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ink/inkAction1.xml" ContentType="application/vnd.ms-office.inkAction+xml"/>
  <Override PartName="/ppt/tags/tag2.xml" ContentType="application/vnd.openxmlformats-officedocument.presentationml.tags+xml"/>
  <Override PartName="/ppt/notesSlides/notesSlide2.xml" ContentType="application/vnd.openxmlformats-officedocument.presentationml.notesSlide+xml"/>
  <Override PartName="/ppt/ink/inkAction2.xml" ContentType="application/vnd.ms-office.inkAction+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ink/inkAction3.xml" ContentType="application/vnd.ms-office.inkAction+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ink/inkAction4.xml" ContentType="application/vnd.ms-office.inkAction+xml"/>
  <Override PartName="/ppt/tags/tag9.xml" ContentType="application/vnd.openxmlformats-officedocument.presentationml.tags+xml"/>
  <Override PartName="/ppt/notesSlides/notesSlide9.xml" ContentType="application/vnd.openxmlformats-officedocument.presentationml.notesSlide+xml"/>
  <Override PartName="/ppt/ink/inkAction5.xml" ContentType="application/vnd.ms-office.inkAction+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ink/inkAction6.xml" ContentType="application/vnd.ms-office.inkAction+xml"/>
  <Override PartName="/ppt/tags/tag13.xml" ContentType="application/vnd.openxmlformats-officedocument.presentationml.tags+xml"/>
  <Override PartName="/ppt/notesSlides/notesSlide13.xml" ContentType="application/vnd.openxmlformats-officedocument.presentationml.notesSlide+xml"/>
  <Override PartName="/ppt/ink/inkAction7.xml" ContentType="application/vnd.ms-office.inkAction+xml"/>
  <Override PartName="/ppt/tags/tag14.xml" ContentType="application/vnd.openxmlformats-officedocument.presentationml.tags+xml"/>
  <Override PartName="/ppt/notesSlides/notesSlide14.xml" ContentType="application/vnd.openxmlformats-officedocument.presentationml.notesSlide+xml"/>
  <Override PartName="/ppt/ink/inkAction8.xml" ContentType="application/vnd.ms-office.inkAction+xml"/>
  <Override PartName="/ppt/tags/tag15.xml" ContentType="application/vnd.openxmlformats-officedocument.presentationml.tags+xml"/>
  <Override PartName="/ppt/notesSlides/notesSlide15.xml" ContentType="application/vnd.openxmlformats-officedocument.presentationml.notesSlide+xml"/>
  <Override PartName="/ppt/ink/inkAction9.xml" ContentType="application/vnd.ms-office.inkAction+xml"/>
  <Override PartName="/ppt/tags/tag16.xml" ContentType="application/vnd.openxmlformats-officedocument.presentationml.tags+xml"/>
  <Override PartName="/ppt/notesSlides/notesSlide16.xml" ContentType="application/vnd.openxmlformats-officedocument.presentationml.notesSlide+xml"/>
  <Override PartName="/ppt/ink/inkAction10.xml" ContentType="application/vnd.ms-office.inkAction+xml"/>
  <Override PartName="/ppt/tags/tag17.xml" ContentType="application/vnd.openxmlformats-officedocument.presentationml.tags+xml"/>
  <Override PartName="/ppt/notesSlides/notesSlide17.xml" ContentType="application/vnd.openxmlformats-officedocument.presentationml.notesSlide+xml"/>
  <Override PartName="/ppt/ink/inkAction11.xml" ContentType="application/vnd.ms-office.inkAction+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ink/inkAction12.xml" ContentType="application/vnd.ms-office.inkAction+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ink/inkAction13.xml" ContentType="application/vnd.ms-office.inkAction+xml"/>
  <Override PartName="/ppt/tags/tag24.xml" ContentType="application/vnd.openxmlformats-officedocument.presentationml.tags+xml"/>
  <Override PartName="/ppt/notesSlides/notesSlide24.xml" ContentType="application/vnd.openxmlformats-officedocument.presentationml.notesSlide+xml"/>
  <Override PartName="/ppt/ink/inkAction14.xml" ContentType="application/vnd.ms-office.inkAction+xml"/>
  <Override PartName="/ppt/tags/tag25.xml" ContentType="application/vnd.openxmlformats-officedocument.presentationml.tags+xml"/>
  <Override PartName="/ppt/notesSlides/notesSlide25.xml" ContentType="application/vnd.openxmlformats-officedocument.presentationml.notesSlide+xml"/>
  <Override PartName="/ppt/ink/inkAction15.xml" ContentType="application/vnd.ms-office.inkAction+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Action16.xml" ContentType="application/vnd.ms-office.inkAction+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ink/inkAction17.xml" ContentType="application/vnd.ms-office.inkAction+xml"/>
  <Override PartName="/ppt/tags/tag31.xml" ContentType="application/vnd.openxmlformats-officedocument.presentationml.tags+xml"/>
  <Override PartName="/ppt/notesSlides/notesSlide32.xml" ContentType="application/vnd.openxmlformats-officedocument.presentationml.notesSlide+xml"/>
  <Override PartName="/ppt/ink/inkAction18.xml" ContentType="application/vnd.ms-office.inkAction+xml"/>
  <Override PartName="/ppt/tags/tag32.xml" ContentType="application/vnd.openxmlformats-officedocument.presentationml.tags+xml"/>
  <Override PartName="/ppt/notesSlides/notesSlide33.xml" ContentType="application/vnd.openxmlformats-officedocument.presentationml.notesSlide+xml"/>
  <Override PartName="/ppt/ink/inkAction19.xml" ContentType="application/vnd.ms-office.inkAction+xml"/>
  <Override PartName="/ppt/tags/tag33.xml" ContentType="application/vnd.openxmlformats-officedocument.presentationml.tags+xml"/>
  <Override PartName="/ppt/notesSlides/notesSlide34.xml" ContentType="application/vnd.openxmlformats-officedocument.presentationml.notesSlide+xml"/>
  <Override PartName="/ppt/ink/inkAction20.xml" ContentType="application/vnd.ms-office.inkAct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79" r:id="rId2"/>
    <p:sldId id="1724" r:id="rId3"/>
    <p:sldId id="1691" r:id="rId4"/>
    <p:sldId id="1692" r:id="rId5"/>
    <p:sldId id="1753" r:id="rId6"/>
    <p:sldId id="1751" r:id="rId7"/>
    <p:sldId id="1768" r:id="rId8"/>
    <p:sldId id="1727" r:id="rId9"/>
    <p:sldId id="1728" r:id="rId10"/>
    <p:sldId id="1729" r:id="rId11"/>
    <p:sldId id="1755" r:id="rId12"/>
    <p:sldId id="1706" r:id="rId13"/>
    <p:sldId id="1730" r:id="rId14"/>
    <p:sldId id="1732" r:id="rId15"/>
    <p:sldId id="1709" r:id="rId16"/>
    <p:sldId id="1760" r:id="rId17"/>
    <p:sldId id="1765" r:id="rId18"/>
    <p:sldId id="1775" r:id="rId19"/>
    <p:sldId id="1776" r:id="rId20"/>
    <p:sldId id="1774" r:id="rId21"/>
    <p:sldId id="1773" r:id="rId22"/>
    <p:sldId id="1771" r:id="rId23"/>
    <p:sldId id="1713" r:id="rId24"/>
    <p:sldId id="1772" r:id="rId25"/>
    <p:sldId id="1714" r:id="rId26"/>
    <p:sldId id="1715" r:id="rId27"/>
    <p:sldId id="1769" r:id="rId28"/>
    <p:sldId id="1716" r:id="rId29"/>
    <p:sldId id="1759" r:id="rId30"/>
    <p:sldId id="1770" r:id="rId31"/>
    <p:sldId id="1757" r:id="rId32"/>
    <p:sldId id="1758" r:id="rId33"/>
    <p:sldId id="1756" r:id="rId34"/>
    <p:sldId id="1764" r:id="rId35"/>
    <p:sldId id="176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B00"/>
    <a:srgbClr val="FF7C80"/>
    <a:srgbClr val="FF9999"/>
    <a:srgbClr val="FF505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2" autoAdjust="0"/>
    <p:restoredTop sz="62157" autoAdjust="0"/>
  </p:normalViewPr>
  <p:slideViewPr>
    <p:cSldViewPr snapToGrid="0">
      <p:cViewPr varScale="1">
        <p:scale>
          <a:sx n="39" d="100"/>
          <a:sy n="39" d="100"/>
        </p:scale>
        <p:origin x="16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ink/inkAction1.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20T22:22:31.889"/>
    </inkml:context>
    <inkml:brush xml:id="br0">
      <inkml:brushProperty name="width" value="0.05292" units="cm"/>
      <inkml:brushProperty name="height" value="0.05292" units="cm"/>
      <inkml:brushProperty name="color" value="#FF0000"/>
    </inkml:brush>
  </inkml:definitions>
  <iact:action type="add" startTime="5836">
    <iact:property name="dataType"/>
    <iact:actionData xml:id="d0">
      <inkml:trace xmlns:inkml="http://www.w3.org/2003/InkML" xml:id="stk0" contextRef="#ctx0" brushRef="#br0">567 9436 533 0,'0'0'0'9,"0"0"543"-8,0 0-543 0,0 0 106 3,0 0-106-4,0 0 58 6,0 0-58-6,0 0 93 8,0 0-93-8,0 0 46 9,0 0-46-9,0 0 38 7,0 0-38-7,0 0 62 6,0 0-62-6,13 5 65 8,-13-5-65-8,16 0 67 9,-16 0-67-9,23-7 62 7,-23 7-62-6,31-26 57 5,-31 26-57-5,43-24 51 5,-43 24-51-5,47-32 45 6,-47 32-45-7,56-34 37 9,-56 34-37-9,65-33 27 6,-65 33-27-5,67-37 18 6,-67 37-18-7,65-37 15 8,-65 37-15-8,68-27 19 11,-68 27-19-11,70-25 18 6,-70 25-18-6,68-17 20 5,-68 17-20-4,70-12 15 6,-70 12-15-6,58-5 11 6,-58 5-11-7,59-7 6 7,-59 7-6-6,54-8 2 6,-54 8-2-7,51-5 2 7,-51 5-2-5,49-9 4 4,-49 9-4-4,40-11 0 3,-40 11 0-5,31-7 0 7,-31 7 0-4,24-4 1 4,-24 4-1-6,12-3 1 3,-12 3-1-3,10 0 3 5,-10 0-3-3,3 0 0 2,-3 0 0-5,0 0 1 7,0 0-1-6,0 0 2 7,0 0-2-8,0 0 0 6,0 0 0-5,0 0 0 5,0 0 0-5,0 0 0 7,0 0 0-7,0 0-1 6,0 0 1-7,0 0-2 6,0 0 2-6,0 0-3 8,0 0 3-8,0 0-3 8,0 0 3-8,0 0-1 8,0 0 1-8,-32-2-6 6,32 2 6-6,-61-21-1 7,61 21 1-6,-79-34 0 6,79 34 0-6,-97-47-1 7,97 47 1-7,-105-51-1 3,105 51 1-2,-100-53-1 4,100 53 1-4,-97-47-2 4,97 47 2-4,-80-39-2 4,80 39 2-3,-65-34-2 2,65 34 2-5,-51-25 0 6,51 25 0-5,-39-20-2 6,39 20 2-5,-30-15-1 4,30 15 1-5,-21-13-5 5,21 13 5-4,-23-12-5 3,23 12 5-4,-16-11-7 7,16 11 7-8,-11-6-5 6,11 6 5-6,-9-7-9 7,9 7 9-6,-4 0-4 7,4 0 4-8,-3 0-6 8,3 0 6-8,-2 0-3 7,2 0 3-6,-3 0-3 5,3 0 3-6,-4 0 0 8,4 0 0-8,0 0 0 7,0 0 0-6,0 0 0 7,0 0 0-8,0 0 1 5,0 0-1-4,0 0 3 7,0 0-3-8,0 0 3 8,0 0-3-8,0 0 4 7,0 0-4-7,0 0 1 7,0 0-1-7,0 27 1 7,0-27-1-6,0 35 1 6,0-35-1-5,4 35 0 4,-4-35 0-4,18 46 2 4,-18-46-2-6,26 57 0 6,-26-57 0-4,38 72 3 5,-38-72-3-6,46 84 2 5,-46-84-2-4,54 93 2 2,-54-93-2-2,61 96 3 4,-61-96-3-5,59 98 4 6,-59-98-4-6,52 95 2 7,-52-95-2-8,52 94 4 5,-52-94-4-3,41 83 6 4,-41-83-6-5,36 75 2 6,-36-75-2-6,31 62 1 6,-31-62-1-5,23 46 1 3,-23-46-1-5,14 30 0 7,-14-30 0-5,12 15 0 5,-12-15 0-7,4 2 1 7,-4-2-1-6,3 0 0 5,-3 0 0-6,4 0-2 7,-4 0 2-6,3 0-3 7,-3 0 3-8,3-13-10 7,-3 13 10-6,0-36 0 5,0 36 0-5,3-52 0 6,-3 52 0-7,0-54 2 8,0 54-2-7,0-62 0 6,0 62 0-6,0-64 0 5,0 64 0-6,0-70-1 6,0 70 1-5,0-76 0 6,0 76 0-6,0-84 0 6,0 84 0-6,0-88 1 4,0 88-1-4,0-92-2 7,0 92 2-8,0-101-1 7,0 101 1-5,0-104-1 4,0 104 1-4,0-110-2 2,0 110 2-2,0-112-1 4,0 112 1-3,10-104-4 3,-10 104 4-6,18-90-7 7,-18 90 7-4,23-70 0 1,-23 70 0-4,17-57-2 7,-17 57 2-6,16-41 0 7,-16 41 0-8,16-32 0 7,-16 32 0-6,9-23-1 5,-9 23 1-5,6-14-1 6,-6 14 1-7,5-8-1 8,-5 8 1-7,0-2-2 6,0 2 2-7,3 0 0 5,-3 0 0-4,0 0 0 7,0 0 0-8,0 0 3 8,0 0-3-8,0 0 1 7,0 0-1-7,0 0 3 6,0 0-3-5,0 0 0 6,0 0 0-6,0 0-1 7,0 0 1-8,0 14 0 7,0-14 0-6,0 31 2 4,0-31-2-4,-23 39 1 6,23-39-1-5,-32 42 0 5,32-42 0-7,-33 48 0 7,33-48 0-4,-41 53 0 0,41-53 0-2,-46 62 0 6,46-62 0-6,-49 68 2 7,49-68-2-8,-55 78 0 6,55-78 0-6,-61 88 2 8,61-88-2-7,-70 90 0 6,70-90 0-7,-71 92 0 8,71-92 0-7,-72 89-2 5,72-89 2-5,-68 88 1 5,68-88-1-5,-60 78 0 5,60-78 0-5,-51 80 1 6,51-80-1-6,-43 67 0 7,43-67 0-8,-31 53 0 5,31-53 0-3,-24 37 1 5,24-37-1-6,-12 17 0 5,12-17 0-5,-4 7 0 7,4-7 0-7,0 0-2 4,0 0 2-4,0 0-4 5,0 0 4-4,0 0-9 4,0 0 9-5,0 0-31 6,0 0 31-6,0 0-84 6,0 0 84-7,0 0-122 6,0 0 122-5,0 0-200 7,0 0 200-8,0-1-365 6,0 1 365-6</inkml:trace>
    </iact:actionData>
  </iact:action>
</iact:actions>
</file>

<file path=ppt/ink/inkAction10.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20T23:36:22.071"/>
    </inkml:context>
    <inkml:brush xml:id="br0">
      <inkml:brushProperty name="width" value="0.05292" units="cm"/>
      <inkml:brushProperty name="height" value="0.05292" units="cm"/>
      <inkml:brushProperty name="color" value="#FF0000"/>
    </inkml:brush>
    <inkml:brush xml:id="br1">
      <inkml:brushProperty name="width" value="0.055" units="cm"/>
      <inkml:brushProperty name="height" value="0.055" units="cm"/>
    </inkml:brush>
    <inkml:brush xml:id="br2">
      <inkml:brushProperty name="width" value="0.05292" units="cm"/>
      <inkml:brushProperty name="height" value="0.05292" units="cm"/>
    </inkml:brush>
    <inkml:brush xml:id="br3">
      <inkml:brushProperty name="width" value="0.05292" units="cm"/>
      <inkml:brushProperty name="height" value="0.05292" units="cm"/>
      <inkml:brushProperty name="color" value="#00B050"/>
    </inkml:brush>
  </inkml:definitions>
  <iact:action type="add" startTime="9964">
    <iact:property name="dataType"/>
    <iact:actionData xml:id="d0">
      <inkml:trace xmlns:inkml="http://www.w3.org/2003/InkML" xml:id="stk0" contextRef="#ctx0" brushRef="#br0">1680 6017 411 0,'0'0'0'9,"0"0"450"-7,0 0-450-2,0 0 143 5,0 0-143-5,0 0 104 7,0 0-104-7,0 0 104 6,0 0-104-5,0 0 47 6,0 0-47-7,0 0 49 8,0 0-49-8,0 9 72 7,0-9-72-7,0 0 60 7,0 0-60-7,0 0 39 8,0 0-39-8,21 0 37 9,-21 0-37-9,30-27 30 6,-30 27-30-5,45-30 29 5,-45 30-29-6,45-34 21 9,-45 34-21-9,54-31 21 8,-54 31-21-8,59-33 19 7,-59 33-19-7,54-28 15 6,-54 28-15-5,53-24 8 8,-53 24-8-8,53-20 3 5,-53 20-3-6,49-10 3 11,-49 10-3-11,51-6 1 5,-51 6-1-5,44 0 2 8,-44 0-2-7,41 0 2 5,-41 0-2-6,36 0 4 7,-36 0-4-5,38 9 5 3,-38-9-5-4,30 19 6 4,-30-19-6-3,34 20 7 6,-34-20-7-7,23 19 9 5,-23-19-9-6,23 17 5 6,-23-17-5-5,16 17 4 8,-16-17-4-8,15 14 4 4,-15-14-4-5,10 14 4 8,-10-14-4-8,7 12 4 7,-7-12-4-7,4 5 4 7,-4-5-4-7,5 3 7 8,-5-3-7-8,3 0 4 7,-3 0-4-6,0 0 4 4,0 0-4-5,0 0 2 8,0 0-2-8,0 0 1 8,0 0-1-8,0 0 0 8,0 0 0-8,0 0-1 7,0 0 1-7,0 0-1 7,0 0 1-6,0 0-6 6,0 0 6-6,0-20-2 7,0 20 2-7,0-39-7 4,0 39 7-5,-12-50-2 7,12 50 2-7,-20-51 0 9,20 51 0-9,-23-45 1 7,23 45-1-7,-21-40 0 6,21 40 0-4,-20-34-1 4,20 34 1-5,-16-19-2 6,16 19 2-5,-7-11-1 5,7 11 1-7,-5-3 0 6,5 3 0-6,-3 0-2 7,3 0 2-5,-2 0-2 5,2 0 2-7,0 0-1 7,0 0 1-7,0 0 1 6,0 0-1-5,0 0 1 6,0 0-1-7,0-2 3 8,0 2-3-8,0 0 1 8,0 0-1-8,0 0 0 6,0 0 0-6,5 0-2 8,-5 0 2-8,21 0 0 7,-21 0 0-5,23 0 2 6,-23 0-2-8,25 13 3 5,-25-13-3-4,20 22 3 6,-20-22-3-7,19 23 2 8,-19-23-2-8,13 20 0 9,-13-20 0-9,7 19 4 6,-7-19-4-6,7 17 1 8,-7-17-1-8,3 17 6 7,-3-17-6-7,0 17 5 8,0-17-5-7,0 17 6 5,0-17-6-6,0 19 9 6,0-19-9-4,0 21 5 6,0-21-5-8,-10 20 3 8,10-20-3-8,-20 15 1 5,20-15-1-3,-32 22 1 5,32-22-1-7,-28 15 1 6,28-15-1-4,-24 12 0 6,24-12 0-8,-27 13 0 5,27-13 0-4,-17 15 0 6,17-15 0-6,-13 9-1 7,13-9 1-8,-13 11 0 8,13-11 0-8,-3 7-1 5,3-7 1-5,-3 3-4 8,3-3 4-7,0 0-28 6,0 0 28-7,0 4-67 8,0-4 67-8,0 8-108 6,0-8 108-6,0 12-154 8,0-12 154-8,0 5-281 8,0-5 281-8,0 0-651 8,0 0 651-8</inkml:trace>
    </iact:actionData>
  </iact:action>
  <iact:action type="add" startTime="11104">
    <iact:property name="dataType"/>
    <iact:actionData xml:id="d1">
      <inkml:trace xmlns:inkml="http://www.w3.org/2003/InkML" xml:id="stk1" contextRef="#ctx0" brushRef="#br0">1685 4588 348 0,'0'0'0'1,"0"0"201"5,0 0-201-6,0 0 134 7,0 0-134-6,0 0 133 7,0 0-133-8,0 0 103 7,0 0-103-6,0 0 88 4,0 0-88-4,0 0 92 6,0 0-92-7,0 0 81 9,0 0-81-9,0 9 62 6,0-9-62-6,0-2 57 10,0 2-57-10,16-23 68 6,-16 23-68-6,20-22 58 9,-20 22-58-9,28-26 28 5,-28 26-28-4,31-28 23 6,-31 28-23-7,38-25 20 8,-38 25-20-8,47-26 18 7,-47 26-18-7,47-22 19 7,-47 22-19-7,54-17 16 8,-54 17-16-8,59-21 11 8,-59 21-11-8,64-13 8 9,-64 13-8-9,67-9 4 7,-67 9-4-6,67-5 2 6,-67 5-2-6,59 0 4 4,-59 0-4-4,48 0 1 8,-48 0-1-8,52 0 2 4,-52 0-2-4,45 3 4 5,-45-3-4-3,41 24 4 3,-41-24-4-6,40 19 3 7,-40-19-3-7,36 25 1 7,-36-25-1-7,31 25 3 8,-31-25-3-7,32 25 4 4,-32-25-4-3,24 25 5 5,-24-25-5-7,21 20 6 6,-21-20-6-6,16 14 5 7,-16-14-5-7,10 12 3 9,-10-12-3-9,10 8 3 7,-10-8-3-7,3 5 2 8,-3-5-2-8,1 0 2 6,-1 0-2-6,0 0 2 8,0 0-2-7,0 0 0 6,0 0 0-7,0 0-1 8,0 0 1-7,0 0-3 5,0 0 3-6,0 0-2 8,0 0 2-8,0-5-7 7,0 5 7-7,0-37-4 5,0 37 4-3,0-42 0 6,0 42 0-8,-4-42 1 7,4 42-1-6,-20-39 0 6,20 39 0-7,-19-37 0 6,19 37 0-5,-21-28 0 7,21 28 0-8,-21-23-2 6,21 23 2-4,-24-19 0 6,24 19 0-8,-20-14-2 6,20 14 2-6,-16-8-2 6,16 8 2-5,-13-12-1 8,13 12 1-9,-10-5-1 7,10 5 1-7,-4-6 1 7,4 6-1-7,-5-3 0 7,5 3 0-7,-4 0 0 9,4 0 0-9,0 0-2 7,0 0 2-6,0 0 0 5,0 0 0-6,0 0 1 7,0 0-1-6,0 0 2 6,0 0-2-6,0 0 0 6,0 0 0-7,0 0 1 6,0 0-1-6,0 0 0 8,0 0 0-8,0 0 0 8,0 0 0-8,0 0 2 8,0 0-2-8,0 0 1 6,0 0-1-6,0 0 2 8,0 0-2-7,0 0 4 6,0 0-4-7,0 0 5 9,0 0-5-9,12 3 7 6,-12-3-7-6,27 20 7 7,-27-20-7-6,28 20 2 7,-28-20-2-8,30 24 4 7,-30-24-4-6,29 26 8 4,-29-26-8-4,31 25 14 7,-31-25-14-8,23 24 16 7,-23-24-16-7,17 27 11 8,-17-27-11-6,12 22 11 4,-12-22-11-5,4 20 12 4,-4-20-12-5,4 17 15 9,-4-17-15-9,0 16 14 8,0-16-14-8,0 14 9 5,0-14-9-5,0 17 5 7,0-17-5-5,-8 20 5 5,8-20-5-5,-32 20 3 4,32-20-3-5,-39 22 3 4,39-22-3-3,-42 20 6 4,42-20-6-5,-44 17 10 6,44-17-10-6,-40 17 12 8,40-17-12-9,-40 15 9 5,40-15-9-4,-31 10 5 5,31-10-5-6,-18 7 1 8,18-7-1-6,-11 0 0 5,11 0 0-7,-6 0-1 5,6 0 1-4,0 4-3 6,0-4 3-7,0 0-10 9,0 0 10-8,0 0-33 5,0 0 33-4,0 9-94 2,0-9 94-3,20 19-141 6,-20-19 141-6,15 12-208 7,-15-12 208-8,16 16-404 8,-16-16 404-8</inkml:trace>
    </iact:actionData>
  </iact:action>
  <iact:action type="add" startTime="13159">
    <iact:property name="dataType"/>
    <iact:actionData xml:id="d2">
      <inkml:trace xmlns:inkml="http://www.w3.org/2003/InkML" xml:id="stk2" contextRef="#ctx0" brushRef="#br0">1812 2517 477 0,'0'0'0'2,"0"0"284"4,0 0-284-6,0 0 128 7,0 0-127-7,0 0 142 6,0 0-143-6,0 0 125 8,0 0-125-8,0 0 89 8,0 0-89-8,0 0 91 8,0 0-91-8,0 0 90 6,0 0-90-6,63 0 81 9,-63 0-81-9,27 0 67 7,-27 0-67-7,36 0 65 7,-36 0-65-7,37 0 52 7,-37 0-52-7,50 0 46 8,-50 0-46-8,60 3 33 6,-60-3-33-5,68 3 36 6,-68-3-36-6,72 4 32 7,-72-4-32-8,71 2 21 8,-71-2-21-8,70 0 22 6,-70 0-22-6,65 0 20 9,-65 0-20-9,66 0 20 7,-66 0-20-7,60 0 16 8,-60 0-16-7,58 0 11 5,-58 0-11-6,63 0 15 7,-63 0-15-6,59 0 13 7,-59 0-13-8,61 0 16 7,-61 0-16-6,55 0 15 4,-55 0-15-4,52 0 17 6,-52 0-17-5,54 0 16 4,-54 0-16-5,54 0 5 6,-54 0-5-5,49 0 0 2,-49 0 0-3,51 0 0 7,-51 0 0-8,46 0 0 8,-46 0 0-8,48 0 0 7,-48 0 0-6,43 0 0 5,-43 0 0-5,44 0 0 5,-44 0 0-6,46 5 0 8,-46-5 0-7,48 0 0 7,-48 0 0-8,49 3 0 7,-49-3 0-6,47 0 0 4,-47 0 0-4,47 0 0 8,-47 0 0-9,47 0 0 7,-47 0 0-7,40 0 0 5,-40 0 0-4,41 0 0 6,-41 0 0-6,36 0 0 7,-36 0 0-8,38 0 0 7,-38 0 0-7,39 0 0 6,-39 0 0-5,41 3 0 6,-41-3 0-6,46 0 0 7,-46 0 0-8,51 0 0 7,-51 0 0-6,48 0 0 4,-48 0 0-4,52 0 0 6,-52 0 0-6,53 0 0 7,-53 0 0-8,51 0 0 7,-51 0 0-6,57 0 0 5,-57 0 0-6,56 0 0 7,-56 0 0-6,54 0 0 6,-54 0 0-6,54 0 0 6,-54 0 0-6,49 0 0 5,-49 0 0-5,51 0 0 5,-51 0 0-5,44 0 0 7,-44 0 0-8,53-3 0 7,-53 3 0-6,45-3 0 5,-45 3 0-6,49-5 0 7,-49 5 0-6,49-6 0 6,-49 6 0-6,51-8 0 6,-51 8 0-6,43-9 0 4,-43 9 0-3,47-8 0 5,-47 8 0-7,42-5 0 7,-42 5 0-6,48-7 0 7,-48 7 0-8,47 0 0 6,-47 0 0-5,45 0 0 5,-45 0 0-5,55 0 0 6,-55 0 0-6,54 0 0 7,-54 0 0-8,55 0 0 5,-55 0 0-4,60 0 0 5,-60 0 0-4,56 0 0 5,-56 0 0-7,57 0 0 8,-57 0 0-7,56 0 0 5,-56 0 0-6,57 0 0 7,-57 0 0-7,55 0 0 7,-55 0 0-5,61 0 0 6,-61 0 0-8,69 0 0 5,-69 0 0-4,70 0 0 6,-70 0 0-6,71 0 0 6,-71 0 0-5,77 0 0 4,-77 0 0-4,74 0 0 3,-74 0 0-5,76 0 0 9,-76 0 0-9,77 0 0 7,-77 0 0-7,77 3 0 8,-77-3 0-7,68 9 0 4,-68-9 0-4,68 5 0 5,-68-5 0-6,58 3 0 11,-58-3 0-11,54 6 0 5,-54-6 0-4,43 3 0 5,-43-3 0-6,38 0 0 7,-38 0 0-7,35 2 0 8,-35-2 0-7,17 0 0 7,-17 0 0-8,18 0 0 5,-18 0 0-5,7 0 0 8,-7 0 0-7,3 0 0 7,-3 0 0-7,0 3 0 5,0-3 0-6,0 0 0 7,0 0 0-7,0 7 0 7,0-7 0-6,0 5 0 6,0-5 0-7,0 14-3 8,0-14 3-8,-4 31-135 6,4-31 135-5,-40 51-183 7,40-51 183-7,-20 28-254 5,20-28 254-5,-33 39-558 8,33-39 558-9</inkml:trace>
    </iact:actionData>
  </iact:action>
  <iact:action type="remove" startTime="15551">
    <iact:property name="style" value="instant"/>
    <iact:actionData xml:id="d3" ref="#d0"/>
  </iact:action>
  <iact:action type="add" startTime="15556">
    <iact:property name="dataType" value="strokeEraser"/>
    <iact:actionData xml:id="d4">
      <inkml:trace xmlns:inkml="http://www.w3.org/2003/InkML" xml:id="stk3" contextRef="#ctx0" brushRef="#br1">9099 10058 885 0,'0'0'0'7,"0"0"118"-3,0 0-118-4,0 0 60 4,0 0-60-4,0 0 71 8,0 0-71-8,0 0 0 8,0 0 0-8,0 0-17 8,0 0 17-6,0 0-75 3,0 0 76-4,13 0-209 6,-13 0 208-6,3 0-473 3,-3 0 473-2</inkml:trace>
    </iact:actionData>
  </iact:action>
  <iact:action type="remove" startTime="15995">
    <iact:property name="style" value="instant"/>
    <iact:actionData xml:id="d5" ref="#d1"/>
  </iact:action>
  <iact:action type="add" startTime="16000">
    <iact:property name="dataType" value="strokeEraser"/>
    <iact:actionData xml:id="d6">
      <inkml:trace xmlns:inkml="http://www.w3.org/2003/InkML" xml:id="stk4" contextRef="#ctx0" brushRef="#br1">9226 8765 511 0,'0'0'0'7,"0"0"235"-3,0 0-235-3,0 0 99 1,0 0-99-1,0 0 99 7,0 0-99-8,0 0 52 7,0 0-52-6,0 0 0 5,0 0 0-5,0 0-7 5,0 0 7-5,9-14-43 6,-9 14 43-6,0 0-168 7,0 0 168-7,0 11-339 5,0-11 339-5</inkml:trace>
    </iact:actionData>
  </iact:action>
  <iact:action type="add" startTime="18466">
    <iact:property name="dataType"/>
    <iact:actionData xml:id="d7">
      <inkml:trace xmlns:inkml="http://www.w3.org/2003/InkML" xml:id="stk5" contextRef="#ctx0" brushRef="#br2">1480 6188 787 0,'0'0'0'3,"0"0"192"1,0 0-192-3,0 0 104 4,0 0-104-5,0 0 91 7,0 0-91-6,0 0 45 9,0 0-45-10,0 0 24 6,0 0-24-6,0 0 51 6,0 0-51-6,164 5 68 10,-164-5-68-10,36 0 49 6,-36 0-49-6,44 0 51 6,-44 0-51-6,54 0 36 8,-54 0-36-7,59 0 25 7,-59 0-25-8,68 0 25 7,-68 0-25-7,80 0 24 6,-80 0-24-6,84 0 22 8,-84 0-22-7,84 0 20 7,-84 0-20-7,81-4 16 6,-81 4-16-6,73-1 12 2,-73 1-12-2,56-6 14 8,-56 6-14-9,47-2 13 8,-47 2-13-7,40 0 12 4,-40 0-12-3,29-4 12 4,-29 4-12-6,22 0 13 6,-22 0-13-4,10-2 13 7,-10 2-13-9,12 0 12 6,-12 0-12-5,1 0 5 6,-1 0-5-7,0 0 8 8,0 0-8-8,0 0 1 9,0 0-1-9,0 0 0 5,0 0 0-5,0 0-4 6,0 0 4-6,0 0-4 10,0 0 4-10,0 0-3 7,0 0 3-7,0-9-4 6,0 9 4-4,0-11 0 3,0 11 0-5,-27-23 0 10,27 23 0-10,-37-24 3 6,37 24-3-5,-43-29 1 7,43 29-1-8,-49-28 0 5,49 28 0-4,-43-29 1 9,43 29-1-10,-42-22 0 5,42 22 0-4,-33-20 0 7,33 20 0-8,-20-14 0 5,20 14 0-4,-15-8-1 8,15 8 1-8,-5-5-1 4,5 5 1-4,-3-3 0 7,3 3 0-8,-5-4-2 6,5 4 2-6,0 0 0 9,0 0 0-9,0 0 2 7,0 0-2-7,0 0 0 8,0 0 0-8,0 0 4 8,0 0-4-8,0 0 6 8,0 0-6-8,13 4 0 6,-13-4 0-6,35 16 0 8,-35-16 0-8,46 26 0 6,-46-26 0-4,47 26 0 5,-47-26 0-6,40 22 0 4,-40-22 0-5,37 22 2 9,-37-22-2-9,23 20 2 7,-23-20-2-6,13 17 2 7,-13-17-2-8,7 14 3 5,-7-14-3-4,0 19 3 7,0-19-3-7,0 23 0 5,0-23 0-5,0 26 0 6,0-26 0-5,-7 22 0 2,7-22 0-3,-29 19 0 7,29-19 0-8,-23 15 0 8,23-15 0-8,-25 8 0 8,25-8 0-8,-26 6-1 5,26-6 1-5,-19 5-3 9,19-5 3-9,-14 0-17 7,14 0 17-7,-16 3-80 8,16-3 80-7,-10 0-143 4,10 0 143-5,-3 0-215 8,3 0 215-8,0 0-342 8,0 0 342-7</inkml:trace>
    </iact:actionData>
  </iact:action>
  <iact:action type="add" startTime="19583">
    <iact:property name="dataType"/>
    <iact:actionData xml:id="d8">
      <inkml:trace xmlns:inkml="http://www.w3.org/2003/InkML" xml:id="stk6" contextRef="#ctx0" brushRef="#br2">1456 4614 72 0,'0'0'0'2,"0"0"515"2,0 0-515-4,0 0 150 8,0 0-150-7,0 0 113 5,0 0-113-6,0 0 112 8,0 0-112-8,0 0 51 7,0 0-51-7,0 0 52 7,0 0-52-6,10 0 71 8,-10 0-71-9,10 0 55 7,-10 0-55-7,15 0 49 5,-15 0-49-5,18 0 48 8,-18 0-48-8,22 0 54 8,-22 0-54-8,32 0 42 8,-32 0-42-8,30 0 37 6,-30 0-37-6,38 0 31 8,-38 0-31-8,45 0 19 8,-45 0-19-8,44 0 17 9,-44 0-17-9,47 0 14 5,-47 0-14-5,54 0 5 9,-54 0-5-9,51 0 11 7,-51 0-11-7,53 0 9 10,-53 0-9-10,57 0 12 5,-57 0-12-4,52 0 10 7,-52 0-10-8,65 0 12 7,-65 0-12-6,70 0 10 7,-70 0-10-8,65 0 8 5,-65 0-8-3,70 0 1 4,-70 0-1-5,56 0 2 8,-56 0-2-9,50 0 1 6,-50 0-1-5,42-2 1 5,-42 2-1-6,36 0 3 8,-36 0-3-8,35 0 7 7,-35 0-7-6,24 0 10 7,-24 0-10-8,25 0 11 5,-25 0-11-4,16 0 10 7,-16 0-10-8,9 0 8 6,-9 0-8-4,4 0 7 6,-4 0-7-8,3 0 5 5,-3 0-5-4,0 0 0 7,0 0 0-8,0 0-1 8,0 0 1-7,0 0-4 5,0 0 4-5,0 0-5 5,0 0 5-6,0 0-4 7,0 0 4-7,0 0-5 10,0 0 5-10,-16-17 0 6,16 17 0-4,-28-20 1 3,28 20-1-4,-33-23 1 5,33 23-1-5,-33-26 0 8,33 26 0-9,-34-22-1 6,34 22 1-5,-36-22-1 4,36 22 1-3,-30-20-1 6,30 20 1-7,-26-12-4 4,26 12 4-3,-15-5-6 2,15 5 6-3,-10-5-4 6,10 5 4-6,-3 0-3 8,3 0 3-8,0-3-2 5,0 3 2-6,0 0 0 6,0 0 0-6,0 0 0 7,0 0 0-7,0 0 1 10,0 0-1-9,0 0 0 4,0 0 0-5,0 0 2 6,0 0-2-6,0 0 3 8,0 0-3-8,7 0 6 10,-7 0-6-10,23 12 2 6,-23-12-2-4,34 28 3 3,-34-28-3-5,33 34 0 7,-33-34 0-2,31 39 0-1,-31-39 0-3,29 38-1 6,-29-38 1-5,18 43 0 1,-18-43 0-2,16 35 0 6,-16-35 0-5,6 27 2 6,-6-27-2-7,3 22 5 5,-3-22-5-6,0 11 4 5,0-11-4-5,0 12 0 8,0-12 0-8,0 5-1 10,0-5 1-9,0 5 0 5,0-5 0-6,0 10-3 6,0-10 3-4,-9 5-6 5,9-5 6-7,-11 12-25 7,11-12 25-7,-19 10-82 7,19-10 82-6,-20 14-144 7,20-14 144-7,-11 8-239 5,11-8 239-6,-7 15-571 6,7-15 571-5</inkml:trace>
    </iact:actionData>
  </iact:action>
  <iact:action type="add" startTime="20852">
    <iact:property name="dataType"/>
    <iact:actionData xml:id="d9">
      <inkml:trace xmlns:inkml="http://www.w3.org/2003/InkML" xml:id="stk7" contextRef="#ctx0" brushRef="#br2">2849 6268 162 0,'0'0'0'2,"0"0"83"1,0 0-83-3,0 0 75 8,0 0-75-7,0 0 87 5,0 0-87-5,0 0 44 6,0 0-44-7,0 0 65 6,0 0-65-5,0 0 117 6,0 0-117-7,0 0 125 8,0 0-125-7,-8 3 80 5,8-3-80-6,0 0 107 7,0 0-107-7,0 0 88 9,0 0-88-9,0 0 76 7,0 0-76-7,0 0 61 9,0 0-61-9,0 0 54 5,0 0-54-4,0 0 42 8,0 0-42-9,0 0 37 6,0 0-37-5,0 0 34 5,0 0-34-6,0 0 40 7,0 0-40-7,21 0 39 9,-21 0-39-9,35 0 22 7,-35 0-22-5,42 0 32 5,-42 0-32-7,43-1 26 6,-43 1-26-6,46-7 24 7,-46 7-24-7,51-8 25 9,-51 8-25-9,51-5 19 8,-51 5-19-8,54-9 18 6,-54 9-18-5,46-5 12 6,-46 5-12-7,52-6 10 8,-52 6-10-7,45-5 10 4,-45 5-10-3,54-4 4 6,-54 4-4-8,59 0 5 4,-59 0-5-3,61 0 5 8,-61 0-5-8,62 0 3 6,-62 0-3-6,58 0 2 4,-58 0-2-4,54 0 2 6,-54 0-2-6,51 0 4 7,-51 0-4-8,43 0 4 6,-43 0-4-5,41 0 2 6,-41 0-2-7,35 0 2 7,-35 0-2-6,29 0 3 7,-29 0-3-8,23 0 1 7,-23 0-1-6,19 0 2 5,-19 0-2-6,21 0 3 7,-21 0-3-7,16 0 4 9,-16 0-4-9,16 0 4 6,-16 0-4-6,13 0 2 7,-13 0-2-6,5 0 3 6,-5 0-3-6,7 0 4 7,-7 0-4-8,3 0 3 7,-3 0-3-7,0 0 1 7,0 0-1-7,3 0 1 8,-3 0-1-8,0 0 0 7,0 0 0-7,0 0-2 6,0 0 2-6,0 0-1 8,0 0 1-8,0 0-4 8,0 0 4-7,0 0-2 6,0 0 2-7,0 0-3 8,0 0 3-8,0 0-1 6,0 0 1-5,0 0-6 7,0 0 6-8,0 0-1 7,0 0 1-7,0 0-3 7,0 0 3-7,-18-5-1 7,18 5 1-6,-29-17 0 6,29 17 0-6,-36-17 0 6,36 17 0-6,-32-17-1 4,32 17 1-4,-40-20 0 6,40 20 0-6,-42-20 0 6,42 20 0-6,-44-18-4 6,44 18 4-7,-41-17 0 7,41 17 0-7,-33-15-1 7,33 15 1-6,-33-14-2 7,33 14 2-8,-18-5-1 7,18 5 1-7,-10-3-4 8,10 3 4-7,-6 0 0 4,6 0 0-5,0 0-2 8,0 0 2-8,0 0 0 8,0 0 0-8,0 0 3 7,0 0-3-7,0-3 5 7,0 3-5-7,0-3 4 9,0 3-4-9,0 0 5 8,0 0-5-8,0 0 6 5,0 0-6-5,11 0 8 8,-11 0-8-8,30 11 0 8,-30-11 0-7,42 29 1 6,-42-29-1-6,35 31 2 5,-35-31-2-6,39 31 1 8,-39-31-1-8,35 27 1 7,-35-27-1-6,23 23 3 6,-23-23-3-6,20 17 4 5,-20-17-4-6,9 17 5 7,-9-17-5-6,4 13 1 8,-4-13-1-8,0 14 2 5,0-14-2-6,0 17 1 5,0-17-1-3,0 17 1 5,0-17-1-7,0 23 0 7,0-23 0-6,-7 17 2 6,7-17-2-6,-17 17 2 4,17-17-2-4,-26 13-1 6,26-13 1-7,-19 12 0 9,19-12 0-8,-21 8-2 6,21-8 2-7,-17 12-3 5,17-12 3-4,-14 9-11 7,14-9 11-8,-19 8-54 7,19-8 54-6,-22 10-109 7,22-10 109-8,-23 10-140 5,23-10 140-4,-6 0-226 7,6 0 226-7,-3 0-413 6,3 0 413-7</inkml:trace>
    </iact:actionData>
  </iact:action>
  <iact:action type="add" startTime="22379">
    <iact:property name="dataType"/>
    <iact:actionData xml:id="d10">
      <inkml:trace xmlns:inkml="http://www.w3.org/2003/InkML" xml:id="stk8" contextRef="#ctx0" brushRef="#br2">3266 4561 350 0,'0'0'0'2,"0"0"158"4,0 0-158-6,0 0 62 7,0 0-62-7,0 0 148 7,0 0-148-7,0 0 113 9,0 0-113-9,0 0 72 6,0 0-72-5,0 0 85 4,0 0-85-5,0 0 73 8,0 0-73-8,68 14 39 10,-68-14-39-10,18 3 35 6,-18-3-35-6,16 2 39 8,-16-2-39-8,20 3 23 6,-20-3-23-6,19 2 23 10,-19-2-23-10,20 3 19 6,-20-3-19-6,28 4 13 9,-28-4-13-9,29 5 15 5,-29-5-15-4,34 5 15 9,-34-5-15-10,34 7 18 5,-34-7-18-5,36 5 28 8,-36-5-28-8,36 3 16 10,-36-3-16-10,41 5 15 6,-41-5-15-6,43 0 12 6,-43 0-12-6,45 0 11 10,-45 0-11-10,47 0 5 9,-47 0-5-8,46 0 5 5,-46 0-5-6,44 0 5 7,-44 0-5-6,43 0 5 5,-43 0-5-6,43 0 5 7,-43 0-5-7,41 0 9 9,-41 0-9-9,41 0 10 5,-41 0-10-4,39 0 10 5,-39 0-10-5,37 0 7 7,-37 0-7-7,34 0 3 6,-34 0-3-6,39 0 1 6,-39 0-1-7,30 0 1 5,-30 0-1-5,31 0 2 9,-31 0-2-8,30 0 1 5,-30 0-1-6,29 0 0 7,-29 0 0-6,25 0 0 6,-25 0 0-6,26 3 0 6,-26-3 0-7,20 4 2 6,-20-4-2-6,23 2 1 8,-23-2-1-8,18 3 0 8,-18-3 0-7,16 6 0 6,-16-6 0-6,10 4 3 4,-10-4-3-3,10 0 2 6,-10 0-2-8,0 5 3 5,0-5-3-5,4 0 0 9,-4 0 0-9,6 0 1 6,-6 0-1-5,6 0 1 6,-6 0-1-7,4 0 0 8,-4 0 0-7,5 0 0 6,-5 0 0-6,6 0 0 5,-6 0 0-5,10 1 0 7,-10-1 0-8,8 0 2 7,-8 0-2-7,5 3 1 7,-5-3-1-7,3 0 4 6,-3 0-4-5,3 0 7 6,-3 0-7-7,0 0 4 6,0 0-4-5,0 0 0 8,0 0 0-9,1 0 1 6,-1 0-1-6,0 0 0 8,0 0 0-8,0 0 0 8,0 0 0-8,0 0 0 9,0 0 0-9,0 0-1 6,0 0 1-6,0 0-2 8,0 0 2-8,0 0-6 8,0 0 6-8,0 0-12 7,0 0 12-6,-28-17-3 4,28 17 3-5,-40-31 0 8,40 31 0-8,-44-30 1 8,44 30-1-7,-40-34 0 6,40 34 0-6,-45-30-2 5,45 30 2-6,-41-29 0 7,41 29 0-7,-32-22 0 9,32 22 0-9,-32-18-1 8,32 18 1-8,-27-10-1 6,27 10 1-6,-16-7-2 7,16 7 2-6,-17-2-1 6,17 2 1-7,-8-3 0 9,8 3 0-9,-3 0-2 6,3 0 2-6,0 0 0 8,0 0 0-8,0 0 3 8,0 0-3-8,0 0 7 7,0 0-7-7,0 0 13 7,0 0-13-6,0 0 20 6,0 0-20-7,5 25 19 7,-5-25-19-6,36 28 3 8,-36-28-3-9,35 31 1 4,-35-31-1-3,39 26 3 7,-39-26-3-8,33 22 4 7,-33-22-4-5,26 17 4 4,-26-17-4-5,18 16 3 5,-18-16-3-5,13 20 8 6,-13-20-8-7,7 24 8 8,-7-24-8-7,0 24 6 5,0-24-6-5,0 23 3 5,0-23-3-6,0 30 3 7,0-30-3-6,-23 29 1 7,23-29-1-8,-33 30 0 7,33-30 0-6,-41 32 0 4,41-32 0-4,-41 28-1 7,41-28 1-8,-39 25-2 7,39-25 2-6,-32 23-2 7,32-23 2-8,-32 21-6 5,32-21 6-4,-31 27-39 8,31-27 39-9,-29 24-78 7,29-24 78-7,-24 30-159 7,24-30 159-6,-7 12-243 4,7-12 243-4,-3 20-854 6,3-20 854-6</inkml:trace>
    </iact:actionData>
  </iact:action>
  <iact:action type="remove" startTime="24700">
    <iact:property name="style" value="instant"/>
    <iact:actionData xml:id="d11" ref="#d9"/>
  </iact:action>
  <iact:action type="add" startTime="24708">
    <iact:property name="dataType" value="strokeEraser"/>
    <iact:actionData xml:id="d12">
      <inkml:trace xmlns:inkml="http://www.w3.org/2003/InkML" xml:id="stk9" contextRef="#ctx0" brushRef="#br1">10424 10544 689 0,'0'0'0'11,"0"0"205"-10,0 0-205-1,0 0 62 2,0 0-62-1,0 0 54 8,0 0-54-9,0 0 21 6,0 0-21-6,0 0 0 6,0 0 0-4,0 0-27 5,0 0 27-6,0-15-87 7,0 15 87-7,0-5-318 3,0 5 318-3</inkml:trace>
    </iact:actionData>
  </iact:action>
  <iact:action type="remove" startTime="25109">
    <iact:property name="style" value="instant"/>
    <iact:actionData xml:id="d13" ref="#d7"/>
  </iact:action>
  <iact:action type="add" startTime="25060">
    <iact:property name="dataType" value="strokeEraser"/>
    <iact:actionData xml:id="d14">
      <inkml:trace xmlns:inkml="http://www.w3.org/2003/InkML" xml:id="stk10" contextRef="#ctx0" brushRef="#br1">8945 10356 636 0,'0'0'0'2,"0"0"191"3,0 0-191-3,0 0 89 4,0 0-89-4,0 0 49 2,0 0-49-3,0 0 13 6,0 0-13-6,0 0 0 6,0 0 0-6,0 0-14 5,0 0 14-5,33 6-53 9,-33-6 53-9,0 0-179 3,0 0 179-4,0 0-517 7,0 0 517-7</inkml:trace>
    </iact:actionData>
  </iact:action>
  <iact:action type="remove" startTime="25420">
    <iact:property name="style" value="instant"/>
    <iact:actionData xml:id="d15" ref="#d8"/>
  </iact:action>
  <iact:action type="add" startTime="25426">
    <iact:property name="dataType" value="strokeEraser"/>
    <iact:actionData xml:id="d16">
      <inkml:trace xmlns:inkml="http://www.w3.org/2003/InkML" xml:id="stk11" contextRef="#ctx0" brushRef="#br1">9206 8900 669 0,'0'0'0'8,"0"0"179"-6,0 0-179-2,0 0 39 5,0 0-39-5,0 0 29 6,0 0-29-5,0 0 22 6,0 0-22-6,0 0 0 6,0 0 0-6,0 0-31 6,0 0 31-6,33-31-92 4,-33 31 92-4,0 0-271 6,0 0 271-6,0 0-544 6,0 0 544-7</inkml:trace>
    </iact:actionData>
  </iact:action>
  <iact:action type="add" startTime="25711">
    <iact:property name="dataType" value="strokeEraser"/>
    <iact:actionData xml:id="d17">
      <inkml:trace xmlns:inkml="http://www.w3.org/2003/InkML" xml:id="stk12" contextRef="#ctx0" brushRef="#br1">10798 9178 551 0,'0'0'0'3,"0"0"216"2,0 0-216-3,0 0 54 3,0 0-54-3,0 0 43 5,0 0-43-6,0 0 61 4,0 0-61-5,0 0 29 7,0 0-29-5,0 0 18 5,0 0-18-6,-53-34 1 5,53 34-1-5,-17-5 0 5,17 5 0-5,-23-12-13 5,23 12 13-4,-5-2-100 4,5 2 100-5,-2-3-311 6,2 3 311-6</inkml:trace>
    </iact:actionData>
  </iact:action>
  <iact:action type="remove" startTime="26021">
    <iact:property name="style" value="instant"/>
    <iact:actionData xml:id="d18" ref="#d10"/>
  </iact:action>
  <iact:action type="add" startTime="26027">
    <iact:property name="dataType" value="strokeEraser"/>
    <iact:actionData xml:id="d19">
      <inkml:trace xmlns:inkml="http://www.w3.org/2003/InkML" xml:id="stk13" contextRef="#ctx0" brushRef="#br1">10603 8942 547 0,'0'0'0'8,"0"0"224"-6,0 0-224-2,0 0 71 7,0 0-71-5,0 0 33-2,0 0-33 0,0 0 17 8,0 0-17-7,0 0 0 6,0 0 0-6,0 0-101 5,0 0 101-5,-39 5-300 5,39-5 300-5</inkml:trace>
    </iact:actionData>
  </iact:action>
  <iact:action type="add" startTime="28926">
    <iact:property name="dataType"/>
    <iact:actionData xml:id="d20">
      <inkml:trace xmlns:inkml="http://www.w3.org/2003/InkML" xml:id="stk14" contextRef="#ctx0" brushRef="#br3">2969 4043 674 0,'0'0'0'1,"0"0"137"6,0 0-137-7,0 0 74 6,0 0-74-6,0 0 113 7,0 0-113-6,0 0 45 6,0 0-46-7,0 0 73 7,0 0-72-6,0 0 61 4,0 0-61-4,-123-6 40 6,123 6-40-7,-48-2 44 8,48 2-44-8,-54 0 42 9,54 0-42-9,-53 0 41 6,53 0-41-6,-60 0 34 8,60 0-34-8,-59 0 27 7,59 0-27-7,-64 0 23 8,64 0-23-6,-65 0 17 4,65 0-17-6,-64 0 11 6,64 0-11-6,-64-2 8 8,64 2-8-8,-65-4 6 9,65 4-6-9,-68-2 7 5,68 2-7-5,-70 0 6 11,70 0-6-11,-68 0 8 5,68 0-8-3,-62 0 8 7,62 0-8-9,-64 0 8 5,64 0-8-5,-56 0 6 7,56 0-6-6,-45 0 6 6,45 0-6-6,-50 2 3 7,50-2-3-8,-39 4 2 5,39-4-2-5,-37 4 1 8,37-4-1-6,-34 6 1 4,34-6-1-5,-36 3-1 6,36-3 1-5,-28 4 1 3,28-4-1-5,-26 0 0 7,26 0 0-7,-27 2 1 9,27-2-1-9,-23 3 1 7,23-3-1-6,-29 4 0 4,29-4 0-4,-32 4 0 7,32-4 0-8,-32 6 0 7,32-6 0-6,-29 5 1 6,29-5-1-6,-29 6 1 4,29-6-1-3,-23 6 0 5,23-6 0-5,-18 5-1 3,18-5 1-4,-16 8 0 7,16-8 0-6,-11 7 0 2,11-7 0-4,-15 5 2 7,15-5-2-7,-11 5 1 8,11-5-1-7,-6 7 0 6,6-7 0-6,-10 1 0 4,10-1 0-5,-2 4 4 8,2-4-4-8,-4 6 0 9,4-6 0-9,-4 7 6 7,4-7-6-7,0 10 5 7,0-10-5-7,0 7 8 8,0-7-8-8,0 12 12 8,0-12-12-7,0 15 11 5,0-15-11-5,10 15 12 4,-10-15-12-4,26 22 7 7,-26-22-7-8,24 18 4 7,-24-18-4-6,32 17 4 7,-32-17-4-8,38 17 2 5,-38-17-2-3,36 13 1 5,-36-13-1-6,44 16 0 5,-44-16 0-5,48 7 1 4,-48-7-1-3,49 6 1 7,-49-6-1-7,53 3 1 1,-53-3-1-1,57 0 1 4,-57 0-1-5,58 0 0 5,-58 0 0-6,57 0 4 8,-57 0-4-7,63 0 0 6,-63 0 0-6,60 0 5 5,-60 0-5-4,56 0 3 2,-56 0-3-4,52 0 4 8,-52 0-4-6,53-5 3 4,-53 5-3-5,53-7 4 7,-53 7-4-8,54-4 2 5,-54 4-2-4,51-9 0 6,-51 9 0-5,46-8 2 4,-46 8-2-5,44-4 3 6,-44 4-3-6,37-3 1 4,-37 3-1-4,39 0 2 5,-39 0-2-4,41 0 5 7,-41 0-5-9,36 0 4 6,-36 0-4-5,38 0 5 5,-38 0-5-6,36 0 3 7,-36 0-3-6,35 0 2 6,-35 0-2-6,36 0 1 7,-36 0-1-8,39 0 1 5,-39 0-1-3,41 0 0 5,-41 0 0-7,36 0 3 7,-36 0-3-6,38 0 0 6,-38 0 0-6,30 0 1 4,-30 0-1-4,26 0 2 6,-26 0-2-5,23 0 0 5,-23 0 0-7,15 0 3 7,-15 0-3-6,16 0 0 4,-16 0 0-4,16 0 1 6,-16 0-1-7,13 0 0 8,-13 0 0-8,12 0 1 8,-12 0-1-7,13 0 0 5,-13 0 0-6,7 0 1 7,-7 0-1-6,11 0 5 7,-11 0-5-7,9 0 5 6,-9 0-5-6,9 0 2 3,-9 0-2-4,11 0 0 8,-11 0 0-8,12 0 0 9,-12 0 0-8,12-5-1 5,-12 5 1-6,13-14-2 6,-13 14 2-4,16-20-2 5,-16 20 2-7,4-14-2 9,-4 14 2-9,7-11-2 7,-7 11 2-7,0-6-2 5,0 6 2-5,0 0-4 8,0 0 4-7,0-4-10 6,0 4 10-7,0-5-13 9,0 5 13-9,0-8-16 5,0 8 16-5,-32-14-18 8,32 14 18-7,-33-20-100 6,33 20 100-5,-39-22-176 5,39 22 176-7,-15-8-265 5,15 8 265-4,-13-4-700 6,13 4 700-7</inkml:trace>
    </iact:actionData>
  </iact:action>
  <iact:action type="add" startTime="30200">
    <iact:property name="dataType"/>
    <iact:actionData xml:id="d21">
      <inkml:trace xmlns:inkml="http://www.w3.org/2003/InkML" xml:id="stk15" contextRef="#ctx0" brushRef="#br3">2792 4968 430 0,'0'0'0'2,"0"0"141"3,0 0-141-5,0 0 169 8,0 0-169-8,0 0 141 6,0 0-141-6,0 0 94 7,0 0-94-7,0 0 70 8,0 0-70-7,0 0 73 7,0 0-73-8,0 0 58 7,0 0-58-7,9-3 40 7,-9 3-40-7,0 0 38 10,0 0-38-10,-23 0 22 6,23 0-22-6,-37-3 91 6,37 3-91-6,-40-7 30 8,40 7-30-8,-52-7 19 8,52 7-19-8,-58-8 10 7,58 8-10-6,-64-5 5 5,64 5-5-6,-64-7 3 8,64 7-3-8,-64-5 4 7,64 5-4-6,-56-6 1 7,56 6-1-8,-57-6 2 9,57 6-2-9,-48 0 1 8,48 0-1-8,-56-1 4 5,56 1-4-3,-59 0 6 6,59 0-6-8,-57 0 3 6,57 0-3-6,-57 0 4 7,57 0-4-6,-52 0 0 5,52 0 0-5,-49 0 0 7,49 0 0-8,-46 0 0 6,46 0 0-6,-37 0 0 7,37 0 0-5,-32 0 1 6,32 0-1-8,-29 0 0 6,29 0 0-5,-20 0 0 5,20 0 0-6,-23 1 0 7,23-1 0-7,-17 6 1 8,17-6-1-8,-24 6 1 9,24-6-1-9,-17 5 0 5,17-5 0-5,-19 3 0 9,19-3 0-9,-16 4 0 8,16-4 0-8,-8 3 0 7,8-3 0-7,-12 2 1 7,12-2-1-6,-7 8 1 6,7-8-1-6,-10 7 1 6,10-7-1-7,-12 10 1 7,12-10-1-5,-16 14 2 2,16-14-2-3,-19 13 0 6,19-13 0-6,-22 19 1 7,22-19-1-8,-18 13 0 7,18-13 0-6,-13 12 2 5,13-12-2-6,-12 8 0 7,12-8 0-6,-9 8 0 7,9-8 0-8,-4 4-1 7,4-4 1-7,-6 5 0 6,6-5 0-5,-4 6 1 6,4-6-1-7,-6 7 0 8,6-7 0-8,-3 10 3 8,3-10-3-7,0 5 2 4,0-5-2-4,0 8 0 7,0-8 0-8,0 6 0 7,0-6 0-6,0 8 0 7,0-8 0-8,0 12 2 5,0-12-2-5,13 15 0 8,-13-15 0-7,28 19 3 6,-28-19-3-5,34 17 1 5,-34-17-1-7,41 18 1 5,-41-18-1-3,38 20 1 5,-38-20-1-7,43 14 4 7,-43-14-4-6,44 17 0 6,-44-17 0-6,43 13 0 4,-43-13 0-4,54 4 0 5,-54-4 0-4,52 6-1 6,-52-6 1-8,51 0 0 7,-51 0 0-6,53 0 3 5,-53 0-3-6,47 0 0 7,-47 0 0-6,53 0 2 7,-53 0-2-8,53 0 2 7,-53 0-2-5,59 0 1 2,-59 0-1-4,62 0-1 8,-62 0 1-7,55 0-1 7,-55 0 1-6,57-2 0 4,-57 2 0-6,55-7 0 5,-55 7 0-4,49-10 0 7,-49 10 0-8,44-9 0 6,-44 9 0-6,36-9 0 9,-36 9 0-7,33-8 0 3,-33 8 0-5,19-5 0 7,-19 5 0-6,18-4 2 6,-18 4-2-7,11 0 5 7,-11 0-5-5,15 0 6 4,-15 0-6-6,13 0 5 7,-13 0-5-7,14 0 6 9,-14 0-6-9,22 0 3 7,-22 0-3-6,22 0 1 4,-22 0-1-4,27 0 1 6,-27 0-1-5,28 0 1 4,-28 0-1-5,27 0 1 6,-27 0-1-7,21 0 3 6,-21 0-3-5,20 0 5 7,-20 0-5-8,14 0 1 7,-14 0-1-7,13 0 2 8,-13 0-2-7,13 0 0 5,-13 0 0-6,5 0 0 7,-5 0 0-6,7 0 0 6,-7 0 0-7,3 0 2 9,-3 0-2-9,4 0 1 6,-4 0-1-6,5-3 0 7,-5 3 0-6,7-7-3 7,-7 7 3-8,13-12-2 8,-13 12 2-8,7-14 0 5,-7 14 0-4,10-19 0 5,-10 19 0-4,11-26 0 6,-11 26 0-8,5-28-3 7,-5 28 3-6,3-30-2 4,-3 30 2-4,0-29-3 6,0 29 3-7,0-20-4 6,0 20 4-5,0-8-7 9,0 8 7-10,0 0-19 5,0 0 19-4,0 0-47 7,0 0 47-8,-20 11-169 7,20-11 169-6,-16 17-185 7,16-17 185-8,-20 25-497 5,20-25 497-3</inkml:trace>
    </iact:actionData>
  </iact:action>
  <iact:action type="add" startTime="31529">
    <iact:property name="dataType"/>
    <iact:actionData xml:id="d22">
      <inkml:trace xmlns:inkml="http://www.w3.org/2003/InkML" xml:id="stk16" contextRef="#ctx0" brushRef="#br3">2423 6351 369 0,'0'0'0'2,"0"0"112"2,0 0-112-4,0 0 100 6,0 0-101-6,0 0 134 8,0 0-133-7,0 0 53 6,0 0-53-7,0 0 50 7,0 0-50-7,0 0 56 8,0 0-56-8,0 0 26 7,0 0-26-6,47-6 22 7,-47 6-22-8,5 0 32 7,-5 0-32-7,6 0 38 5,-6 0-38-4,0 0 30 6,0 0-30-7,0 0 30 9,0 0-30-9,0 0 14 8,0 0-14-8,0 0 7 5,0 0-7-4,0 0 0 7,0 0 0-8,-6 0 0 6,6 0 0-6,-32 0 23 10,32 0-23-10,-39 0 21 5,39 0-21-5,-48 0 9 9,48 0-9-8,-52-6 7 4,52 6-7-4,-61-5 8 8,61 5-8-9,-61-9 8 9,61 9-8-9,-67-8 2 6,67 8-2-4,-58-2 4 5,58 2-4-6,-65-7 2 4,65 7-2-2,-54-5 5 2,54 5-5-4,-56-3 11 4,56 3-11-3,-51-6 13 5,51 6-13-7,-46 0 10 8,46 0-10-8,-38 0 10 6,38 0-10-5,-36 0 10 6,36 0-10-7,-31 0 6 7,31 0-6-5,-27 0 7 5,27 0-7-6,-22 0 8 3,22 0-8-3,-14 0 8 7,14 0-8-8,-13 0 8 5,13 0-8-4,-13 4 8 8,13-4-8-9,-12 9 7 6,12-9-7-4,-15 8 5 5,15-8-5-7,-8 9 3 7,8-9-3-6,-12 8 3 7,12-8-3-8,-13 10 1 6,13-10-1-5,-11 14 3 6,11-14-3-7,-14 17 3 6,14-17-3-6,-11 15 1 9,11-15-1-7,-12 17 1 3,12-17-1-5,-7 16 1 7,7-16-1-6,-10 14-1 6,10-14 1-6,-6 15 1 6,6-15-1-7,-4 7 3 6,4-7-3-5,0 6 0 6,0-6 0-7,0 7 2 7,0-7-2-7,0 4 12 9,0-4-12-9,0 13 18 7,0-13-18-7,0 13 4 7,0-13-4-7,11 17 3 6,-11-17-3-6,24 14 13 10,-24-14-13-9,26 14 6 6,-26-14-6-6,27 17 0 5,-27-17 0-6,32 7 5 5,-32-7-5-4,30 10 2 8,-30-10-2-8,38 7 5 6,-38-7-5-6,36 3 4 6,-36-3-4-7,41 4 4 6,-41-4-4-5,46 3 1 8,-46-3-1-9,54 0 3 6,-54 0-3-5,57 0 3 5,-57 0-3-6,63 0 6 7,-63 0-6-7,68 0 8 8,-68 0-8-7,63 0 6 6,-63 0-6-6,61-12 7 5,-61 12-7-6,56-15 4 7,-56 15-4-7,49-10 4 6,-49 10-4-6,44-8 2 10,-44 8-2-10,43-9 4 7,-43 9-4-7,35-8 4 5,-35 8-4-3,34-3 4 5,-34 3-4-7,29-6 7 9,-29 6-7-9,20-3 10 6,-20 3-10-6,20-3 10 6,-20 3-10-5,16 0 5 7,-16 0-5-8,12 0 1 8,-12 0-1-7,6 0 2 6,-6 0-2-7,7 0 1 5,-7 0-1-5,4 0 1 8,-4 0-1-8,7-2 2 10,-7 2-2-9,8-3-2 4,-8 3 2-3,4-9 0 3,-4 9 0-5,7-10-1 7,-7 10 1-7,3-12-2 10,-3 12 2-9,3-12-5 4,-3 12 5-5,4-5-2 6,-4 5 2-5,3-3 0 7,-3 3 0-8,0-2 0 10,0 2 0-9,0-9-1 4,0 9 1-5,0-17-4 5,0 17 4-3,0-26-10 4,0 26 10-5,0-33-2 8,0 33 2-8,0-34-39 4,0 34 39-4,0-30-132 9,0 30 132-10,0-12-242 5,0 12 242-4,3-2-922 7,-3 2 922-7</inkml:trace>
    </iact:actionData>
  </iact:action>
  <iact:action type="add" startTime="32853">
    <iact:property name="dataType"/>
    <iact:actionData xml:id="d23">
      <inkml:trace xmlns:inkml="http://www.w3.org/2003/InkML" xml:id="stk17" contextRef="#ctx0" brushRef="#br3">3563 6317 214 0,'0'0'0'2,"0"0"309"6,0 0-309-8,0 0 162 5,0 0-162-4,0 0 153 4,0 0-153-5,0 0 126 10,0 0-126-10,0 0 90 8,0 0-90-8,0 0 105 7,0 0-105-7,0 0 92 6,0 0-92-6,15 0 80 7,-15 0-80-7,0 0 63 10,0 0-63-10,0 0 32 7,0 0-32-6,-23 0 14 4,23 0-14-4,-37 0 19 5,37 0-19-6,-50 0 12 10,50 0-12-10,-44 0 8 7,44 0-8-7,-40 8 4 5,40-8-4-4,-37 9 1 6,37-9-1-7,-33 8 2 11,33-8-2-11,-20 10 1 5,20-10-1-4,-19 10 2 5,19-10-2-6,-9 11 4 9,9-11-4-9,-3 15 7 8,3-15-7-8,0 18 9 7,0-18-9-7,0 27 10 5,0-27-10-5,0 28 8 10,0-28-8-9,15 30 4 5,-15-30-4-6,33 34 4 8,-33-34-4-8,32 34 2 6,-32-34-2-6,32 34 6 12,-32-34-6-12,25 33 4 8,-25-33-4-7,23 31 3 2,-23-31-3-3,11 33 2 8,-11-33-2-7,3 29 1 7,-3-29-1-8,0 25 3 5,0-25-3-4,0 20 2 7,0-20-2-8,0 17 1 6,0-17-1-6,-10 12 0 9,10-12 0-9,-32 7-1 8,32-7 1-8,-32 6 0 6,32-6 0-4,-39 3-2 3,39-3 2-5,-30 0-3 9,30 0 3-8,-26 0-4 5,26 0 4-6,-21 0-29 8,21 0 29-8,-13 0-73 7,13 0 73-7,-7 0-157 9,7 0 157-9,0 0-214 5,0 0 214-5,0-13-457 9,0 13 457-9</inkml:trace>
    </iact:actionData>
  </iact:action>
  <iact:action type="add" startTime="33357">
    <iact:property name="dataType"/>
    <iact:actionData xml:id="d24">
      <inkml:trace xmlns:inkml="http://www.w3.org/2003/InkML" xml:id="stk18" contextRef="#ctx0" brushRef="#br3">3736 6505 530 0,'0'0'0'1,"0"0"293"7,0 0-293-7,0 0 141 3,0 0-141-3,0 0 94 5,0 0-94-6,0 0 72 8,0 0-72-8,0 0 36 9,0 0-36-9,-20 145 34 5,20-145-34-5,0 27 41 8,0-27-41-8,0 22 26 8,0-22-26-8,16 16 25 8,-16-16-25-8,33 10 21 7,-33-10-21-7,40 0 22 7,-40 0-22-7,40 0 15 8,-40 0-15-8,29 0 4 9,-29 0-4-9,29-11 0 5,-29 11 0-5,26-29 0 9,-26 29 0-9,14-28-1 7,-14 28 1-7,7-24-1 8,-7 24 1-8,3-15-2 7,-3 15 2-7,0-3 0 8,0 3 0-8,0 0 0 8,0 0 0-8,0 0 3 8,0 0-3-8,0 0 23 5,0 0-23-5,0 18 30 8,0-18-30-8,0 38 13 8,0-38-13-8,-11 44 8 8,11-44-8-7,-9 44 3 5,9-44-3-6,-4 41 0 7,4-41 0-6,-3 28 0 6,3-28 0-7,0 20-3 8,0-20 3-8,0 12-42 6,0-12 42-4,0 0-93 4,0 0 93-6,11 0-133 9,-11 0 133-9,16 0-270 7,-16 0 271-7,16-12-544 6,-16 12 543-5</inkml:trace>
    </iact:actionData>
  </iact:action>
  <iact:action type="add" startTime="33741">
    <iact:property name="dataType"/>
    <iact:actionData xml:id="d25">
      <inkml:trace xmlns:inkml="http://www.w3.org/2003/InkML" xml:id="stk19" contextRef="#ctx0" brushRef="#br3">4234 6107 655 0,'0'0'0'2,"0"0"195"6,0 0-195-7,0 0 129 2,0 0-129-1,0 153 101 2,0-153-101-3,-20 74 53 7,20-74-53-8,-20 72 48 7,20-72-48-5,-20 72 55 5,20-72-55-7,-11 67 48 5,11-67-48-5,-10 51 48 8,10-51-48-7,-3 32 35 7,3-32-35-8,0 18 25 8,0-18-25-8,0 4 12 6,0-4-12-6,0 0 8 7,0 0-8-7,0 0 4 8,0 0-4-8,13 0 9 7,-13 0-9-5,35 0 1 4,-35 0-1-6,45-4 0 7,-45 4 0-6,48-13 1 7,-48 13-1-8,44-9 0 7,-44 9 0-6,36-4 1 5,-36 4-1-5,36 0 2 5,-36 0-2-5,25 0 1 7,-25 0-1-8,16 4 2 7,-16-4-2-6,4 26 0 4,-4-26 0-4,0 27 3 7,0-27-3-8,0 30 0 6,0-30 0-4,-2 31 0 5,2-31 0-6,-31 31 0 4,31-31 0-3,-40 24 1 6,40-24-1-8,-42 20 1 7,42-20-1-7,-42 13 0 5,42-13 0-3,-40 6-1 5,40-6 1-7,-28 0-1 10,28 0 1-10,-17 0-3 6,17 0 3-6,-13 0-25 6,13 0 25-6,0-23-94 7,0 23 94-6,0-37-132 6,0 37 132-6,0-25-177 6,0 25 177-5,13-22-520 2,-13 22 520-4</inkml:trace>
    </iact:actionData>
  </iact:action>
  <iact:action type="add" startTime="34160">
    <iact:property name="dataType"/>
    <iact:actionData xml:id="d26">
      <inkml:trace xmlns:inkml="http://www.w3.org/2003/InkML" xml:id="stk20" contextRef="#ctx0" brushRef="#br3">4806 5938 400 0,'0'0'0'2,"0"0"402"3,0 0-401-4,0 0 143 5,0 0-144-6,0 0 112 6,0 0-112-6,0 0 80 10,0 0-80-10,0 0 35 6,0 0-35-5,23 157 77 5,-23-157-77-6,0 79 84 7,0-79-84-6,-3 81 68 7,3-81-68-8,-13 94 39 7,13-94-39-7,-20 95 37 7,20-95-37-7,-21 92 26 7,21-92-26-7,-19 84 7 9,19-84-7-9,-20 70 3 7,20-70-3-7,-13 52 0 6,13-52 0-5,-12 34-1 8,12-34 1-9,-2 13-26 6,2-13 26-5,0 0-87 6,0 0 87-7,0 0-175 7,0 0 175-6,0-28-293 5,0 28 293-6,2-30-384 8,-2 30 384-8</inkml:trace>
    </iact:actionData>
  </iact:action>
  <iact:action type="add" startTime="34379">
    <iact:property name="dataType"/>
    <iact:actionData xml:id="d27">
      <inkml:trace xmlns:inkml="http://www.w3.org/2003/InkML" xml:id="stk21" contextRef="#ctx0" brushRef="#br3">4877 6446 690 0,'0'0'0'2,"0"0"168"2,0 0-168-4,0 0 61 7,0 0-61-7,0 0 167 8,0 0-167-8,0 0 72 7,0 0-72-7,-169-62 35 5,169 62-35-4,-56-2 25 6,56 2-25-7,-52-3 8 10,52 3-8-10,-41 0 0 6,41 0 0-6,-27 0 0 7,27 0 0-6,-21 0-33 6,21 0 33-7,-7 0-111 9,7 0 111-9,0 0-165 7,0 0 165-7,0 0-330 5,0 0 330-5</inkml:trace>
    </iact:actionData>
  </iact:action>
  <iact:action type="add" startTime="34596">
    <iact:property name="dataType"/>
    <iact:actionData xml:id="d28">
      <inkml:trace xmlns:inkml="http://www.w3.org/2003/InkML" xml:id="stk22" contextRef="#ctx0" brushRef="#br3">4858 6884 663 0,'0'0'0'3,"0"0"164"1,0 0-164-3,0 0 91 5,0 0-91-6,0 0 138 7,0 0-138-7,0 0 95 6,0 0-95-6,0 0 86 10,0 0-86-10,55-148 70 6,-55 148-70-5,9-37 65 6,-9 37-65-6,7-34 27 5,-7 34-27-6,11-37 7 9,-11 37-7-9,13-30 2 7,-13 30-2-6,18-29 0 3,-18 29 0-3,26-18-3 7,-26 18 3-7,25-17-43 7,-25 17 43-8,31-9-77 7,-31 9 77-5,38 0-113 2,-38 0 113-4,10 0-184 7,-10 0 184-7,18 0-425 11,-18 0 425-11</inkml:trace>
    </iact:actionData>
  </iact:action>
  <iact:action type="add" startTime="34797">
    <iact:property name="dataType"/>
    <iact:actionData xml:id="d29">
      <inkml:trace xmlns:inkml="http://www.w3.org/2003/InkML" xml:id="stk23" contextRef="#ctx0" brushRef="#br3">5409 6559 480 0,'0'0'0'2,"0"0"269"2,0 0-269-4,0 0 94 9,0 0-94-9,0 0 101 6,0 0-101-5,0 0 120 5,0 0-120-6,0 0 89 8,0 0-89-8,0 0 75 9,0 0-75-9,-161 74 68 7,161-74-68-7,-34 22 61 6,34-22-61-6,-27 22 55 7,27-22-55-7,-19 22 37 10,19-22-37-10,-10 23 21 6,10-23-21-5,-5 20 10 4,5-20-10-5,0 19 6 8,0-19-6-8,0 15 1 11,0-15-1-11,2 11 1 5,-2-11-1-4,32 0 0 6,-32 0 0-7,32 0-18 6,-32 0 18-5,33-6-26 8,-33 6 26-9,36-34-27 7,-36 34 27-7,31-33-27 7,-31 33 27-7,20-26-32 7,-20 26 32-7,20-20-24 9,-20 20 24-9,9-11-9 6,-9 11 9-6,7-2-5 6,-7 2 5-6,0 0-8 8,0 0 8-7,0 0-2 8,0 0 2-9,0 0-6 7,0 0 6-7,0 0 0 6,0 0 0-6,0 19 14 7,0-19-14-6,0 41 24 8,0-41-24-9,-16 54 34 6,16-54-34-5,-16 57 20 4,16-57-20-4,-8 44 10 7,8-44-10-8,-8 37 3 9,8-37-3-9,-4 24 0 7,4-24 0-7,0 4-1 6,0-4 1-6,0 0-16 7,0 0 16-7,0 0-93 10,0 0 93-10,0-4-164 6,0 4 164-5,12-21-230 4,-12 21 230-3,13-22-407 4,-13 22 407-6</inkml:trace>
    </iact:actionData>
  </iact:action>
  <iact:action type="add" startTime="35203">
    <iact:property name="dataType"/>
    <iact:actionData xml:id="d30">
      <inkml:trace xmlns:inkml="http://www.w3.org/2003/InkML" xml:id="stk24" contextRef="#ctx0" brushRef="#br3">5703 6613 596 0,'0'0'0'2,"0"0"197"2,0 0-197-3,0 0 55 4,0 0-55-4,0 0 86 7,0 0-86-8,0 0 123 8,0 0-123-7,0 0 93 5,0 0-93-6,0 0 79 5,0 0-79-5,-167 55 62 10,167-55-62-10,-30 31 46 6,30-31-46-5,-23 26 42 6,23-26-42-7,-8 22 38 7,8-22-38-7,-3 19 29 9,3-19-29-9,0 21 21 7,0-21-21-7,0 19 12 8,0-19-12-8,19 20 1 5,-19-20-1-5,41 14 0 12,-41-14 0-12,48 3-19 4,-48-3 19-4,53 0-53 8,-53 0 53-8,57-3-88 7,-57 3 88-7,51-44-101 11,-51 44 101-11,46-54-148 7,-46 54 148-6,10-28-263 4,-10 28 263-4,4-32-560 6,-4 32 560-7</inkml:trace>
    </iact:actionData>
  </iact:action>
  <iact:action type="add" startTime="35503">
    <iact:property name="dataType"/>
    <iact:actionData xml:id="d31">
      <inkml:trace xmlns:inkml="http://www.w3.org/2003/InkML" xml:id="stk25" contextRef="#ctx0" brushRef="#br3">6001 6034 501 0,'0'0'0'3,"0"0"166"0,0 0-166-3,0 0 144 9,0 0-144-9,0 0 98 6,0 0-99-5,0 172 76 5,0-172-75-6,0 77 76 8,0-77-76-8,0 81 76 8,0-81-76-8,0 86 66 8,0-86-66-8,0 84 58 5,0-84-58-5,-2 81 48 8,2-81-48-8,-5 75 36 9,5-75-36-9,-8 74 15 7,8-74-15-7,-5 59 5 7,5-59-5-7,-7 44 0 8,7-44 0-8,-3 30 0 7,3-30 0-7,0 10-31 9,0-10 31-9,0 0-129 5,0 0 129-4,0 0-244 6,0 0 244-7,0-19-388 8,0 19 388-8</inkml:trace>
    </iact:actionData>
  </iact:action>
  <iact:action type="add" startTime="35706">
    <iact:property name="dataType"/>
    <iact:actionData xml:id="d32">
      <inkml:trace xmlns:inkml="http://www.w3.org/2003/InkML" xml:id="stk26" contextRef="#ctx0" brushRef="#br3">6101 6525 493 0,'0'0'0'2,"0"0"265"1,0 0-265-3,0 0 124 10,0 0-124-10,0 0 121 6,0 0-121-6,0 0 105 7,0 0-105-7,0 0 48 7,0 0-48-7,-191-54 15 8,191 54-15-8,-56-14 2 7,56 14-2-7,-53-17 0 9,53 17 0-9,-40-22-1 7,40 22 1-7,-28-28-94 7,28 28 94-7,0-11-198 9,0 11 198-9,0-8-426 6,0 8 426-6</inkml:trace>
    </iact:actionData>
  </iact:action>
  <iact:action type="add" startTime="36664">
    <iact:property name="dataType"/>
    <iact:actionData xml:id="d33">
      <inkml:trace xmlns:inkml="http://www.w3.org/2003/InkML" xml:id="stk27" contextRef="#ctx0" brushRef="#br3">3363 6125 211 0,'0'0'0'1,"0"0"221"7,0 0-221-8,0 0 86 6,0 0-86-6,0 0 131 5,0 0-131-4,0 0 75 7,0 0-75-8,0 0 60 10,0 0-60-10,0 0 113 6,0 0-113-6,0 0 118 7,0 0-118-7,8 0 83 7,-8 0-83-7,0 0 67 10,0 0-67-10,-3 0 45 6,3 0-45-6,-31 0 68 7,31 0-68-7,-37 0 56 7,37 0-56-7,-45 0 26 10,45 0-26-10,-45 0 14 6,45 0-14-6,-51 0 5 7,51 0-5-7,-49 0 3 7,49 0-3-7,-51 0 2 10,51 0-2-10,-46 0 1 6,46 0-1-6,-47 10 0 5,47-10 0-5,-40 5 6 12,40-5-6-12,-38 12 7 9,38-12-7-9,-39 19 8 5,39-19-8-5,-34 22 14 8,34-22-14-8,-37 28 15 5,37-28-15-2,-34 32 11 6,34-32-11-9,-32 34 4 5,32-34-4-4,-27 30 2 5,27-30-2-3,-20 28 2 1,20-28-2-3,-13 24 1 7,13-24-1-7,-5 10 0 5,5-10 0-6,0 5 0 6,0-5 0-5,0 0-1 7,0 0 1-7,0 0-19 6,0 0 19-6,5 0-58 6,-5 0 58-7,33-22-81 5,-33 22 81-5,43-38-107 9,-43 38 107-7,19-26-194 5,-19 26 194-7,18-27-448 6,-18 27 448-5</inkml:trace>
    </iact:actionData>
  </iact:action>
  <iact:action type="add" startTime="37153">
    <iact:property name="dataType"/>
    <iact:actionData xml:id="d34">
      <inkml:trace xmlns:inkml="http://www.w3.org/2003/InkML" xml:id="stk28" contextRef="#ctx0" brushRef="#br3">3897 5867 477 0,'0'0'0'1,"0"0"208"4,0 0-208-4,0 0 160 5,0 0-160-6,0 0 143 8,0 0-143-7,0 0 62 5,0 0-62-6,0 0 39 7,0 0-39-7,0 0 54 7,0 0-54-7,26 0 41 9,-26 0-41-9,0-48 68 7,0 48-68-7,0-55 56 8,0 55-56-8,0-63 42 6,0 63-42-6,-33-70 46 9,33 70-46-8,-41-69 24 4,41 69-24-5,-49-71 13 9,49 71-13-9,-51-72 9 5,51 72-9-4,-57-64 5 9,57 64-5-10,-56-55 2 5,56 55-2-4,-51-53 1 7,51 53-1-8,-54-45 2 7,54 45-2-6,-53-40 1 6,53 40-1-6,-54-31 3 6,54 31-3-7,-46-34 4 7,46 34-4-6,-47-28 6 7,47 28-6-8,-37-28 5 8,37 28-5-8,-39-22 0 5,39 22 0-3,-32-17 3 5,32 17-3-7,-29-10 0 7,29 10 0-5,-25 0 1 4,25 0-1-4,-19 0 2 2,19 0-2-4,-20 0 1 9,20 0-1-9,-7 0 1 7,7 0-1-7,-10 0 0 9,10 0 0-9,-6 4-6 5,6-4 6-4,0 0-32 7,0 0 32-8,0 0-103 7,0 0 103-6,0 3-134 7,0-3 134-8,0 0-211 5,0 0 211-5,7 0-573 8,-7 0 573-7</inkml:trace>
    </iact:actionData>
  </iact:action>
  <iact:action type="add" startTime="37597">
    <iact:property name="dataType"/>
    <iact:actionData xml:id="d35">
      <inkml:trace xmlns:inkml="http://www.w3.org/2003/InkML" xml:id="stk29" contextRef="#ctx0" brushRef="#br3">4436 5798 138 0,'0'0'0'2,"0"0"393"0,0 0-393-2,0 0 137 7,0 0-137-7,0 0 134 8,0 0-133-8,0 0 130 8,0 0-131-8,0 0 67 7,0 0-67-7,0 0 44 7,0 0-44-7,116 16 45 8,-116-16-45-7,10-42 45 4,-10 42-45-5,6-51 39 8,-6 51-39-8,4-57 46 8,-4 57-46-7,0-58 44 6,0 58-44-7,0-64 29 8,0 64-29-7,0-68 28 4,0 68-28-4,0-75 26 7,0 75-26-8,-13-82 15 7,13 82-15-7,-24-91 10 10,24 91-10-10,-29-91 3 4,29 91-3-3,-28-99 1 9,28 99-1-10,-39-96 0 6,39 96 0-5,-41-90 2 6,41 90-2-6,-43-78 2 5,43 78-2-6,-48-71 10 7,48 71-10-6,-57-59 14 6,57 59-14-6,-56-50 8 6,56 50-8-6,-64-40 9 5,64 40-9-6,-64-34 7 7,64 34-7-7,-69-24 9 8,69 24-9-7,-68-23 10 5,68 23-10-6,-70-21 14 7,70 21-14-6,-70-16 17 7,70 16-17-8,-63-17 20 7,63 17-20-6,-61-17 10 7,61 17-10-8,-52-15 13 5,52 15-13-3,-41-13 8 5,41 13-8-7,-32-11 4 7,32 11-4-6,-19-8 2 4,19 8-2-5,-10-5 1 9,10 5-1-9,-3-7 0 7,3 7 0-7,0 0 0 9,0 0 0-9,0-5-5 7,0 5 5-7,-1-5-42 7,1 5 42-7,-6-10-130 8,6 10 130-8,0-5-185 7,0 5 185-6,0-2-453 5,0 2 453-6</inkml:trace>
    </iact:actionData>
  </iact:action>
  <iact:action type="add" startTime="38480">
    <iact:property name="dataType"/>
    <iact:actionData xml:id="d36">
      <inkml:trace xmlns:inkml="http://www.w3.org/2003/InkML" xml:id="stk30" contextRef="#ctx0" brushRef="#br3">5881 590 119 0,'0'0'0'2,"0"0"513"1,0 0-513-3,0 0 194 8,0 0-194-8,0 0 140 8,0 0-140-8,0 0 111 7,0 0-111-6,-132-146 79 6,132 146-79-7,-113-14 61 9,113 14-61-9,-133-5 50 6,133 5-50-4,-152 0 55 4,152 0-55-6,-160 10 58 6,160-10-58-6,-161 57 44 10,161-57-44-10,-153 83 47 7,153-83-47-7,-144 102 48 7,144-102-48-7,-129 113 41 7,129-113-41-6,-109 128 36 6,109-128-36-6,-84 144 28 5,84-144-28-6,-63 157 29 11,63-157-29-11,-38 163 25 4,38-163-25-4,-19 161 16 10,19-161-16-9,0 157 9 4,0-157-9-4,13 143 8 5,-13-143-8-5,75 138 6 5,-75-138-6-5,121 126 6 7,-121-126-6-7,156 109 5 5,-156-109-5-6,182 94 4 5,-182-94-4-3,192 69 2 6,-192-69-2-8,208 43 0 8,-208-43 0-7,210 11 1 5,-210-11-1-6,208 0 0 7,-208 0 0-6,201-41-1 6,-201 41 1-5,181-85-2 5,-181 85 2-7,145-113-1 5,-145 113 1-4,110-126-3 6,-110 126 3-6,74-138-2 6,-74 138 2-6,39-141 0 6,-39 141 0-6,3-145-1 5,-3 145 1-6,0-153-4 8,0 153 4-8,-34-163-1 7,34 163 1-6,-76-173-2 5,76 173 2-6,-103-185-2 7,103 185 2-6,-134-189-4 5,134 189 4-2,-158-174-6 1,158 174 6-3,-174-158-4 2,174 158 4-2,-178-126-6 4,178 126 6-5,-174-91-3 5,174 91 3-6,-164-56 0 8,164 56 0-6,-143-23 2 3,143 23-2-4,-131 0 2 6,131 0-2-6,-124 4 2 6,124-4-2-7,-119 50 2 8,119-50-2-6,-109 74 5 2,109-74-5-3,-95 89 5 5,95-89-5-4,-82 107 12 5,82-107-12-6,-63 120 13 6,63-120-13-6,-57 129 19 5,57-129-19-6,-48 158 20 7,48-158-20-6,-33 180 18 7,33-180-18-8,-19 202 19 8,19-202-19-8,-7 212 25 7,7-212-25-7,0 213 28 7,0-213-28-7,0 202 34 6,0-202-34-2,43 190 32 1,-43-190-32-3,80 176 44 2,-80-176-44-3,109 152 30 7,-109-152-30-8,146 123 14 7,-146-123-14-6,178 95 11 7,-178-95-11-8,198 54 7 5,-198-54-7-4,217 3 0 6,-217-3 0-5,241-11-2 4,-241 11 2-4,260-98-3 5,-260 98 3-6,272-144-5 4,-272 144 5-5,247-182-17 7,-247 182 17-6,203-198-29 7,-203 198 29-8,131-184-48 7,-131 184 48-6,59-161-115 4,-59 161 115-3,0-135-155 4,0 135 155-6,-35-22-279 8,35 22 279-7,-69-17-578 7,69 17 578-8</inkml:trace>
    </iact:actionData>
  </iact:action>
  <iact:action type="add" startTime="41374">
    <iact:property name="dataType"/>
    <iact:actionData xml:id="d37">
      <inkml:trace xmlns:inkml="http://www.w3.org/2003/InkML" xml:id="stk31" contextRef="#ctx0" brushRef="#br2">483 17788 446 0,'0'0'0'2,"0"0"220"4,0 0-220-6,0 0 139 6,0 0-139-6,0 0 128 7,0 0-128-7,0 0 92 8,0 0-92-8,0 0 82 5,0 0-82-3,-4 0 86 4,4 0-86-6,0 0 64 8,0 0-64-8,33 0 63 8,-33 0-63-8,48 0 62 8,-48 0-62-8,56-4 65 7,-56 4-65-6,67 0 73 7,-67 0-73-8,80 0 84 6,-80 0-84-5,94 0 80 6,-94 0-80-7,103 0 66 6,-103 0-66-5,113 0 49 6,-113 0-49-7,113 4 39 8,-113-4-39-8,116 5 29 8,-116-5-29-8,110 0 23 6,-110 0-23-4,94 4 12 6,-94-4-12-8,87 4 14 7,-87-4-14-6,71 0 11 8,-71 0-11-9,64 7 5 4,-64-7-5-2,48 0 5 6,-48 0-5-8,28 6 0 6,-28-6 0-5,13 0 2 6,-13 0-2-7,1 0 1 7,-1 0-1-7,0 0 2 7,0 0-2-7,0 0 0 9,0 0 0-9,0 0-5 5,0 0 5-4,0 0-13 7,0 0 13-8,3 0-26 7,-3 0 26-7,13 0-42 8,-13 0 42-6,17 0-40 4,-17 0 40-6,24 0-68 6,-24 0 68-5,10 0-97 7,-10 0 97-8,4 0-139 7,-4 0 139-7,0 0-217 9,0 0 217-8,0 6-371 3,0-6 371-3</inkml:trace>
    </iact:actionData>
  </iact:action>
  <iact:action type="add" startTime="42671">
    <iact:property name="dataType"/>
    <iact:actionData xml:id="d38">
      <inkml:trace xmlns:inkml="http://www.w3.org/2003/InkML" xml:id="stk32" contextRef="#ctx0" brushRef="#br2">10870 17788 618 0,'0'0'0'2,"0"0"341"4,0 0-341-6,0 0 179 8,0 0-179-8,0 0 115 5,0 0-115-5,0 0 85 8,0 0-85-8,0 0 53 10,0 0-53-10,0 0 45 6,0 0-45-6,109 0 40 6,-109 0-40-6,45 0 42 10,-45 0-42-10,64 5 43 8,-64-5-43-8,84 15 49 6,-84-15-49-6,103 12 52 7,-103-12-52-7,113 13 45 10,-113-13-45-10,117 12 41 5,-117-12-41-4,122 12 27 4,-122-12-27-5,113 13 37 9,-113-13-37-9,106 8 32 7,-106-8-32-7,91 11 21 9,-91-11-21-9,79 6 18 6,-79-6-18-6,59 7 19 10,-59-7-19-8,43 0 5 4,-43 0-5-5,28 0 0 5,-28 0 0-6,16 0-2 5,-16 0 2-3,13 0-2 6,-13 0 2-8,0 0-7 7,0 0 7-7,0 0-17 7,0 0 17-7,0 0-35 8,0 0 35-7,-3 5-71 6,3-5 71-6,-54 19-117 4,54-19 117-3,-72 30-188 3,72-30 188-5,-48 21-192 9,48-21 192-8,-43 26-412 7,43-26 412-7</inkml:trace>
    </iact:actionData>
  </iact:action>
  <iact:action type="add" startTime="43618">
    <iact:property name="dataType"/>
    <iact:actionData xml:id="d39">
      <inkml:trace xmlns:inkml="http://www.w3.org/2003/InkML" xml:id="stk33" contextRef="#ctx0" brushRef="#br2">5388 18027 489 0,'0'0'0'2,"0"0"178"1,0 0-178-2,0 0 100 8,0 0-100-8,196 0 89 6,-196 0-89-7,104 0 73 3,-104 0-73-2,129 14 54 7,-129-14-54-8,161 17 60 8,-161-17-61-8,190 12 76 9,-190-12-75-9,207 0 62 6,-207 0-62-6,222 0 46 7,-222 0-46-7,231 0 56 8,-231 0-56-7,221 0 51 8,-221 0-51-9,211-5 35 7,-211 5-35-6,187 0 26 3,-187 0-26 0,165 0 15 2,-165 0-15-4,133 0 23 4,-133 0-23-6,118 5 27 4,-118-5-27-2,87 14 5 5,-87-14-5-7,56 5 11 9,-56-5-11-8,36 0 2 4,-36 0-2-4,18 0 1 5,-18 0-1-6,3 0 0 7,-3 0 0-7,0 0-1 10,0 0 1-10,-13 0-8 7,13 0 8-7,-68 0-22 6,68 0 22-6,-108-5-29 6,108 5 29-4,-133-14-4 7,133 14 4-7,-157-18 0 1,157 18 0-3,-179-11 2 7,179 11-3-6,-186-14 3 8,186 14-2-8,-181-14 4 7,181 14-4-8,-164-5 2 5,164 5-2-4,-129-12 0 4,129 12 0-3,-96 0 0 6,96 0 0-7,-65 0-1 7,65 0 1-8,-38 0-2 3,38 0 2-2,-14 0-2 6,14 0 2-7,0 0 2 10,0 0-2-10,4 0 3 6,-4 0-3-6,67 0 3 7,-67 0-3-7,99 7 21 8,-99-7-21-8,129 35 3 9,-129-35-3-8,152 37 2 5,-152-37-2-6,148 44 1 8,-148-44-1-8,133 38 2 8,-133-38-2-7,103 33 0 5,-103-33 0-4,64 23 0 3,-64-23 0-5,29 20 0 8,-29-20 0-8,0 14 4 7,0-14-4-7,0 17 10 8,0-17-10-7,-57 13 0 5,57-13 0-6,-103 12-7 7,103-12 7-6,-137 0 0 6,137 0 0-6,-151 0 3 7,151 0-3-8,-151 0 2 5,151 0-2-4,-133-5 0 6,133 5 0-5,-110-7-2 5,110 7 2-6,-77-5 0 3,77 5 0-2,-54 0 0 5,54 0 0-6,-23 0 2 5,23 0-2-5,-2 0 3 7,2 0-3-8,0-3 0 5,0 3 0-3,41 0 6 5,-41 0-6-7,84 0 33 7,-84 0-33-6,115 0 30 7,-115 0-30-8,123 0 5 9,-123 0-5-8,117 8 4 3,-117-8-4-4,96 15 4 9,-96-15-4-8,61 11 4 2,-61-11-4-2,24 6 5 5,-24-6-5-4,3 5 10 5,-3-5-10-7,0 0 8 8,0 0-8-8,-72 0 0 6,72 0 0-4,-116 0-30 5,116 0 30-7,-141 0 0 7,141 0 0-6,-143 0 3 7,143 0-3-8,-141-11 3 5,141 11-3-3,-117-11 0 5,117 11 0-7,-90-3-2 7,90 3 2-6,-60-5-2 6,60 5 2-7,-30 0-3 7,30 0 3-6,-10 0-22 6,10 0 22-7,0 0-48 9,0 0 48-8,16 0-84 5,-16 0 84-6,33 0-147 5,-33 0 147-4,38 0-312 7,-38 0 312-8</inkml:trace>
    </iact:actionData>
  </iact:action>
  <iact:action type="add" startTime="53082">
    <iact:property name="dataType"/>
    <iact:actionData xml:id="d40">
      <inkml:trace xmlns:inkml="http://www.w3.org/2003/InkML" xml:id="stk34" contextRef="#ctx0" brushRef="#br0">18221 5599 745 0,'0'0'0'2,"0"0"221"3,0 0-221-5,0 0 114 9,0 0-114-9,0 0 82 5,0 0-82-5,0 0 33 8,0 0-33-8,0 0 19 7,0 0-19-7,62-54 40 9,-62 54-40-9,29-37 34 5,-29 37-34-3,32-40 44 5,-32 40-44-7,38-45 37 7,-38 45-37-7,43-44 34 7,-43 44-34-7,50-46 25 8,-50 46-25-8,46-42 29 9,-46 42-29-9,44-35 19 8,-44 35-19-8,42-35 18 6,-42 35-18-6,45-26 9 6,-45 26-9-6,47-19 6 9,-47 19-6-9,50-19 1 7,-50 19-1-6,63-19 4 5,-63 19-4-6,67-15 1 7,-67 15-1-7,68-17 1 11,-68 17-1-11,70-17 0 4,-70 17 0-2,64-9 1 6,-64 9-1-8,52-2 1 7,-52 2-1-6,45 0 3 6,-45 0-3-7,36 0 6 6,-36 0-6-6,26 0 12 8,-26 0-12-8,22 0 10 7,-22 0-10-5,11 0 11 6,-11 0-11-8,5 0 5 5,-5 0-5-5,3 0 5 9,-3 0-5-9,0 0 1 7,0 0-1-7,0 0 0 7,0 0 0-7,0 0 0 6,0 0 0-6,0 0-2 10,0 0 2-10,0-4-6 6,0 4 6-6,-13-18-1 10,13 18 1-10,-28-24-2 6,28 24 2-4,-39-21-1 3,39 21 1-5,-44-19 0 8,44 19 0-8,-43-22 0 8,43 22 0-8,-41-19 0 6,41 19 0-4,-40-16-2 4,40 16 2-6,-32-18-1 7,32 18 1-5,-28-13-2 5,28 13 2-7,-17-10-5 6,17 10 5-6,-13-5-6 7,13 5 6-7,-7-3-5 8,7 3 5-7,-3 0-7 6,3 0 7-6,0 0 0 6,0 0 0-7,0 0 1 7,0 0-1-7,0 0 3 7,0 0-3-7,0 0 4 8,0 0-4-8,0 0 3 9,0 0-3-9,26 20 1 6,-26-20-1-6,27 29 4 9,-27-29-4-8,29 25 9 4,-29-25-9-5,25 27 11 7,-25-27-11-6,20 24 26 6,-20-24-26-6,21 21 24 5,-21-21-24-5,18 20 20 6,-18-20-20-6,13 15 17 4,-13-15-17-4,9 11 19 8,-9-11-19-9,3 8 13 6,-3-8-13-5,0 15 7 6,0-15-7-5,0 17 6 2,0-17-6-3,-3 27 0 6,3-27 0-6,-38 34-1 6,38-34 1-6,-43 30-6 7,43-30 6-8,-48 27-27 7,48-27 27-6,-48 20-64 5,48-20 64-6,-42 13-87 8,42-13 87-8,-39 8-157 8,39-8 157-7,-4 0-283 4,4 0 283-5,0 0-1016 7,0 0 1016-6</inkml:trace>
    </iact:actionData>
  </iact:action>
  <iact:action type="add" startTime="53983">
    <iact:property name="dataType"/>
    <iact:actionData xml:id="d41">
      <inkml:trace xmlns:inkml="http://www.w3.org/2003/InkML" xml:id="stk35" contextRef="#ctx0" brushRef="#br0">18505 4629 79 0,'0'0'0'1,"0"0"595"2,0 0-595-3,0 0 145 11,0 0-146-11,0 0 96 6,0 0-95-6,0 0 59 7,0 0-59-6,0 0 27 6,0 0-27-7,0 0 18 7,0 0-19-7,29-118 18 7,-29 118-17-7,18-34 33 8,-18 34-33-8,26-37 26 6,-26 37-26-6,29-36 39 8,-29 36-39-8,39-37 36 8,-39 37-36-7,45-39 32 6,-45 39-32-7,48-31 28 5,-48 31-28-5,50-31 19 9,-50 31-19-9,54-20 21 7,-54 20-21-6,56-14 18 7,-56 14-18-8,54-10 22 6,-54 10-22-6,55-9 13 9,-55 9-13-9,52-8 10 9,-52 8-10-9,54-5 10 6,-54 5-10-5,56-4 7 6,-56 4-7-7,54-4 5 8,-54 4-5-8,49-2 6 7,-49 2-6-7,45 0 10 8,-45 0-10-7,31 0 20 3,-31 0-20-3,20 0 13 8,-20 0-13-7,16 0 11 2,-16 0-11-3,10 0 6 7,-10 0-6-8,7 0 6 5,-7 0-6-4,3 0 5 6,-3 0-5-7,0 0 3 9,0 0-3-8,0 0 2 5,0 0-2-6,0 0 1 9,0 0-1-9,0 0 4 6,0 0-4-6,0 0 0 7,0 0 0-6,0 0 0 7,0 0 0-8,0 0 1 7,0 0-1-7,0 0 1 7,0 0-1-7,0 0 0 7,0 0 0-7,-11 0-2 9,11 0 2-9,-29 0-1 5,29 0 1-4,-31-5-1 7,31 5 1-8,-40-10-1 7,40 10 1-6,-41-10 0 6,41 10 0-6,-41-17 0 4,41 17 0-3,-39-17-2 4,39 17 2-5,-36-17-1 9,36 17 1-10,-36-17-6 5,36 17 6-4,-28-13-13 5,28 13 13-5,-26-12-13 6,26 12 13-7,-10-9-8 8,10 9 8-8,-7-4-5 8,7 4 5-8,-3 0-2 6,3 0 2-4,0 0 0 5,0 0 0-7,0 0 3 5,0 0-3-2,0 0 10 3,0 0-10-6,10 0 12 6,-10 0-12-6,28 0 1 8,-28 0-1-7,39 8 1 7,-39-8-1-8,43 13 1 7,-43-13 0-7,50 19 2 8,-50-19-3-7,44 20 1 5,-44-20-1-4,40 21 14 4,-40-21-14-6,33 18 16 7,-33-18-16-5,25 17 15 3,-25-17-15-4,18 15 13 5,-18-15-13-6,18 10 15 9,-18-10-15-9,6 9 15 7,-6-9-15-7,0 13 8 7,0-13-8-7,0 15 14 7,0-15-14-6,0 20 9 7,0-20-9-8,-16 25 2 7,16-25-2-6,-23 22 1 4,23-22-1-2,-21 20 0 3,21-20 0-6,-23 17 0 10,23-17 0-9,-16 14-2 3,16-14 2-3,-14 13-3 5,14-13 3-6,-15 17-35 7,15-17 35-7,-13 13-60 7,13-13 60-5,-12 8-105 5,12-8 105-6,-1 0-181 5,1 0 181-6,0 0-413 9,0 0 413-9</inkml:trace>
    </iact:actionData>
  </iact:action>
  <iact:action type="add" startTime="55099">
    <iact:property name="dataType"/>
    <iact:actionData xml:id="d42">
      <inkml:trace xmlns:inkml="http://www.w3.org/2003/InkML" xml:id="stk36" contextRef="#ctx0" brushRef="#br0">17743 2059 301 0,'0'0'0'1,"0"0"251"5,0 0-251-6,0 0 194 7,0 0-194-7,0 0 186 7,0 0-186-7,0 0 134 6,0 0-134-6,0 0 111 9,0 0-111-9,0 0 95 7,0 0-95-6,0 0 80 8,0 0-80-9,62 3 88 5,-62-3-88-4,38 6 71 5,-38-6-71-5,40 5 54 6,-40-5-54-7,39 10 56 10,-39-10-56-10,50 7 62 6,-50-7-62-6,48 12 42 7,-48-12-42-7,56 8 34 8,-56-8-34-8,68 3 28 5,-68-3-28-4,73 6 22 6,-73-6-22-7,84 0 20 8,-84 0-20-8,90 0 21 10,-90 0-21-10,89 3 21 5,-89-3-21-4,95 0 20 7,-95 0-20-6,88 2 20 4,-88-2-20-6,96 0 15 7,-96 0-15-5,97 3 12 5,-97-3-12-7,87 0 9 5,-87 0-9-3,87 0 6 4,-87 0-6-5,78 0 3 7,-78 0-3-8,73 0 1 7,-73 0-1-6,72 3 3 4,-72-3-3-3,61 3 1 4,-61-3-1-4,64 6 1 4,-64-6-1-5,56 5 7 6,-56-5-7-6,60 6 0 5,-60-6 0-6,61 2 1 8,-61-2-1-7,63 3 1 5,-63-3-1-4,58 0 0 5,-58 0 0-7,57 0-4 5,-57 0 4-4,54 3 0 6,-54-3 0-6,53 2 3 6,-53-2-3-6,47 4 1 7,-47-4-1-8,50 3 1 5,-50-3-1-4,51 2 2 7,-51-2-2-8,52 0 1 8,-52 0-1-8,57 0 2 7,-57 0-2-6,55 0 0 5,-55 0 0-6,62 0 1 7,-62 0-1-6,64 0 0 8,-64 0 0-9,59-5 2 7,-59 5-2-7,58-6 0 5,-58 6 0-3,55-3 4 4,-55 3-4-4,57 0 7 5,-57 0-7-7,55 0 6 8,-55 0-6-8,57 0 5 7,-57 0-5-6,55 0 3 5,-55 0-3-6,56 0 6 7,-56 0-6-6,57 0 2 7,-57 0-2-8,56 0 4 5,-56 0-4-4,52 0 1 7,-52 0-1-8,53 0 1 8,-53 0-1-8,52 0 3 7,-52 0-3-6,49 0 3 5,-49 0-3-6,49 0 5 7,-49 0-5-6,54 0 4 6,-54 0-4-5,49 0 3 5,-49 0-3-7,52 0 5 6,-52 0-5-6,53 0 1 7,-53 0-1-5,56-5 1 5,-56 5-1-7,60-6 3 7,-60 6-3-6,58-3 0 4,-58 3 0-5,63-2 0 10,-63 2 0-9,67 0 0 6,-67 0 0-5,70 0 0 2,-70 0 0-3,81-4 0 4,-81 4 0-3,87 0 0 6,-87 0 0-8,88-2 0 6,-88 2 0-5,96-6 0 6,-96 6 0-6,93-5 0 6,-93 5 0-7,85-7 0 7,-85 7 0-7,80-8 0 8,-80 8 0-8,71-5 0 7,-71 5 0-6,69-4 0 4,-69 4 0-3,57-2 0 4,-57 2 0-5,57 0 0 6,-57 0 0-5,43 0 0 6,-43 0 0-8,43 0 0 5,-43 0 0-5,41 0 0 7,-41 0 0-6,44 6 0 6,-44-6 0-6,37 17 0 6,-37-17 0-6,36 20 0 6,-36-20 0-7,28 16 0 6,-28-16 0-5,20 12-4 6,-20-12 4-6,9 7-63 6,-9-7 63-6,7 3-89 5,-7-3 89-6,0 0-136 8,0 0 136-8,0 0-202 7,0 0 202-6,0 0-244 7,0 0 244-8,0 3-345 5,0-3 345-4</inkml:trace>
    </iact:actionData>
  </iact:action>
  <iact:action type="remove" startTime="58173">
    <iact:property name="style" value="instant"/>
    <iact:actionData xml:id="d43" ref="#d40"/>
  </iact:action>
  <iact:action type="add" startTime="58113">
    <iact:property name="dataType" value="strokeEraser"/>
    <iact:actionData xml:id="d44">
      <inkml:trace xmlns:inkml="http://www.w3.org/2003/InkML" xml:id="stk37" contextRef="#ctx0" brushRef="#br1">25694 9757 895 0,'0'0'0'2,"0"0"241"2,0 0-241-3,0 0 104 6,0 0-104-6,0 0 85 5,0 0-85-5,0 0 30 5,0 0-30-5,0 0 0 6,0 0 0-6,0 0-4 6,0 0 4-6,0 0-8 4,0 0 8-4,-16-67-48 22,16 67 48-22,-7-23-123-1,7 23 123 0,-4-14-210 1,4 14 210-1,0-11-586 3,0 11 586-3</inkml:trace>
    </iact:actionData>
  </iact:action>
  <iact:action type="add" startTime="58388">
    <iact:property name="dataType" value="strokeEraser"/>
    <iact:actionData xml:id="d45">
      <inkml:trace xmlns:inkml="http://www.w3.org/2003/InkML" xml:id="stk38" contextRef="#ctx0" brushRef="#br1">25642 9513 714 0,'0'0'0'6,"0"0"290"-6,0 0-290 2,0 0 99 4,0 0-99-5,0 0 78 3,0 0-78-3,0 0 14 7,0 0-14-7,0 0 0 7,0 0 0-7,0 0-83 5,0 0 83-5,19-20-205 3,-19 20 205-3,13-28-480 7,-13 28 480-7</inkml:trace>
    </iact:actionData>
  </iact:action>
  <iact:action type="remove" startTime="58623">
    <iact:property name="style" value="instant"/>
    <iact:actionData xml:id="d46" ref="#d41"/>
  </iact:action>
  <iact:action type="add" startTime="58639">
    <iact:property name="dataType" value="strokeEraser"/>
    <iact:actionData xml:id="d47">
      <inkml:trace xmlns:inkml="http://www.w3.org/2003/InkML" xml:id="stk39" contextRef="#ctx0" brushRef="#br1">25983 8369 610 0,'0'0'0'18,"0"0"244"-17,0 0-245-1,0 0 119 0,0 0-119 0,0 0 122 3,0 0-121-3,0 0 74 10,0 0-74-10,0 0 28 12,0 0-28-11,0 0 8 4,0 0-8-4,6 0-27 6,-6 0 27-6,0 0-74 6,0 0 74-6,0 0-171 6,0 0 171-6,4 0-446 4,-4 0 446-4</inkml:trace>
    </iact:actionData>
  </iact:action>
  <iact:action type="add" startTime="60560">
    <iact:property name="dataType"/>
    <iact:actionData xml:id="d48">
      <inkml:trace xmlns:inkml="http://www.w3.org/2003/InkML" xml:id="stk40" contextRef="#ctx0" brushRef="#br2">16806 17947 767 0,'0'0'0'2,"0"0"241"4,0 0-241-6,0 0 154 7,0 0-154-7,0 0 113 6,0 0-113-6,0 0 96 7,0 0-96-7,0 0 72 9,0 0-72-9,0 0 67 7,0 0-67-6,0 0 76 5,0 0-76-5,181 0 60 5,-181 0-60-6,122 0 67 9,-122 0-67-9,147 0 63 5,-147 0-63-4,150 0 63 6,-150 0-63-7,145 0 41 9,-145 0-41-9,131 0 30 7,-131 0-30-7,106 0 21 6,-106 0-21-6,71 0 20 8,-71 0-20-8,33 0 8 8,-33 0-8-8,12 0 2 8,-12 0-2-8,0 0 0 6,0 0 0-5,0 0-16 6,0 0 16-7,-29-15-111 8,29 15 111-8,-57-20-218 8,57 20 218-8,-39-10-353 7,39 10 353-6,-36 0-598 5,36 0 598-5</inkml:trace>
    </iact:actionData>
  </iact:action>
  <iact:action type="add" startTime="61863">
    <iact:property name="dataType"/>
    <iact:actionData xml:id="d49">
      <inkml:trace xmlns:inkml="http://www.w3.org/2003/InkML" xml:id="stk41" contextRef="#ctx0" brushRef="#br2">30830 18084 387 0,'0'0'0'2,"0"0"422"4,0 0-422-6,0 0 201 8,0 0-201-8,0 0 165 7,0 0-165-7,0 0 138 7,0 0-138-7,0 0 97 7,0 0-97-7,0 0 77 8,0 0-77-7,158-12 81 6,-158 12-81-7,116 0 69 8,-116 0-69-7,143 0 83 5,-143 0-83-6,179 0 60 7,-179 0-60-7,213 0 67 9,-213 0-67-9,235 0 51 6,-235 0-51-6,244 0 32 8,-244 0-32-8,226 0 31 9,-226 0-31-9,184 0 9 8,-184 0-9-7,136-2 0 3,-136 2 0-2,81 0-1 5,-81 0 1-7,41 0-1 7,-41 0 1-6,7 0-3 6,-7 0 3-7,0 0-29 7,0 0 29-7,-16 0-104 7,16 0 104-7,-72 0-216 9,72 0 216-9,-57 8-290 7,57-8 290-6,-64 24-323 7,64-24 323-8</inkml:trace>
    </iact:actionData>
  </iact:action>
  <iact:action type="add" startTime="63041">
    <iact:property name="dataType"/>
    <iact:actionData xml:id="d50">
      <inkml:trace xmlns:inkml="http://www.w3.org/2003/InkML" xml:id="stk42" contextRef="#ctx0" brushRef="#br2">23574 18176 692 0,'0'0'0'3,"0"0"253"3,0 0-253-6,222 0 148 6,-222 0-148-6,156 0 115 6,-156 0-115-5,193 0 79 6,-193 0-79-6,226-10 69 8,-226 10-69-9,235-9 68 6,-235 9-68-5,250-6 64 7,-250 6-64-8,239-5 62 7,-239 5-62-7,227-6 59 9,-227 6-59-8,228 0 68 4,-228 0-68-3,220 0 50 3,-220 0-50-5,210 0 49 8,-210 0-49-8,202 0 31 6,-202 0-31-4,188 0 27 5,-188 0-27-6,170 0 15 4,-170 0-15-3,148 0 8 5,-148 0-8-6,124 0 12 6,-124 0-12-7,106 0 1 8,-106 0-1-8,71 6 6 5,-71-6-6-5,41 5 1 12,-41-5-1-11,22 6 4 2,-22-6-4-3,1 2 4 8,-1-2-4-8,0 7 12 8,0-7-12-8,0 10 10 7,0-10-10-7,-30 20 6 7,30-20-6-5,-71 37 0 4,71-37 0-4,-108 31-5 3,108-31 5-3,-145 30-4 3,145-30 4-4,-188 25-5 7,188-25 5-8,-229 7-5 7,229-7 5-5,-261 0-2 6,261 0 2-8,-278 0-2 4,278 0 2-3,-283 0-2 5,283 0 2-4,-258-23 0 5,258 23 0-6,-229-19 2 5,229 19-2-6,-202-20 0 9,202 20 0-9,-168-17 0 7,168 17 0-7,-132-14-9 8,132 14 9-8,-100-5-6 5,100 5 6-4,-63 0-4 6,63 0 4-4,-29 0-7 2,29 0 7-4,-2 0 0 7,2 0 0-8,0 0 1 7,0 0-1-7,71 9 3 7,-71-9-3-7,126 32 0 8,-126-32 0-8,173 34-9 8,-173-34 9-8,213 36-6 5,-213-36 6-3,225 26-6 4,-225-26 6-5,217 26-7 7,-217-26 7-6,194 19-5 4,-194-19 5-6,160 22 0 5,-160-22 0-4,114 20 0 6,-114-20 0-6,78 13 3 6,-78-13-3-5,44 12 2 4,-44-12-2-5,22 5 2 4,-22-5-2-4,4 0 1 7,-4 0-1-8,0 3 2 8,0-3-2-8,-58 7 0 7,58-7 0-6,-117 5-1 4,117-5 1-3,-163 0-12 6,163 0 12-8,-191 0-2 7,191 0 2-6,-191 0 0 7,191 0 0-6,-170-15 0 1,170 15 0-2,-141-17 0 5,141 17 0-4,-100-5 1 6,100 5-1-7,-60-3 1 5,60 3-1-6,-31 0 2 7,31 0-2-5,-7 0 1 2,7 0-1-3,0 0 5 7,0 0-5-8,67 0 9 8,-67 0-9-8,124 31 20 5,-124-31-20-3,184 40 10 4,-184-40-10-5,205 50 0 6,-205-50 0-6,205 45-1 6,-205-45 1-6,169 49-1 5,-169-49 1-6,113 37 0 8,-113-37 0-8,58 27 4 8,-58-27-4-8,20 17 4 8,-20-17-4-7,0 13 11 6,0-13-11-7,-83 17 20 4,83-17-20 0,-121 14 5 1,121-14-5-4,-164 0 0 7,164 0 0-8,-164 0-3 5,164 0 3-3,-154 0-4 4,154 0 4-5,-130-7 0 7,130 7 0-8,-104-7 1 7,104 7-1-6,-66 0 0 6,66 0 0-7,-40 0-3 7,40 0 3-7,-15 0-14 8,15 0 14-8,0 0-40 8,0 0 40-8,6 35-66 7,-6-35 66-5,42 53-56 2,-42-53 56-2,55 58-132 5,-55-58 132-7,41 56-161 7,-41-56 161-5,33 49-211 3,-33-49 211-5,3 13-298 8,-3-13 298-8,4 7-842 7,-4-7 842-6</inkml:trace>
    </iact:actionData>
  </iact:action>
  <iact:action type="add" startTime="72272">
    <iact:property name="dataType"/>
    <iact:actionData xml:id="d51">
      <inkml:trace xmlns:inkml="http://www.w3.org/2003/InkML" xml:id="stk43" contextRef="#ctx0" brushRef="#br2">19214 15718 264 0,'0'0'0'2,"0"0"0"1,0 0 0-3,0 0-100 8,0 0 100-8</inkml:trace>
    </iact:actionData>
  </iact:action>
  <iact:action type="add" startTime="74713">
    <iact:property name="dataType"/>
    <iact:actionData xml:id="d52">
      <inkml:trace xmlns:inkml="http://www.w3.org/2003/InkML" xml:id="stk44" contextRef="#ctx0" brushRef="#br2">27557 10181 355 0,'0'0'0'2,"0"0"184"2,0 0-184-3,0 0 102 5,0 0-102-6,0 0 121 8,0 0-121-8,0 0 78 8,0 0-78-8,0 0 39 8,0 0-39-8,11 0 42 8,-11 0-42-8,0 0 58 5,0 0-58-5,0 0 55 8,0 0-55-8,2 0 55 8,-2 0-55-8,5 0 46 6,-5 0-46-6,13 0 45 7,-13 0-45-6,16-5 37 6,-16 5-37-7,17-7 43 8,-17 7-43-8,21-5 41 6,-21 5-41-6,26-3 46 8,-26 3-46-7,27-2 39 7,-27 2-39-8,29-3 32 7,-29 3-32-7,31-6 23 7,-31 6-23-7,37 0 13 7,-37 0-13-7,41-3 11 9,-41 3-11-9,48-3 18 7,-48 3-18-7,45-5 23 9,-45 5-23-9,50-5 22 7,-50 5-22-7,54 0 26 9,-54 0-26-9,46 0 21 8,-46 0-21-6,50 0 26 1,-50 0-26-2,47 0 17 6,-47 0-17-7,50 0 19 9,-50 0-19-7,52 0 12 3,-52 0-12-5,55 0 10 6,-55 0-10-6,57 0 12 8,-57 0-12-8,58 0 9 7,-58 0-9-6,59 0 12 6,-59 0-12-5,55 0 9 2,-55 0-9-3,57 5 13 8,-57-5-13-9,52 3 10 6,-52-3-10-4,48 5 8 8,-48-5-8-10,52 3 9 4,-52-3-9-3,45 6 11 5,-45-6-11-5,43 5 16 8,-43-5-16-9,44 6 10 6,-44-6-10-6,40 2 8 6,-40-2-8-4,39 5 5 4,-39-5-5-6,38 2 3 8,-38-2-3-6,41 2 2 3,-41-2-2-3,40 0 2 3,-40 0-2-5,39 3 3 7,-39-3-3-5,44 0 1 4,-44 0-1-5,41 0 4 7,-41 0-4-8,46 0 3 6,-46 0-3-6,36 0 7 8,-36 0-7-8,31 3 6 7,-31-3-6-6,36 3 9 6,-36-3-9-6,30 4 4 4,-30-4-4-4,35 2 8 8,-35-2-8-9,44 1 5 6,-44-1-5-5,47 4 2 6,-47-4-2-5,48 0 0 2,-48 0 0-3,48 0 0 6,-48 0 0-6,45 0 0 6,-45 0 0-6,42 3 0 6,-42-3 0-5,42 3 2 3,-42-3-2-4,44 0 4 6,-44 0-4-7,42 0 5 8,-42 0-5-7,46 0 9 6,-46 0-9-6,46 0 2 3,-46 0-2-3,47 0 5 6,-47 0-5-6,48 0 0 5,-48 0 0-5,53 0 0 8,-53 0 0-9,57 0 1 6,-57 0-1-6,59 0 0 8,-59 0 0-8,57 0 0 7,-57 0 0-6,52-6 0 6,-52 6 0-6,52-7 1 8,-52 7-1-8,45-4 1 4,-45 4-1-5,49-3 4 7,-49 3-4-7,44-6 4 10,-44 6-4-9,43 0 2 2,-43 0-2-3,47 0 5 7,-47 0-5-6,56 0 3 6,-56 0-3-6,57 0 1 6,-57 0-1-6,56 0 1 5,-56 0-1-5,58 0 4 5,-58 0-4-6,55 0 0 9,-55 0 0-8,60 0 0 5,-60 0 0-4,61 0 2 2,-61 0-2-4,59 0 1 8,-59 0-1-6,61 0 1 4,-61 0-1-5,59 6 1 6,-59-6-1-6,58 9 3 5,-58-9-3-6,47 5 0 7,-47-5 0-6,45 6 2 6,-45-6-2-6,40 2 1 6,-40-2-1-6,41 4 1 5,-41-4-1-5,43 0 1 7,-43 0-1-8,41 1 0 7,-41-1 0-7,40 4 1 9,-40-4-1-9,44 0 1 5,-44 0-1-5,43 6 1 8,-43-6-1-8,47 0 0 7,-47 0 0-6,51 2 0 8,-51-2 0-8,49 0 1 4,-49 0-1-4,51 3 0 4,-51-3 0-4,49 2 1 7,-49-2-1-6,45 3-1 4,-45-3 1-6,36 4 1 5,-36-4-1-3,35 5 1 5,-35-5-1-7,32 0 3 7,-32 0-3-6,33 3 0 7,-33-3 0-8,44 0 1 6,-44 0-1-6,50 0 0 7,-50 0 0-6,54 4-1 6,-54-4 1-6,48 0-1 7,-48 0 1-8,52 2 0 5,-52-2 0-4,48 2-1 8,-48-2 1-9,52 0 0 6,-52 0 0-5,48 4-1 7,-48-4 1-7,49 2-1 4,-49-2 1-5,45 3 0 7,-45-3 0-5,42 0-4 4,-42 0 4-4,33 0 0 5,-33 0 0-7,25 0 0 6,-25 0 0-5,20 0 0 5,-20 0 0-6,16 0 0 9,-16 0 0-9,5 0 3 8,-5 0-3-8,2 0-1 5,-2 0 1-3,0 0 1 4,0 0-1-5,0 0 2 6,0 0-2-7,0 2 0 10,0-2 0-10,0 4-33 4,0-4 33-3,0 2-73 7,0-2 73-8,-36 4-123 7,36-4 123-6,-65 0-174 6,65 0 174-6,-80 0-218 7,80 0 218-7,-39 0-276 6,39 0 276-5,-32 0-674 3,32 0 674-3</inkml:trace>
    </iact:actionData>
  </iact:action>
  <iact:action type="add" startTime="79284">
    <iact:property name="dataType"/>
    <iact:actionData xml:id="d53">
      <inkml:trace xmlns:inkml="http://www.w3.org/2003/InkML" xml:id="stk45" contextRef="#ctx0" brushRef="#br2">15603 15532 390 0,'0'0'0'2,"0"0"200"6,0 0-200-8,0 0 97 7,0 0-97-6,0 0 72 4,0 0-72-4,0 0 51 4,0 0-51-5,0 0 64 10,0 0-64-10,0 0 103 8,0 0-103-8,0 0 113 8,0 0-113-8,-20 0 106 7,20 0-106-7,16 0 93 7,-16 0-93-7,40 0 93 5,-40 0-93-4,69 0 56 7,-69 0-56-8,95 0 30 8,-95 0-30-8,125 0 31 8,-125 0-31-8,151 0 29 5,-151 0-29-4,176 0 29 10,-176 0-29-11,187 0 29 8,-187 0-29-7,192 0 21 3,-192 0-21-3,177 0 17 7,-177 0-17-8,163 0 29 7,-163 0-29-5,141 0 28 5,-141 0-28-5,115 0 30 0,-115 0-30 0,91 3 23 6,-91-3-23-6,62 0 19 7,-62 0-19-7,41 0 10 0,-41 0-10 0,23 0 5 2,-23 0-5-3,7 0 4 7,-7 0-4-7,0 0 1 5,0 0-1-6,0 0-1 5,0 0 1-5,0 0 1 10,0 0-1-10,0 0-1 9,0 0 1-9,-45 0 0 4,45 0 0 0,-79 0-3 1,79 0 3-4,-118 0 0 6,118 0 0-7,-154 0 1 5,154 0-1-5,-184 0 1 8,184 0-1-7,-197 0 0 9,197 0 0-10,-197-9 0 7,197 9 0-7,-178-16-2 5,178 16 2-5,-157-17-5 8,157 17 5-8,-130-9-2 8,130 9 2-8,-100-5-2 7,100 5 2-7,-65 0-1 7,65 0 1-7,-35 0 0 7,35 0 0-5,-18 0 1 3,18 0-1-5,0 0 2 7,0 0-2-7,24 0 0 10,-24 0 0-9,97 19 2 4,-97-19-2-4,150 28 0 4,-150-28 0-4,193 29-5 7,-193-29 5-8,219 25-1 10,-219-25 1-10,218 13-2 6,-218-13 2-5,197 17 0 6,-197-17 0-7,163 18 2 7,-163-18-2-6,122 11 4 8,-122-11-4-9,89 8 0 5,-89-8 0-5,58 0 0 6,-58 0 0-4,37 0 0 6,-37 0 0-8,16 0 1 5,-16 0-1-3,10 0 1 4,-10 0-1-5,0 0 0 6,0 0 0-7,0 0 0 7,0 0 0-7,-66 0 0 6,66 0 0-4,-110 0 0 7,110 0 0-9,-150 3 0 7,150-3 0-7,-172 4 2 7,172-4-2-7,-174 2 1 8,174-2-1-8,-164 0 0 6,164 0 0-6,-138 5-1 6,138-5 1-5,-104 6-3 6,104-6 3-7,-72 0 0 10,72 0 0-9,-41 0-1 4,41 0 1-4,-15 2 1 5,15-2-1-5,0 4 0 6,0-4 0-7,32 18 1 9,-32-18-1-8,90 27 3 4,-90-27-3-4,121 33 6 6,-121-33-6-7,127 36 1 8,-127-36-1-7,116 32 3 6,-116-32-3-6,91 25 1 5,-91-25-1-6,47 13 2 8,-47-13-2-8,26 9 3 7,-26-9-3-6,1 7 3 5,-1-7-3-6,0 8 0 9,0-8 0-9,-45 10 0 7,45-10 0-7,-82 10-2 4,82-10 2 0,-110 5-4 1,110-5 4-4,-108 0-3 8,108 0 3-9,-110 0-3 7,110 0 3-7,-96 0-2 5,96 0 2-4,-85 0 0 6,85 0 0-6,-60 0 0 6,60 0 0-5,-37 0 0 2,37 0 0-2,-18 0 0 6,18 0 0-8,0 0-1 9,0 0 1-9,0 0-11 6,0 0 11-6,44 0-91 5,-44 0 91-3,56 0-128 6,-56 0 128-7,32 0-244 6,-32 0 244-6,16 5-389 4,-16-5 390-3</inkml:trace>
    </iact:actionData>
  </iact:action>
  <iact:action type="add" startTime="85252">
    <iact:property name="dataType"/>
    <iact:actionData xml:id="d54">
      <inkml:trace xmlns:inkml="http://www.w3.org/2003/InkML" xml:id="stk46" contextRef="#ctx0" brushRef="#br2">25432 15405 337 0,'0'0'0'3,"0"0"233"3,0 0-233-6,0 0 186 8,0 0-186-8,0 0 139 4,0 0-139-4,0 0 102 8,0 0-102-8,0 0 71 10,0 0-71-10,0 0 73 4,0 0-73-3,0 0 71 6,0 0-71-7,0 0 66 10,0 0-66-10,27 0 63 7,-27 0-63-7,33 4 40 7,-33-4-40-7,51 8 37 9,-51-8-37-9,60 12 32 7,-60-12-32-7,80 18 25 6,-80-18-25-6,97 27 32 9,-97-27-32-9,112 17 29 7,-112-17-29-7,141 19 21 6,-141-19-21-6,159 13 17 11,-159-13-17-11,178 12 19 7,-178-12-19-6,177 8 18 3,-177-8-18-3,167 12 21 6,-167-12-21-7,153 7 29 8,-153-7-29-8,135 4 30 7,-135-4-30-7,116 0 36 7,-116 0-36-7,96 0 22 9,-96 0-22-7,77 0 7 4,-77 0-7-5,56 0 3 3,-56 0-3-3,39-6 4 7,-39 6-4-6,21-11 1 5,-21 11-1-6,10-9 1 4,-10 9-1-5,3-5 0 7,-3 5 0-6,0-3-2 7,0 3 2-8,0-4-1 6,0 4 1-6,0 0-2 8,0 0 2-8,-21-2-2 7,21 2 2-6,-72-3-3 5,72 3 3-6,-120 0 0 7,120 0 0-5,-154 0 1 4,154 0-1-4,-171-5 3 3,171 5-3-4,-178-7 2 6,178 7-2-7,-173-5 0 9,173 5 0-9,-155-8-4 7,155 8 4-6,-143-5-2 3,143 5 2-3,-124-6-1 8,124 6 1-8,-101-6-1 5,101 6 1-6,-75 0 0 7,75 0 0-5,-48 0-2 5,48 0 2-7,-25 0 1 6,25 0-1-5,-9 0 0 6,9 0 0-7,0 0 0 9,0 0 0-9,0 0 4 7,0 0-4-7,54 0 1 6,-54 0-1-6,103 10 0 7,-103-10 0-6,142 20 0 7,-142-20 0-8,172 24 0 7,-172-24 0-6,182 23 0 5,-182-23 0-6,172 17 1 9,-172-17-1-7,152 18 1 2,-152-18-1-3,124 17 3 5,-124-17-3-6,89 10 2 9,-89-10-2-8,66 8 6 3,-66-8-6-3,39 9 4 6,-39-9-4-6,24 0 2 8,-24 0-2-9,6 0 2 7,-6 0-2-7,0 2 4 8,0-2-4-8,0 5 0 8,0-5 0-8,-14 10 0 6,14-10 0-5,-73 13 1 5,73-13-1-6,-116 7 2 10,116-7-2-10,-152 4 2 6,152-4-2-6,-154 0 0 7,154 0 0-5,-147 0-1 5,147 0 1-7,-129-4-4 7,129 4 4-6,-109-13-1 5,109 13 1-6,-84-11-2 6,84 11 2-6,-57-3 0 8,57 3 0-6,-33-3 0 4,33 3 0-6,-10 0 0 8,10 0 0-8,0 0 0 7,0 0 0-7,4 0 1 7,-4 0-1-7,67 0 0 7,-67 0 0-6,101 0 0 8,-101 0 0-8,126 23 0 3,-126-23 0-3,118 19 1 6,-118-19-1-7,90 17 0 9,-90-17 0-8,61 15 1 2,-61-15-1-2,27 7 2 6,-27-7-2-6,7 6 4 9,-7-6-4-10,0 7 1 8,0-7-1-8,-27 5-1 5,27-5 1-5,-64 12-2 7,64-12 2-5,-94 5-10 6,94-5 10-8,-110 0-5 6,110 0 5-6,-102 0-3 7,102 0 3-6,-96 0-2 7,96 0 2-8,-73 0 0 6,73 0 0-6,-44 0 0 7,44 0 0-5,-23 0 0 4,23 0 0-5,-2 0 0 5,2 0 0-6,0 0 2 8,0 0-2-8,5 0 3 9,-5 0-3-9,64 0 5 7,-64 0-5-7,88 19 4 5,-88-19-4-4,97 25 2 8,-97-25-2-8,86 26 1 6,-86-26-1-7,63 17 1 7,-63-17-1-7,35 10 1 7,-35-10-1-6,15 7 1 7,-15-7-1-7,0 2 2 4,0-2-2-5,0 0 0 7,0 0 0-7,0 0-12 9,0 0 12-9,-26 3-52 6,26-3 52-6,-51 0-101 8,51 0 101-8,-67 0-109 8,67 0 109-8,-74 0-112 7,74 0 112-7,-77 0-161 7,77 0 161-7,-30 0-241 9,30 0 241-8,-23 0-743 2,23 0 743-2</inkml:trace>
    </iact:actionData>
  </iact:action>
  <iact:action type="add" startTime="87606">
    <iact:property name="dataType"/>
    <iact:actionData xml:id="d55">
      <inkml:trace xmlns:inkml="http://www.w3.org/2003/InkML" xml:id="stk47" contextRef="#ctx0" brushRef="#br2">29556 15691 579 0,'0'0'0'2,"0"0"337"3,0 0-337-5,0 0 148 10,0 0-148-10,0 0 121 4,0 0-121-4,0 0 78 8,0 0-78-7,0 0 45 8,0 0-45-9,0 0 50 6,0 0-50-5,0 0 52 7,0 0-52-7,124 0 53 6,-124 0-53-6,59 0 64 3,-59 0-64-4,65 0 79 8,-65 0-79-8,80 3 71 9,-80-3-71-9,94 4 64 7,-94-4-64-7,116 5 46 6,-116-5-46-6,136 7 34 7,-136-7-34-7,150 8 23 9,-150-8-23-9,156 11 20 9,-156-11-20-9,157 9 17 7,-157-9-17-7,158 10 19 8,-158-10-19-6,166 3 26 2,-166-3-26-4,179 5 25 8,-179-5-25-8,190 0 23 8,-190 0-23-7,201 0 13 6,-201 0-13-7,215 0 10 7,-215 0-10-6,213-16 9 6,-213 16-9-6,204-19 8 4,-204 19-8-4,193-27 5 5,-193 27-5-4,172-16 0 5,-172 16 0-7,145-11-3 6,-145 11 3-6,129-6 0 7,-129 6 0-6,92-5 1 8,-92 5-1-8,69 0 2 5,-69 0-2-5,44 0 3 5,-44 0-3-5,23 0 3 7,-23 0-3-8,4 0 1 6,-4 0-1-6,0 0 3 7,0 0-3-7,0 0 0 8,0 0 0-8,0 0 0 7,0 0 0-7,-16 0-5 7,16 0 5-6,-84 0-11 6,84 0 11-6,-137 17-13 5,137-17 13-5,-189 13-10 5,189-13 10-5,-227 5 0 8,227-5 0-7,-264 0 2 3,264 0-2-5,-281 0 2 7,281 0-2-6,-301 0 0 7,301 0 0-8,-289 0 0 6,289 0 0-6,-257-7-7 7,257 7 7-6,-225-3-6 7,225 3 6-7,-168-3-6 4,168 3 6-5,-123 0-18 7,123 0 18-6,-72 0-20 7,72 0 20-7,-34 0-5 4,34 0 5-5,-7 0-1 8,7 0 1-8,0 0 0 9,0 0 0-9,72 0 0 5,-72 0 0-5,116 3 2 9,-116-3-2-8,160 20-3 7,-160-20 3-8,184 22-1 6,-184-22 1-6,187 25-2 7,-187-25 2-6,180 26 0 6,-180-26 0-6,152 26 2 4,-152-26-2-4,117 19 0 7,-117-19 0-8,83 18 0 7,-83-18 0-6,54 12 3 5,-54-12-3-6,30 8 0 8,-30-8 0-8,10 7 5 9,-10-7-5-9,3 0 1 5,-3 0-1-5,0 2 0 7,0-2 0-7,-13 9-1 10,13-9 1-9,-70 11-6 5,70-11 6-6,-108 12-8 8,108-12 8-6,-141 13-11 3,141-13 11-4,-141 0-1 4,141 0 1-3,-129 3 0 4,129-3 0-4,-104 0-5 4,104 0 5-5,-72 0-1 4,72 0 1-4,-41 0-1 7,41 0 1-8,-16 0 1 9,16 0-1-8,0 0 1 5,0 0-1-6,4 0 0 8,-4 0 0-8,73 0 3 7,-73 0-3-6,129 11 2 5,-129-11-2-6,175 12 6 7,-175-12-6-6,190 17 1 7,-190-17-1-8,189 13 1 5,-189-13-1-3,152 13 2 5,-152-13-2-7,109 5 2 7,-109-5-2-6,56 0 4 5,-56 0-4-6,26 0 3 7,-26 0-3-6,0 0 1 8,0 0-1-9,-38 0-1 7,38 0 1-6,-100 0-4 5,100 0 4-5,-136 0-14 7,136 0 14-7,-167 0-2 4,167 0 2-5,-149-5-1 7,149 5 1-7,-139-10-2 9,139 10 2-9,-114-3-2 5,114 3 2-3,-83 0 0 5,83 0 0-7,-51 0 0 7,51 0 0-6,-22 0 2 6,22 0-2-7,-4 0 1 7,4 0-1-7,0 0 5 9,0 0-5-8,45 0 4 4,-45 0-4-4,88 3 8 8,-88-3-8-9,111 29 4 7,-111-29-4-7,110 25 4 5,-110-25-4-3,84 25 2 4,-84-25-2-4,46 8 0 4,-46-8 0-5,23 9 0 5,-23-9 0-5,3 0-4 5,-3 0 4-6,0 0-19 8,0 0 19-7,0 0-76 4,0 0 76-5,-55 0-162 8,55 0 162-5,-71 0-244 3,71 0 244-5,-46 0-265 3,46 0 265-3,-48 0-440 6,48 0 440-5</inkml:trace>
    </iact:actionData>
  </iact:action>
</iact:actions>
</file>

<file path=ppt/ink/inkAction11.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20T23:41:02.225"/>
    </inkml:context>
    <inkml:brush xml:id="br0">
      <inkml:brushProperty name="width" value="0.05292" units="cm"/>
      <inkml:brushProperty name="height" value="0.05292" units="cm"/>
    </inkml:brush>
    <inkml:brush xml:id="br1">
      <inkml:brushProperty name="width" value="0.055" units="cm"/>
      <inkml:brushProperty name="height" value="0.055" units="cm"/>
    </inkml:brush>
  </inkml:definitions>
  <iact:action type="add" startTime="16909">
    <iact:property name="dataType"/>
    <iact:actionData xml:id="d0">
      <inkml:trace xmlns:inkml="http://www.w3.org/2003/InkML" xml:id="stk0" contextRef="#ctx0" brushRef="#br0">27672 6581 117 0,'0'0'0'8,"0"0"91"-5,0 0-91-3,0 0 105 6,0 0-105-6,0 0 90 6,0 0-90-6,0 0 66 8,0 0-66-8,0 0 72 8,0 0-72-8,0 0 94 7,0 0-94-6,0 0 116 6,0 0-116-6,0 0 108 6,0 0-108-7,0 47 124 5,0-47-124-5,0 5 104 9,0-5-104-9,0 8 87 8,0-8-87-8,0 2 67 5,0-2-67-5,0 3 60 8,0-3-60-8,0 0 67 10,0 0-67-10,0 0 55 6,0 0-55-6,0 0 38 6,0 0-38-5,0 0 28 9,0 0-28-10,3 0 18 5,-3 0-18-4,9-18 14 5,-9 18-14-6,11-32 12 9,-11 32-12-8,16-40 7 5,-16 40-7-6,17-42 10 8,-17 42-10-8,24-40 8 8,-24 40-8-8,24-39 9 5,-24 39-9-5,25-30 8 8,-25 30-8-8,23-29 9 8,-23 29-9-8,22-20 10 11,-22 20-10-11,19-11 6 6,-19 11-6-5,7-3 5 5,-7 3-5-5,10 0 6 8,-10 0-6-9,7 0 10 5,-7 0-10-4,8 0 14 5,-8 0-14-6,13 17 22 9,-13-17-22-7,13 31 25 3,-13-31-25-4,14 36 12 4,-14-36-12-5,12 40 14 8,-12-40-14-7,7 39 12 5,-7-39-12-6,10 37 9 9,-10-37-9-9,3 30 8 6,-3-30-8-5,0 29 4 6,0-29-4-7,0 19 0 7,0-19 0-6,0 13-1 7,0-13 1-6,0 8-3 2,0-8 3-4,0 0-16 6,0 0 16-6,0 0-45 10,0 0 45-9,0 0-70 5,0 0 70-6,13 0-98 6,-13 0 98-6,20 0-139 9,-20 0 139-8,8 0-216 7,-8 0 216-8,13-8-504 6,-13 8 504-6</inkml:trace>
    </iact:actionData>
  </iact:action>
  <iact:action type="add" startTime="17407">
    <iact:property name="dataType"/>
    <iact:actionData xml:id="d1">
      <inkml:trace xmlns:inkml="http://www.w3.org/2003/InkML" xml:id="stk1" contextRef="#ctx0" brushRef="#br0">28403 6413 501 0,'0'0'0'2,"0"0"202"1,0 0-202-3,0 0 119 8,0 0-119-8,0 0 136 6,0 0-136-6,0 0 82 8,0 0-82-8,0 0 77 8,0 0-77-8,-170 70 69 7,170-70-69-7,-26 31 58 7,26-31-58-7,-18 31 52 10,18-31-52-10,-13 34 54 4,13-34-54-4,0 27 42 8,0-27-42-8,0 22 27 9,0-22-27-8,0 15 15 5,0-15-15-6,18 7 14 5,-18-7-14-4,29 0 13 9,-29 0-13-10,27 0 8 6,-27 0-8-6,28 0 9 9,-28 0-9-9,26-7 5 8,-26 7-5-7,23-28 0 3,-23 28 0-4,19-36-1 8,-19 36 1-8,12-40-5 9,-12 40 5-8,10-34-10 5,-10 34 10-6,6-27-24 5,-6 27 24-4,1-23-53 7,-1 23 53-8,0-15-119 10,0 15 119-10,0-2-198 4,0 2 198-4,0 0-428 7,0 0 428-7</inkml:trace>
    </iact:actionData>
  </iact:action>
  <iact:action type="add" startTime="17767">
    <iact:property name="dataType"/>
    <iact:actionData xml:id="d2">
      <inkml:trace xmlns:inkml="http://www.w3.org/2003/InkML" xml:id="stk2" contextRef="#ctx0" brushRef="#br0">28761 5806 573 0,'0'0'0'2,"0"0"258"5,0 0-258-7,0 0 151 3,0 0-151-2,0 0 100 5,0 0-100-6,0 0 61 10,0 0-61-10,-28 185 33 6,28-185-33-5,-20 109 70 5,20-109-70-6,-18 116 82 7,18-116-82-7,-11 112 76 10,11-112-76-10,-16 105 50 4,16-105-50-4,-13 89 41 10,13-89-41-10,-10 76 26 8,10-76-26-8,-13 65 7 6,13-65-7-5,-5 47 0 4,5-47 0-5,-7 34 0 10,7-34 0-10,0 15-36 6,0-15 36-6,0 0-105 8,0 0 105-8,7 0-170 10,-7 0 170-10,15-3-320 5,-15 3 320-5</inkml:trace>
    </iact:actionData>
  </iact:action>
  <iact:action type="add" startTime="17977">
    <iact:property name="dataType"/>
    <iact:actionData xml:id="d3">
      <inkml:trace xmlns:inkml="http://www.w3.org/2003/InkML" xml:id="stk3" contextRef="#ctx0" brushRef="#br0">28840 6390 481 0,'0'0'0'2,"0"0"388"1,0 0-388-2,0 0 145 6,0 0-145-7,0 0 132 6,0 0-132-5,-184-17 108 6,184 17-108-7,-68 0 55 8,68 0-55-7,-56 0 37 4,56 0-37-4,-44 0 10 6,44 0-10-7,-33 0 0 10,33 0 0-10,-21 0-4 4,21 0 4-2,0 0-68 4,0 0 68-6,0 0-244 10,0 0 244-9,0 0-661 5,0 0 661-6</inkml:trace>
    </iact:actionData>
  </iact:action>
  <iact:action type="add" startTime="18282">
    <iact:property name="dataType"/>
    <iact:actionData xml:id="d4">
      <inkml:trace xmlns:inkml="http://www.w3.org/2003/InkML" xml:id="stk4" contextRef="#ctx0" brushRef="#br0">29545 6643 509 0,'0'0'0'2,"0"0"181"2,0 0-181-4,0 0 168 10,0 0-168-10,0 0 126 6,0 0-126-6,0 0 71 6,0 0-71-5,0 0 71 8,0 0-71-9,0 0 54 6,0 0-54-6,168-45 29 8,-168 45-29-8,26-26 21 10,-26 26-21-10,17-21 9 4,-17 21-9-4,8-24 0 8,-8 24 0-8,0-19 0 10,0 19 0-10,0-13 0 4,0 13 0-3,0-8-4 6,0 8 4-7,-38 0-15 10,38 0 15-10,-49 0-16 6,49 0 16-6,-61 0-10 8,61 0 10-8,-61 8 0 9,61-8 0-9,-57 27 2 7,57-27-2-7,-43 34 2 7,43-34-2-7,-32 37 1 5,32-37-1-4,-20 33 16 10,20-33-16-11,-5 34 28 5,5-34-28-5,0 34 37 8,0-34-37-8,0 28 46 8,0-28-46-8,3 27 43 6,-3-27-43-6,35 27 22 8,-35-27-22-8,46 19 9 9,-46-19-9-8,54 18 3 5,-54-18-3-5,52 7 0 4,-52-7 0-5,51 0-13 10,-51 0 13-9,46 0-49 3,-46 0 49-2,41 0-82 2,-41 0 82-2,30-17-143 6,-30 17 143-7,5-10-266 5,-5 10 266-6,3-12-601 8,-3 12 601-8</inkml:trace>
    </iact:actionData>
  </iact:action>
  <iact:action type="add" startTime="18710">
    <iact:property name="dataType"/>
    <iact:actionData xml:id="d5">
      <inkml:trace xmlns:inkml="http://www.w3.org/2003/InkML" xml:id="stk5" contextRef="#ctx0" brushRef="#br0">30319 6376 458 0,'0'0'0'1,"0"0"103"6,0 0-103-7,0 0 160 7,0 0-160-7,0 0 122 5,0 0-122-5,-202 42 77 10,202-42-77-10,-50 43 65 6,50-43-65-6,-47 44 61 8,47-44-61-8,-39 47 69 9,39-47-69-9,-23 44 62 7,23-44-62-7,-20 32 45 6,20-32-45-6,-2 27 25 10,2-27-25-10,0 16 16 6,0-16-16-6,0 9 13 6,0-9-13-6,22 0 8 10,-22 0-8-10,46 0 5 8,-46 0-5-8,54-9 0 6,-54 9 0-6,54-38-1 8,-54 38 1-8,49-49-5 7,-49 49 5-6,42-53-1 5,-42 53 1-6,42-48-2 9,-42 48 2-9,30-39-1 9,-30 39 1-9,21-26 0 5,-21 26 0-5,10-12 0 8,-10 12 0-7,0 0 0 6,0 0 0-7,0 0 1 5,0 0-1-5,0 0 2 9,0 0-2-9,-7 44 2 9,7-44-2-7,-41 61 4 1,41-61-4-3,-46 75 10 7,46-75-10-6,-51 82 14 8,51-82-14-8,-47 84 23 5,47-84-23-6,-47 85 31 8,47-85-31-8,-45 85 30 7,45-85-30-5,-37 84 31 4,37-84-31-6,-31 75 24 6,31-75-24-5,-24 68 28 9,24-68-28-9,-13 56 20 4,13-56-20-4,-10 39 13 3,10-39-13-2,-6 23 8 5,6-23-8-7,0 5 7 7,0-5-7-6,0 0 4 5,0 0-4-5,0 0 5 8,0 0-5-9,24 0 3 8,-24 0-3-8,46-32 0 5,-46 32 0-4,43-40-2 4,-43 40 2-5,44-46-8 10,-44 46 8-9,46-56-18 6,-46 56 18-7,41-68-49 6,-41 68 49-4,46-72-108 4,-46 72 108-5,48-68-165 5,-48 68 165-5,12-23-293 6,-12 23 293-7,20-10-846 7,-20 10 846-6</inkml:trace>
    </iact:actionData>
  </iact:action>
  <iact:action type="add" startTime="19212">
    <iact:property name="dataType"/>
    <iact:actionData xml:id="d6">
      <inkml:trace xmlns:inkml="http://www.w3.org/2003/InkML" xml:id="stk6" contextRef="#ctx0" brushRef="#br0">30629 6483 469 0,'0'0'0'3,"0"0"305"0,0 0-305-3,0 0 137 10,0 0-137-10,0 0 102 6,0 0-102-6,0 0 60 7,0 0-60-7,0 0 54 11,0 0-54-11,0 0 49 5,0 0-49-5,-22 177 41 7,22-177-41-7,0 34 31 11,0-34-31-11,0 25 21 3,0-25-21-3,29 17 13 8,-29-17-13-8,34 2 15 10,-34-2-15-10,40 0 9 4,-40 0-9-4,44 0 2 8,-44 0-2-8,39-23 0 10,-39 23 0-10,32-38-6 8,-32 38 6-8,23-44-11 4,-23 44 11-4,16-40-9 11,-16 40 9-11,6-31-9 7,-6 31 9-7,0-23-6 6,0 23 6-6,0-12-5 8,0 12 4-8,0 0-2 7,0 0 3-6,0 0-1 5,0 0 1-6,0 0-1 8,0 0 1-8,0 7-2 8,0-7 2-8,-12 34-1 6,12-34 1-5,-13 47 0 6,13-47 0-7,-12 53 13 8,12-53-13-8,-8 51 9 6,8-51-9-6,-3 45 3 9,3-45-3-9,0 32 2 9,0-32-2-9,0 27 0 6,0-27 0-6,0 11-3 7,0-11 3-6,0 0-36 7,0 0 36-8,0 0-89 6,0 0 89-6,29-2-152 9,-29 2 152-9,14-19-320 9,-14 19 320-9,16-20-461 5,-16 20 461-5</inkml:trace>
    </iact:actionData>
  </iact:action>
  <iact:action type="add" startTime="19606">
    <iact:property name="dataType"/>
    <iact:actionData xml:id="d7">
      <inkml:trace xmlns:inkml="http://www.w3.org/2003/InkML" xml:id="stk7" contextRef="#ctx0" brushRef="#br0">31202 6478 443 0,'0'0'0'3,"0"0"139"-2,0 0-139-1,0 0 99 8,0 0-99-8,0 0 134 9,0 0-134-9,0 0 78 4,0 0-78-4,0 0 68 7,0 0-68-7,0 0 55 10,0 0-55-9,-169 111 46 4,169-111-46-3,-14 35 46 3,14-35-46-5,0 26 34 9,0-26-34-8,0 27 19 8,0-27-19-9,0 17 17 5,0-17-17-5,16 8 15 7,-16-8-15-6,27 0 6 5,-27 0-6-6,32 0 8 7,-32 0-8-5,35-5 0 6,-35 5 0-7,33-47-3 4,-33 47 3-4,34-47-9 5,-34 47 9-5,23-52-13 7,-23 52 13-8,16-43-10 9,-16 43 10-8,10-28-5 4,-10 28 5-5,2-17-2 7,-2 17 2-6,0-2-1 7,0 2 1-8,0 0-3 7,0 0 3-7,0 0-3 6,0 0 3-6,-5 19-6 10,5-19 6-10,-23 45 0 5,23-45 0-5,-17 51 0 7,17-51 0-6,-13 50 12 7,13-50-12-8,-11 48 9 5,11-48-9-3,-4 40 3 6,4-40-3-7,0 35 2 7,0-35-2-8,0 29 0 5,0-29 0-5,0 25-1 6,0-25 1-5,0 10-27 9,0-10 27-10,0 0-91 6,0 0 91-5,1 0-165 4,-1 0 165-5,11 0-321 9,-11 0 321-8,10-17-562 5,-10 17 562-6</inkml:trace>
    </iact:actionData>
  </iact:action>
  <iact:action type="add" startTime="20048">
    <iact:property name="dataType"/>
    <iact:actionData xml:id="d8">
      <inkml:trace xmlns:inkml="http://www.w3.org/2003/InkML" xml:id="stk8" contextRef="#ctx0" brushRef="#br0">31520 5786 462 0,'0'0'0'3,"0"0"252"-3,0 0-252 0,0 0 100 9,0 0-100-9,0 0 116 8,0 0-116-8,-40 233 86 7,40-233-86-6,-23 116 70 5,23-116-70-6,-15 123 81 8,15-123-81-7,-16 124 57 5,16-124-57-6,-13 120 53 7,13-120-53-7,-13 113 45 8,13-113-45-8,-13 95 29 6,13-95-29-6,-11 77 7 7,11-77-7-6,-14 56 0 7,14-56 0-8,-7 34-4 8,7-34 4-8,-3 11-47 6,3-11 47-6,0 0-89 10,0 0 89-10,0 0-176 6,0 0 177-6,0-26-471 8,0 26 470-8</inkml:trace>
    </iact:actionData>
  </iact:action>
  <iact:action type="add" startTime="20376">
    <iact:property name="dataType"/>
    <iact:actionData xml:id="d9">
      <inkml:trace xmlns:inkml="http://www.w3.org/2003/InkML" xml:id="stk9" contextRef="#ctx0" brushRef="#br0">32065 6875 599 0,'0'0'0'2,"0"0"175"2,0 0-175-4,0 0 140 7,0 0-140-7,0 0 104 7,0 0-104-7,0 0 61 8,0 0-61-8,0 0 54 6,0 0-54-6,0 0 38 8,0 0-38-8,205 52 33 10,-205-52-33-10,56-43 19 7,-56 43-19-7,57-61 12 6,-57 61-12-6,54-91 9 9,-54 91-9-9,46-114 6 6,-46 114-6-6,38-131 5 8,-38 131-5-8,33-150 2 8,-33 150-2-8,26-163 3 6,-26 163-3-6,15-180 4 8,-15 180-4-8,13-188 1 11,-13 188-1-11,1-200 1 4,-1 200-1-4,0-194 0 7,0 194 0-5,0-186 1 6,0 186-1-7,0-169 0 6,0 169 0-7,0-147 1 7,0 147-1-7,0-130 0 8,0 130 0-7,0-114-1 4,0 114 1-4,-9-94 0 6,9 94 0-7,-8-90 0 8,8 90 0-8,-10-78 0 6,10 78 0-6,-15-73 1 8,15 73-1-8,-10-65 0 9,10 65 0-8,-13-51 0 4,13 51 0-5,-5-40 0 6,5 40 0-5,-2-22 0 8,2 22 0-7,-5-12 0 3,5 12 0-5,0-5 0 6,0 5 0-6,0 0 0 9,0 0 0-8,0 0 0 5,0 0 0-5,-4 0 1 6,4 0-1-7,-3 0 3 10,3 0-3-10,0 0 2 4,0 0-2-3,-1 0 3 6,1 0-3-7,-3 0 3 9,3 0-3-8,-13 25 5 3,13-25-5-3,-21 52 12 5,21-52-12-6,-19 66 36 11,19-66-36-10,-24 89 31 8,24-89-31-9,-20 94 20 4,20-94-20-4,-25 96 12 7,25-96-12-6,-23 91 16 7,23-91-16-8,-19 72 12 5,19-72-12-4,-15 61 14 6,15-61-14-5,-14 40 7 5,14-40-7-7,-4 22 2 6,4-22-2-5,0 9 1 6,0-9-1-7,0 0 0 7,0 0 0-6,0 0-2 5,0 0 2-6,4-6 0 7,-4 6 0-6,36-44-1 8,-36 44 1-8,36-60 0 3,-36 60 0-4,39-73-6 7,-39 73 6-5,38-82-3 6,-38 82 3-7,28-81-5 6,-28 81 5-7,27-75-4 6,-27 75 4-6,22-71-3 9,-22 71 3-8,13-54-2 4,-13 54 2-4,13-36-1 6,-13 36 1-6,2-19 0 6,-2 19 0-6,0-9 0 3,0 9 0-3,0 0 1 6,0 0-1-6,2 0 0 6,-2 0 0-6,11 54 3 6,-11-54-3-5,13 78 15 3,-13-78-15-5,17 98 13 8,-17-98-13-7,23 102 6 7,-23-102-6-7,20 91 10 3,-20-91-10-4,21 69 14 9,-21-69-14-8,16 53 13 6,-16-53-13-4,7 41 6 0,-7-41-6-1,10 30 0 4,-10-30 0-5,7 25-3 7,-7-25 3-8,6 20-30 6,-6-20 30-6,18 17-113 8,-18-17 113-7,8 0-243 6,-8 0 243-7,12 0-607 5,-12 0 607-4</inkml:trace>
    </iact:actionData>
  </iact:action>
  <iact:action type="add" startTime="21671">
    <iact:property name="dataType"/>
    <iact:actionData xml:id="d10">
      <inkml:trace xmlns:inkml="http://www.w3.org/2003/InkML" xml:id="stk10" contextRef="#ctx0" brushRef="#br0">27444 7253 496 0,'0'0'0'2,"0"0"218"4,0 0-218-6,0 0 18 7,0 0-18-7,0 0 14 7,0 0-14-7,-1 154 80 7,1-154-80-7,-36 45 74 8,36-45-74-8,-44 52 57 7,44-52-57-7,-59 52 61 7,59-52-61-6,-71 63 62 8,71-63-62-8,-83 65 57 4,83-65-57-5,-91 62 52 9,91-62-52-9,-97 66 40 6,97-66-40-6,-108 67 28 8,108-67-28-8,-114 71 23 7,114-71-23-7,-126 64 25 8,126-64-25-8,-135 62 24 6,135-62-24-6,-141 52 21 9,141-52-21-9,-146 44 18 9,146-44-18-9,-146 45 15 7,146-45-15-5,-150 50 9 5,150-50-9-7,-159 56 17 5,159-56-17-5,-167 66 42 8,167-66-42-8,-168 69 44 7,168-69-44-5,-180 77 33 5,180-77-33-6,-184 75 16 5,184-75-16-5,-198 78 11 6,198-78-11-6,-221 77 10 6,221-77-10-7,-233 69 11 8,233-69-11-8,-249 72 5 5,249-72-5-5,-257 61 0 8,257-61 0-8,-261 57 2 8,261-57-2-8,-255 50 5 6,255-50-5-6,-254 44 5 8,254-44-5-8,-242 42 7 7,242-42-7-6,-251 46 6 7,251-46-6-7,-263 45 8 3,263-45-8-2,-269 47 8 6,269-47-8-8,-284 52 11 6,284-52-11-5,-287 44 3 8,287-44-3-9,-285 37 0 5,285-37 0-5,-281 25 0 7,281-25 0-6,-269 12 2 6,269-12-2-6,-256 0 0 7,256 0 0-8,-254 0 2 5,254 0-2-2,-253-20 1 3,253 20-1-6,-266-40 1 8,266 40-1-8,-268-39 3 7,268 39-3-6,-268-42 1 6,268 42-1-6,-267-46 0 5,267 46 0-6,-253-47-3 7,253 47 3-7,-241-47-1 8,241 47 1-7,-226-57 0 4,226 57 0-4,-205-59 0 7,205 59 0-8,-184-64 2 9,184 64-2-9,-174-71 1 6,174 71-1-4,-166-64 3 2,166 64-3-3,-161-65 3 8,161 65-3-9,-150-59 2 7,150 59-2-7,-136-50 0 9,136 50 0-9,-104-51 0 4,104 51 0-3,-83-39-2 8,83 39 2-9,-58-31-1 7,58 31 1-6,-45-25 0 5,45 25 0-5,-34-19 0 4,34 19 0-3,-29-22 1 5,29 22-1-7,-28-19 1 8,28 19-1-7,-28-21 2 5,28 21-2-3,-36-17 1 1,36 17-1-4,-45-24 3 8,45 24-3-8,-45-25 1 7,45 25-1-6,-50-22 0 6,50 22 0-5,-54-26 3 3,54 26-3-5,-57-25 1 8,57 25-1-8,-59-33 1 7,59 33-1-6,-57-38 2 8,57 38-2-8,-52-44 1 3,52 44-1-4,-52-54 0 11,52 54 0-10,-43-52 2 3,43 52-2-3,-34-52 0 7,34 52 0-8,-27-45 1 4,27 45-1-2,-26-32 0 5,26 32 0-7,-15-32 0 7,15 32 0-6,-16-28 1 7,16 28-1-8,-16-28 2 5,16 28-2-4,-11-30 0 7,11 30 0-8,-16-35 2 7,16 35-2-6,-16-34 0 6,16 34 0-6,-20-34 0 6,20 34 0-7,-18-30 2 6,18 30-2-5,-14-29 0 9,14 29 0-9,-19-25-1 3,19 25 1-3,-18-19 0 5,18 19 0-5,-16-14 0 6,16 14 0-7,-16-12 0 7,16 12 0-6,-11-12 1 6,11 12-1-6,-13-7 0 5,13 7 0-6,-13-11 0 8,13 11 0-7,-15-15 0 5,15 15 0-5,-16-17 1 7,16 17-1-7,-13-19 0 6,13 19 0-7,-10-20 1 6,10 20-1-6,-10-19 0 7,10 19 0-6,-3-11 0 6,3 11 0-6,0-6 0 5,0 6 0-5,0-6 0 6,0 6 0-7,0 0 1 8,0 0-1-8,0 0 0 8,0 0 0-8,0 0 3 6,0 0-3-6,0 0 4 8,0 0-4-7,0 0 5 5,0 0-5-6,16 0 9 8,-16 0-9-6,33 0 30 3,-33 0-30-5,44 0 8 7,-44 0-8-6,51 0 1 7,-51 0-1-8,53 0 1 7,-53 0-1-6,57 8 1 4,-57-8-1-4,55 15 0 8,-55-15 0-9,56 14 2 6,-56-14-2-5,53 13 0 8,-53-13 0-8,50 12 2 3,-50-12-2-4,34 12 0 7,-34-12 0-5,24 2 2 5,-24-2-2-7,12 1 2 5,-12-1-2-4,0 4 2 6,0-4-2-6,0 0 4 6,0 0-4-6,0 0 0 7,0 0 0-8,0 0 0 6,0 0 0-6,-36 0-6 7,36 0 6-5,-53-4-7 5,53 4 7-7,-65-24 0 7,65 24 0-7,-75-21 1 9,75 21-1-9,-78-20 1 6,78 20-1-5,-71-19 0 6,71 19 0-7,-70-18 1 7,70 18-1-6,-58-12 0 7,58 12 0-8,-49-5 0 6,49 5 0-5,-37 0 0 7,37 0 0-8,-30 0 1 7,30 0-1-6,-25 0 0 6,25 0 0-6,-13 0 1 4,13 0-1-5,-5 0 2 7,5 0-2-6,-6 0 2 7,6 0-2-8,0 5 3 7,0-5-3-6,0 8 5 5,0-8-5-6,0 22 7 7,0-22-7-7,0 30 8 8,0-30-8-7,26 41 10 7,-26-41-10-8,30 51 1 6,-30-51-1-6,34 56 2 7,-34-56-2-6,30 59 1 6,-30-59-1-5,33 59 3 4,-33-59-3-5,29 54 9 5,-29-54-9-6,26 45 12 8,-26-45-12-7,18 36 11 6,-18-36-11-7,10 32 5 8,-10-32-5-8,4 21 3 6,-4-21-3-6,0 20 0 7,0-20 0-5,0 21 0 5,0-21 0-7,0 13-3 5,0-13 3-4,0 14-7 7,0-14 7-7,0 8-38 6,0-8 38-7,0 0-88 8,0 0 88-8,0 0-151 6,0 0 151-6,-3 0-243 7,3 0 243-6,0 0-496 6,0 0 496-6</inkml:trace>
    </iact:actionData>
  </iact:action>
  <iact:action type="remove" startTime="25057">
    <iact:property name="style" value="instant"/>
    <iact:actionData xml:id="d11" ref="#d10"/>
  </iact:action>
  <iact:action type="add" startTime="25065">
    <iact:property name="dataType" value="strokeEraser"/>
    <iact:actionData xml:id="d12">
      <inkml:trace xmlns:inkml="http://www.w3.org/2003/InkML" xml:id="stk11" contextRef="#ctx0" brushRef="#br1">22848 12505 322 0,'0'0'0'10,"0"0"221"-8,0 0-221-2,0 0 81 3,0 0-81-3,0 0 29 6,0 0-29-6,0 0 5 8,0 0-5-8,0 0 0 9,0 0 0-8,0 0-26 4,0 0 26-5,-53-14-80 8,53 14 80-7,-5-5-146 6,5 5 146-6,-3 0-406 6,3 0 406-6</inkml:trace>
    </iact:actionData>
  </iact:action>
  <iact:action type="remove" startTime="25802">
    <iact:property name="style" value="instant"/>
    <iact:actionData xml:id="d13" ref="#d4"/>
  </iact:action>
  <iact:action type="add" startTime="25810">
    <iact:property name="dataType" value="strokeEraser"/>
    <iact:actionData xml:id="d14">
      <inkml:trace xmlns:inkml="http://www.w3.org/2003/InkML" xml:id="stk12" contextRef="#ctx0" brushRef="#br1">36454 11106 465 0,'0'0'0'11,"0"0"105"-10,0 0-105-1,0 0 7 3,0 0-7-3,0 0 0 7,0 0 0-5,0 0-134 4,0 0 134-5</inkml:trace>
    </iact:actionData>
  </iact:action>
  <iact:action type="add" startTime="26207">
    <iact:property name="dataType" value="strokeEraser"/>
    <iact:actionData xml:id="d15">
      <inkml:trace xmlns:inkml="http://www.w3.org/2003/InkML" xml:id="stk13" contextRef="#ctx0" brushRef="#br1">35287 10924 479 0,'0'0'0'2,"0"0"103"5,0 0-103-6,0 0 128 4,0 0-128-4,0 0 99 6,0 0-99-6,0 0 35 6,0 0-35-6,0 0 9 4,0 0-9-4,0 0 4 6,0 0-4-6,0 0 0 7,0 0 0-8,0 0-16 5,0 0 16-4,0 0-92 6,0 0 92-6,0 0-257 6,0 0 257-6</inkml:trace>
    </iact:actionData>
  </iact:action>
  <iact:action type="remove" startTime="26516">
    <iact:property name="style" value="instant"/>
    <iact:actionData xml:id="d16" ref="#d0"/>
  </iact:action>
  <iact:action type="remove" startTime="26567">
    <iact:property name="style" value="instant"/>
    <iact:actionData xml:id="d17" ref="#d1"/>
  </iact:action>
  <iact:action type="add" startTime="26526">
    <iact:property name="dataType" value="strokeEraser"/>
    <iact:actionData xml:id="d18">
      <inkml:trace xmlns:inkml="http://www.w3.org/2003/InkML" xml:id="stk14" contextRef="#ctx0" brushRef="#br1">34893 11022 541 0,'0'0'0'11,"0"0"189"-8,0 0-189-3,0 0 43 1,0 0-43-1,0 0 51 6,0 0-51-5,0 0 0 7,0 0 0-7,0 0-2 3,0 0 2-3,0 0-120 6,0 0 120-6,16-14-257 14,-16 14 257-12</inkml:trace>
    </iact:actionData>
  </iact:action>
  <iact:action type="add" startTime="26754">
    <iact:property name="dataType" value="strokeEraser"/>
    <iact:actionData xml:id="d19">
      <inkml:trace xmlns:inkml="http://www.w3.org/2003/InkML" xml:id="stk15" contextRef="#ctx0" brushRef="#br1">34893 11022 110 0,'0'0'0'2,"-13"-175"0"4,13 175 0-5</inkml:trace>
    </iact:actionData>
  </iact:action>
  <iact:action type="remove" startTime="26972">
    <iact:property name="style" value="instant"/>
    <iact:actionData xml:id="d20" ref="#d2"/>
    <iact:actionData xml:id="d21" ref="#d3"/>
  </iact:action>
  <iact:action type="add" startTime="26979">
    <iact:property name="dataType" value="strokeEraser"/>
    <iact:actionData xml:id="d22">
      <inkml:trace xmlns:inkml="http://www.w3.org/2003/InkML" xml:id="stk16" contextRef="#ctx0" brushRef="#br1">35551 10648 366 0,'0'0'0'8,"0"0"91"-6,0 0-91-2,0 0 14 5,0 0-14-5,0 0 0 6,0 0 0-5,0 0-38 6,0 0 38-6,0 0-109 6,0 0 109-6,9-3-324 4,-9 3 324-4</inkml:trace>
    </iact:actionData>
  </iact:action>
  <iact:action type="add" startTime="27384">
    <iact:property name="dataType" value="strokeEraser"/>
    <iact:actionData xml:id="d23">
      <inkml:trace xmlns:inkml="http://www.w3.org/2003/InkML" xml:id="stk17" contextRef="#ctx0" brushRef="#br1">37170 11027 348 0,'0'0'0'2,"0"0"14"4,0 0-14-5,0 0 0 6,0 0 0-6,0 0-152 4,0 0 152-4</inkml:trace>
    </iact:actionData>
  </iact:action>
  <iact:action type="add" startTime="27544">
    <iact:property name="dataType" value="strokeEraser"/>
    <iact:actionData xml:id="d24">
      <inkml:trace xmlns:inkml="http://www.w3.org/2003/InkML" xml:id="stk18" contextRef="#ctx0" brushRef="#br1">37170 11027 255 0,'0'0'0'1,"64"3"158"4,-64-3-158-4,0 0 51 4,0 0-51-3,0 0 9 4,0 0-9-6,0 0 0 8,0 0 0-7,0 0-21 6,0 0 21-6,0 0-54 3,0 0 54-3,0-5-229 6,0 5 229-6</inkml:trace>
    </iact:actionData>
  </iact:action>
  <iact:action type="remove" startTime="27754">
    <iact:property name="style" value="instant"/>
    <iact:actionData xml:id="d25" ref="#d5"/>
  </iact:action>
  <iact:action type="add" startTime="27760">
    <iact:property name="dataType" value="strokeEraser"/>
    <iact:actionData xml:id="d26">
      <inkml:trace xmlns:inkml="http://www.w3.org/2003/InkML" xml:id="stk19" contextRef="#ctx0" brushRef="#br1">37047 10963 132 0,'0'0'0'9,"0"0"139"-7,0 0-139-2,0 0 103 3,0 0-103-3,0 0 89 7,0 0-89-5,0 0 51 3,0 0-51-4,0 0 16 6,0 0-16-4,0 0 0 0,0 0 0-2,-97 45-39 6,97-45 39-6,-9 0-156 6,9 0 156-6</inkml:trace>
    </iact:actionData>
  </iact:action>
  <iact:action type="add" startTime="27896">
    <iact:property name="dataType" value="strokeEraser"/>
    <iact:actionData xml:id="d27">
      <inkml:trace xmlns:inkml="http://www.w3.org/2003/InkML" xml:id="stk20" contextRef="#ctx0" brushRef="#br1">37047 10963 374 0,'0'0'0'1,"-155"25"69"4,155-25-69-4,0 3 25 6,0-3-25-6,0 0 0 4,0 0 0-5,0 0-4 8,0 0 4-7,1 0-204 5,-1 0 204-5</inkml:trace>
    </iact:actionData>
  </iact:action>
  <iact:action type="remove" startTime="28082">
    <iact:property name="style" value="instant"/>
    <iact:actionData xml:id="d28" ref="#d6"/>
  </iact:action>
  <iact:action type="add" startTime="28087">
    <iact:property name="dataType" value="strokeEraser"/>
    <iact:actionData xml:id="d29">
      <inkml:trace xmlns:inkml="http://www.w3.org/2003/InkML" xml:id="stk21" contextRef="#ctx0" brushRef="#br1">37485 10917 199 0,'0'0'0'7,"0"0"115"-3,0 0-115-3,0 0 0 12,0 0 0-13,0 0-12 0,0 0 12 0,0 0-248 5,0 0 248-4</inkml:trace>
    </iact:actionData>
  </iact:action>
  <iact:action type="add" startTime="28253">
    <iact:property name="dataType" value="strokeEraser"/>
    <iact:actionData xml:id="d30">
      <inkml:trace xmlns:inkml="http://www.w3.org/2003/InkML" xml:id="stk22" contextRef="#ctx0" brushRef="#br1">37485 10917 102 0,'0'0'0'5,"191"0"35"-5,-191 0-35 1,0 0 0 7,0 0 0-7,0 0-77 4,0 0 77-4</inkml:trace>
    </iact:actionData>
  </iact:action>
  <iact:action type="remove" startTime="28435">
    <iact:property name="style" value="instant"/>
    <iact:actionData xml:id="d31" ref="#d7"/>
  </iact:action>
  <iact:action type="add" startTime="28441">
    <iact:property name="dataType" value="strokeEraser"/>
    <iact:actionData xml:id="d32">
      <inkml:trace xmlns:inkml="http://www.w3.org/2003/InkML" xml:id="stk23" contextRef="#ctx0" brushRef="#br1">38041 10958 330 0,'0'0'0'9,"0"0"143"-8,0 0-142-1,0 0 29 6,0 0-30-6,0 0 37 8,0 0-37-7,0 0 9 5,0 0-9-5,0 0 0 4,0 0 0-4,0 0-54 6,0 0 54-6,27 2-73 6,-27-2 73-6,0-6-101 4,0 6 101-4,0-6-270 6,0 6 270-6</inkml:trace>
    </iact:actionData>
  </iact:action>
  <iact:action type="remove" startTime="28610">
    <iact:property name="style" value="instant"/>
    <iact:actionData xml:id="d33" ref="#d8"/>
  </iact:action>
  <iact:action type="add" startTime="28608">
    <iact:property name="dataType" value="strokeEraser"/>
    <iact:actionData xml:id="d34">
      <inkml:trace xmlns:inkml="http://www.w3.org/2003/InkML" xml:id="stk24" contextRef="#ctx0" brushRef="#br1">38041 10958 358 0,'0'0'0'6,"185"-29"102"2,-185 29-101-7,5 0 34 4,-5 0-35-5,8 0 70 1,-8 0-70-1,0 0 43 8,0 0-43-7,0 0 0 7,0 0 0-2,0 0-10-5,0 0 10-1,0 0-93 6,0 0 93-5,0 0-215 7,0 0 215-7</inkml:trace>
    </iact:actionData>
  </iact:action>
  <iact:action type="add" startTime="28788">
    <iact:property name="dataType" value="strokeEraser"/>
    <iact:actionData xml:id="d35">
      <inkml:trace xmlns:inkml="http://www.w3.org/2003/InkML" xml:id="stk25" contextRef="#ctx0" brushRef="#br1">38302 10909 286 0,'0'0'0'2,"0"0"14"2,0 0-14-2,0 0 0 4,0 0 0-5,0 0-39 6,0 0 39-6,0 0-257 4,0 0 257-4</inkml:trace>
    </iact:actionData>
  </iact:action>
  <iact:action type="add" startTime="29102">
    <iact:property name="dataType" value="strokeEraser"/>
    <iact:actionData xml:id="d36">
      <inkml:trace xmlns:inkml="http://www.w3.org/2003/InkML" xml:id="stk26" contextRef="#ctx0" brushRef="#br1">39550 10766 271 0,'0'0'0'2,"0"0"193"4,0 0-193-5,0 0 12 4,0 0-12-4,0 0 3 6,0 0-3-6,0 0 5 6,0 0-5-6,0 0 0 6,0 0 0-6,0 0-5 8,0 0 5-8,-37-37-86 2,37 37 86-2,-3 0-298 6,3 0 298-7</inkml:trace>
    </iact:actionData>
  </iact:action>
  <iact:action type="remove" startTime="29305">
    <iact:property name="style" value="instant"/>
    <iact:actionData xml:id="d37" ref="#d9"/>
  </iact:action>
  <iact:action type="add" startTime="29304">
    <iact:property name="dataType" value="strokeEraser"/>
    <iact:actionData xml:id="d38">
      <inkml:trace xmlns:inkml="http://www.w3.org/2003/InkML" xml:id="stk27" contextRef="#ctx0" brushRef="#br1">39550 10766 493 0,'0'0'0'5,"-143"-37"71"-1,143 37-71 0,0 0 21-4,0 0-21 0,0 0 48 8,0 0-48-6,0 0 42 2,0 0-42-3,0 0 0 5,0 0 0-5,0 9-58 6,0-9 58-6,0 3-145 6,0-3 145-6,0 9-355 4,0-9 355-4</inkml:trace>
    </iact:actionData>
  </iact:action>
  <iact:action type="add" startTime="32901">
    <iact:property name="dataType"/>
    <iact:actionData xml:id="d39">
      <inkml:trace xmlns:inkml="http://www.w3.org/2003/InkML" xml:id="stk28" contextRef="#ctx0" brushRef="#br0">18625 8740 592 0,'0'0'0'2,"0"0"204"3,0 0-204-5,0 0 92 10,0 0-92-10,0 0 70 5,0 0-70-4,0 0 43 5,0 0-43-6,0 0 57 9,0 0-57-9,0 0 83 7,0 0-83-7,174-76 97 7,-174 76-97-7,48-30 68 7,-48 30-68-6,57-30 67 8,-57 30-67-9,55-31 54 4,-55 31-54-3,58-33 47 6,-58 33-47-7,64-34 37 10,-64 34-37-10,72-35 32 8,-72 35-32-8,71-41 25 6,-71 41-25-6,81-45 21 6,-81 45-21-6,80-47 16 10,-80 47-16-10,90-47 13 9,-90 47-13-9,87-54 17 5,-87 54-17-2,88-52 16 5,-88 52-16-8,93-47 13 8,-93 47-13-8,84-42 9 4,-84 42-9-3,80-39 10 7,-80 39-10-8,80-37 10 10,-80 37-10-10,81-34 11 3,-81 34-11-2,77-36 11 8,-77 36-11-9,81-39 10 7,-81 39-10-3,82-42 7 0,-82 42-7-4,82-46 0 4,-82 46 0-3,75-41 4 6,-75 41-4-6,68-36 2 7,-68 36-2-8,62-32 0 6,-62 32 0-6,53-20 1 8,-53 20-1-8,52-17 4 9,-52 17-4-8,43-11 5 5,-43 11-5-6,41-12 5 6,-41 12-5-5,33-10 6 8,-33 10-6-8,35-12 5 6,-35 12-5-7,32-9 2 4,-32 9-2-2,24-8 1 4,-24 8-1-6,19-5 0 9,-19 5 0-8,8-6 0 5,-8 6 0-6,8-2 1 7,-8 2-1-6,0 0 0 7,0 0 0-8,0 0 0 7,0 0 0-6,0 0 0 5,0 0 0-6,0 0 0 8,0 0 0-8,0-4 2 8,0 4-2-7,0 0 1 4,0 0-1-5,0-2 2 7,0 2-2-6,0 0 1 6,0 0-1-6,0 0 1 6,0 0-1-6,0 0 2 5,0 0-2-6,0 0 1 8,0 0-1-8,0 0 3 8,0 0-3-8,-23 0 3 6,23 0-3-6,-39 0 2 7,39 0-2-5,-57 0 2 6,57 0-2-7,-63 6 1 5,63-6-1-5,-70 0 1 3,70 0-1-3,-64 0 0 6,64 0 0-6,-65 0 0 8,65 0 0-8,-57 0 0 3,57 0 0-4,-50 0 0 7,50 0 0-5,-36 0-2 6,36 0 2-7,-29 0-1 7,29 0 1-7,-21-4-2 2,21 4 2-2,-7-5-3 8,7 5 3-8,-7-3-3 6,7 3 3-6,0-3-4 4,0 3 4-5,0-2-4 8,0 2 4-7,0-2-3 6,0 2 3-7,0 0-1 6,0 0 1-6,0-5-3 7,0 5 3-6,0-5-5 9,0 5 5-10,0-7-4 6,0 7 4-6,19-1-2 7,-19 1 2-7,31-2 0 7,-31 2 0-7,37 0 1 7,-37 0-1-6,48 0 2 5,-48 0-2-5,53 0 1 5,-53 0-1-5,62 0 2 8,-62 0-2-8,66 0 1 3,-66 0-1-3,69 0 2 6,-69 0-2-6,71 2 0 7,-71-2 0-7,70 18 0 7,-70-18 0-7,64 21 7 4,-64-21-7-5,59 28 8 9,-59-28-8-8,51 26 12 4,-51-26-12-3,38 26 11 2,-38-26-11-3,24 21 5 6,-24-21-5-6,16 20 8 7,-16-20-8-8,0 16 8 8,0-16-8-8,0 25 14 6,0-25-14-6,-4 34 9 7,4-34-9-6,-44 38 3 7,44-38-3-8,-56 41 0 7,56-41 0-7,-61 40-1 7,61-40 1-7,-64 37-1 10,64-37 1-9,-56 34 0 4,56-34 0-4,-48 33-1 3,48-33 1-2,-41 28-2 5,41-28 2-6,-40 28-6 5,40-28 6-5,-35 23-28 6,35-23 28-7,-34 19-62 7,34-19 62-7,-27 17-109 9,27-17 109-8,-28 11-157 3,28-11 157-4,-21 11-209 7,21-11 209-6,-3 0-318 8,3 0 318-8,0 0-930 7,0 0 930-8</inkml:trace>
    </iact:actionData>
  </iact:action>
  <iact:action type="remove" startTime="35333">
    <iact:property name="style" value="instant"/>
    <iact:actionData xml:id="d40" ref="#d39"/>
  </iact:action>
  <iact:action type="add" startTime="35339">
    <iact:property name="dataType" value="strokeEraser"/>
    <iact:actionData xml:id="d41">
      <inkml:trace xmlns:inkml="http://www.w3.org/2003/InkML" xml:id="stk29" contextRef="#ctx0" brushRef="#br1">26323 12636 539 0,'0'0'0'9,"0"0"172"-8,0 0-172-1,0 0 11 7,0 0-11-7,0 0 0 4,0 0 0-4,0 0-126 8,0 0 126-7,0 0-590 8,0 0 590-7</inkml:trace>
    </iact:actionData>
  </iact:action>
  <iact:action type="add" startTime="37728">
    <iact:property name="dataType"/>
    <iact:actionData xml:id="d42">
      <inkml:trace xmlns:inkml="http://www.w3.org/2003/InkML" xml:id="stk30" contextRef="#ctx0" brushRef="#br0">18675 8898 315 0,'0'0'0'1,"0"0"143"3,0 0-143-4,0 0 110 8,0 0-110-8,0 0 140 7,0 0-139-7,0 0 103 8,0 0-104-7,0 0 80 6,0 0-80-7,0 0 64 7,0 0-64-7,3 0 51 9,-3 0-51-9,0 0 31 6,0 0-31-6,0 0 22 6,0 0-22-5,0 0 35 7,0 0-35-8,1 0 47 9,-1 0-47-9,12 0 54 6,-12 0-54-6,14 0 53 7,-14 0-53-7,26 0 46 10,-26 0-46-10,31 0 29 6,-31 0-29-6,33 0 23 7,-33 0-23-7,41 0 36 9,-41 0-36-9,40-7 38 7,-40 7-38-7,41-10 35 6,-41 10-35-6,42-13 25 9,-42 13-25-9,42-9 24 9,-42 9-24-9,43-15 31 7,-43 15-31-7,50-15 20 10,-50 15-20-10,46-17 13 6,-46 17-13-5,45-15 9 4,-45 15-9-2,52-18 6 0,-52 18-6-1,48-14 11 4,-48 14-11-3,52-12 11 4,-52 12-11-6,45-10 13 6,-45 10-13-7,52-12 16 4,-52 12-16-3,45-13 12 8,-45 13-12-9,47-13 8 6,-47 13-8-5,52-14 6 3,-52 14-6-2,45-10 8 4,-45 10-8-4,43-15 6 6,-43 15-6-7,49-11 5 5,-49 11-5-6,41-11 4 7,-41 11-4-7,44-17 6 7,-44 17-6-7,43-13 6 8,-43 13-6-8,41-17 5 7,-41 17-5-5,36-20 3 5,-36 20-3-7,36-18 1 8,-36 18-1-8,32-23 0 6,-32 23 0-5,36-16 1 6,-36 16-1-7,34-17 0 7,-34 17 0-6,39-19 0 7,-39 19 0-8,43-13 1 6,-43 13-1-5,45-17 2 6,-45 17-2-6,55-13 2 6,-55 13-2-7,50-14 0 7,-50 14 0-5,52-20 2 2,-52 20-2-3,53-18 1 6,-53 18-1-6,51-23 1 7,-51 23-1-8,52-18 1 6,-52 18-1-6,55-19 2 8,-55 19-2-7,54-16 1 6,-54 16-1-6,59-18 2 5,-59 18-2-6,64-22 3 7,-64 22-3-7,70-22 1 8,-70 22-1-8,68-25 1 7,-68 25-1-5,67-23 0 3,-67 23 0-5,66-23 1 8,-66 23-1-8,60-17 1 8,-60 17-1-8,61-17 1 8,-61 17-1-8,50-13 5 7,-50 13-5-7,52-14 1 8,-52 14-1-7,41-15 4 5,-41 15-4-6,38-12 0 7,-38 12 0-5,30-11 1 4,-30 11-1-4,19-10 0 6,-19 10 0-8,17-6 1 4,-17 6-1-2,11-2-2 6,-11 2 2-8,10-4 3 7,-10 4-3-7,8 0-2 8,-8 0 2-8,8-2 1 6,-8 2-1-5,1 0 0 6,-1 0 0-7,0 0 2 9,0 0-2-8,0-3 0 3,0 3 0-4,0 0 0 7,0 0 0-6,0 0 4 9,0 0-4-10,0 0 0 5,0 0 0-4,0 0 0 5,0 0 0-6,0 0 0 7,0 0 0-6,-25 0-1 7,25 0 1-7,-52 0 0 3,52 0 0-1,-65 0-1 5,65 0 1-8,-72 0 0 7,72 0 0-6,-76 0 0 6,76 0 0-7,-68-6 0 4,68 6 0-2,-64-8 1 6,64 8-1-6,-53-8 0 3,53 8 0-4,-41-12-1 5,41 12 1-5,-32-10 0 4,32 10 0-3,-24-9-1 6,24 9 1-7,-11-9-2 5,11 9 2-5,-4-9 0 5,4 9 0-5,0-1-5 7,0 1 5-8,0-7-9 7,0 7 9-6,12-5-2 5,-12 5 2-6,52 0 0 7,-52 0 0-6,64-4 1 7,-64 4-1-8,74 0 1 5,-74 0-1-3,76 0 1 5,-76 0-1-7,70 0 1 7,-70 0-1-4,61 9 2 3,-61-9-2-6,52 17 2 6,-52-17-2-5,42 18 1 6,-42-18-1-7,39 22 2 7,-39-22-2-6,28 19 2 5,-28-19-2-6,27 20 0 7,-27-20 0-6,22 18 2 8,-22-18-2-8,12 9 0 5,-12-9 0-6,11 13 0 6,-11-13 0-6,2 4 0 7,-2-4 0-6,0 6 1 6,0-6-1-6,0 15 1 7,0-15-1-8,-18 19 1 5,18-19-1-3,-52 28 0 6,52-28 0-7,-68 31-1 5,68-31 1-6,-68 33 0 8,68-33 0-8,-65 31 1 7,65-31-1-6,-64 30 2 7,64-30-2-7,-60 32-1 3,60-32 1-3,-47 33 0 6,47-33 0-7,-45 32-1 8,45-32 1-7,-37 34-3 6,37-34 3-7,-29 32-41 6,29-32 41-5,-20 30-97 7,20-30 97-8,-7 34-149 7,7-34 149-6,0 7-236 5,0-7 236-6,0 10-574 8,0-10 574-8</inkml:trace>
    </iact:actionData>
  </iact:action>
  <iact:action type="add" startTime="39503">
    <iact:property name="dataType"/>
    <iact:actionData xml:id="d43">
      <inkml:trace xmlns:inkml="http://www.w3.org/2003/InkML" xml:id="stk31" contextRef="#ctx0" brushRef="#br0">19311 6013 463 0,'0'0'0'2,"0"0"192"5,0 0-192-6,0 0 140 4,0 0-140-5,0 0 115 8,0 0-115-8,0 0 69 7,0 0-69-7,0 0 61 7,0 0-61-7,0 0 61 10,0 0-61-10,174-5 66 6,-174 5-66-4,45-2 66 2,-45 2-66-3,39-7 54 7,-39 7-54-8,46-8 38 7,-46 8-38-7,47-12 35 8,-47 12-35-7,45-7 28 5,-45 7-28-6,55-11 21 9,-55 11-21-9,54-12 19 6,-54 12-19-6,55-11 14 8,-55 11-14-8,53-11 23 6,-53 11-23-6,57-12 22 11,-57 12-22-11,59-11 28 8,-59 11-28-8,57-11 29 6,-57 11-29-4,61-13 22 5,-61 13-22-7,60-13 16 8,-60 13-16-7,60-9 12 5,-60 9-12-5,55-10 9 5,-55 10-9-5,57-5 8 5,-57 5-8-5,52-10 8 4,-52 10-8-5,50-5 10 7,-50 5-10-5,54-5 10 5,-54 5-10-6,54-7 6 6,-54 7-6-6,50-7 9 4,-50 7-9-4,57-7 5 6,-57 7-5-6,61-4 5 6,-61 4-5-6,56-6 3 4,-56 6-3-5,57-3 7 7,-57 3-7-6,54 0 3 7,-54 0-3-8,58-3 3 7,-58 3-3-6,52 0 1 5,-52 0-1-6,53-3 1 7,-53 3-1-6,51-6 4 8,-51 6-4-8,52-11 1 4,-52 11-1-3,51-11 0 4,-51 11 0-6,54-11 0 7,-54 11 0-7,53-14 2 7,-53 14-2-6,51-12 1 7,-51 12-1-7,48-13 0 4,-48 13 0-4,42-18 2 7,-42 18-2-7,39-17 4 4,-39 17-4-4,35-17 4 7,-35 17-4-7,30-22 2 4,-30 22-2-4,31-19 0 7,-31 19 0-6,26-20 0 3,-26 20 0-5,26-17 0 10,-26 17 0-10,20-17 3 7,-20 17-3-7,20-13-2 6,-20 13 2-4,16-15 1 3,-16 15-1-5,12-12 0 7,-12 12 0-6,9-5 0 7,-9 5 0-8,10-8 0 6,-10 8 0-6,14-4 0 8,-14 4 0-7,13-5 1 6,-13 5-1-7,19-11-1 8,-19 11 1-7,19-9 0 4,-19 9 0-5,26-8 0 8,-26 8 0-8,23-11 0 8,-23 11 0-8,28-8 0 5,-28 8 0-4,26-13 0 7,-26 13 0-8,23-7 0 8,-23 7 0-8,20-10 0 8,-20 10 0-8,21 0 0 6,-21 0 0-6,19-5 0 8,-19 5 0-8,11 0 1 9,-11 0-1-8,13 0 0 5,-13 0 0-5,6 0 0 4,-6 0 0-5,1 0 0 8,-1 0 0-8,6 0 1 8,-6 0-1-8,3 0 0 6,-3 0 0-6,3 0 2 8,-3 0-2-8,0 0 1 10,0 0-1-10,0 0 2 6,0 0-2-6,0 0 1 8,0 0-1-8,0 0 2 6,0 0-2-6,0 0 8 10,0 0-8-10,-6 0 10 5,6 0-10-3,-35 0 2 2,35 0-2-3,-47 5 0 8,47-5 0-8,-64 0 0 6,64 0 0-6,-77 0 0 4,77 0 0-3,-84 0 1 5,84 0-1-7,-84 0-1 7,84 0 1-6,-84-13-1 6,84 13 1-5,-77-14-2 2,77 14 2-3,-64-10-1 9,64 10 1-10,-56-7-1 6,56 7 1-6,-38-3 1 6,38 3-1-6,-19-2-1 7,19 2 1-6,-7-3-1 7,7 3 1-8,0 0-2 8,0 0 2-8,0 0 0 6,0 0 0-6,0 0-3 8,0 0 3-8,27 0-6 7,-27 0 6-6,41 0-8 5,-41 0 8-4,52 0 0 4,-52 0 0-5,54 0 0 8,-54 0 0-8,62 0 1 3,-62 0-1-3,65 0 2 4,-65 0-2-3,71 0 0 4,-71 0 0-4,73 0 0 5,-73 0 0-7,68 0 0 6,-68 0 0-5,70 3 2 5,-70-3-2-5,62 17 0 7,-62-17 0-6,56 14 2 3,-56-14-2-4,41 18-1 8,-41-18 1-9,33 8 1 4,-33-8-1-3,24 9 0 8,-24-9 0-9,11 4 1 6,-11-4-1-5,6 6 0 7,-6-6 0-8,0 3 2 8,0-3-2-8,0 14 6 8,0-14-6-8,0 20 12 5,0-20-12-3,-17 30 14 5,17-30-14-7,-48 34 8 9,48-34-8-9,-55 30 2 5,55-30-2-5,-61 32 2 7,61-32-2-5,-60 25 1 5,60-25-1-7,-49 27 1 8,49-27-1-8,-48 24 0 6,48-24 0-6,-33 20 0 7,33-20 0-5,-28 22-2 5,28-22 2-7,-23 17-2 8,23-17 2-8,-13 13-5 6,13-13 5-5,-3 12-34 6,3-12 34-7,0 6-66 8,0-6 66-7,0 2-99 6,0-2 99-7,0 0-160 5,0 0 160-5,0 0-273 9,0 0 273-9</inkml:trace>
    </iact:actionData>
  </iact:action>
  <iact:action type="add" startTime="41101">
    <iact:property name="dataType"/>
    <iact:actionData xml:id="d44">
      <inkml:trace xmlns:inkml="http://www.w3.org/2003/InkML" xml:id="stk32" contextRef="#ctx0" brushRef="#br0">19802 4213 515 0,'0'0'0'2,"0"0"249"3,0 0-249-5,0 0 132 7,0 0-132-6,0 0 118 7,0 0-118-8,0 0 80 6,0 0-80-6,0 0 68 9,0 0-68-9,0 0 59 7,0 0-59-7,0 0 53 6,0 0-53-6,172-40 49 8,-172 40-49-8,47-15 56 8,-47 15-56-8,50-14 44 8,-50 14-44-8,61-13 35 6,-61 13-35-6,66-17 34 8,-66 17-34-8,70-11 32 10,-70 11-32-10,69-14 44 6,-69 14-44-6,71-17 28 6,-71 17-28-6,71-20 25 8,-71 20-25-8,71-23 18 9,-71 23-18-9,73-19 15 10,-73 19-15-10,71-20 14 6,-71 20-14-6,67-17 17 7,-67 17-17-5,63-17 15 3,-63 17-15-5,60-11 20 6,-60 11-20-6,59-9 15 7,-59 9-15-6,61-12 14 8,-61 12-14-7,64-13 13 4,-64 13-13-5,61-17 9 4,-61 17-9-4,69-19 5 4,-69 19-5-3,64-16 6 6,-64 16-6-7,64-17 3 5,-64 17-3-5,64-20 8 5,-64 20-8-5,59-20 6 7,-59 20-6-8,54-14 6 7,-54 14-6-6,48-10 3 4,-48 10-3-3,43-10 7 2,-43 10-7-2,46-8 6 6,-46 8-6-7,44-6 5 7,-44 6-5-8,41-8 8 6,-41 8-8-6,46-9 5 8,-46 9-5-6,54-8 5 4,-54 8-5-5,59-15 3 4,-59 15-3-5,64-11 1 8,-64 11-1-8,65-11 1 9,-65 11-1-9,67-8 0 7,-67 8 0-7,59-5 0 5,-59 5 0-3,51-4 2 5,-51 4-2-7,48 0 5 7,-48 0-5-6,42-3 7 7,-42 3-7-8,37-5 9 6,-37 5-9-6,37-8 5 8,-37 8-5-8,39-14 1 8,-39 14-1-8,37-17 0 6,-37 17 0-5,37-22 0 6,-37 22 0-6,34-21 0 6,-34 21 0-7,29-17-1 8,-29 17 1-8,28-14 0 6,-28 14 0-5,17-13 0 6,-17 13 0-7,16-12 0 7,-16 12 0-6,13-13-1 5,-13 13 1-6,13-9 0 7,-13 9 0-6,11-6 0 7,-11 6 0-8,7-5 0 8,-7 5 0-8,11-4 0 7,-11 4 0-6,9-2 1 5,-9 2-1-5,0-3 1 7,0 3-1-7,0-3 1 5,0 3-1-6,0-2 0 6,0 2 0-6,0 0 0 8,0 0 0-8,0 0-1 9,0 0 1-9,0 0-3 6,0 0 3-5,-20 0-8 7,20 0 8-8,-45 0-12 7,45 0 12-3,-60 0 0 1,60 0 0-5,-69 0 0 6,69 0 0-5,-83-5 1 6,83 5-1-6,-84-10 1 5,84 10-1-5,-84-7 0 6,84 7 0-5,-85-15 0 3,85 15 0-5,-83-10 1 9,83 10-1-9,-71-13 1 7,71 13-1-7,-59-11 0 6,59 11 0-3,-44-8-5 1,44 8 5-3,-25-4-7 7,25 4 7-8,-11 0-5 8,11 0 5-8,-2 0-5 7,2 0 5-7,0 0-5 7,0 0 5-7,0 0-4 7,0 0 4-6,18 0-2 7,-18 0 2-8,53 0-7 7,-53 0 7-7,71 0-2 7,-71 0 2-7,90 0-1 7,-90 0 1-6,92 0 0 5,-92 0 0-6,95 9-2 7,-95-9 2-6,87 12 0 7,-87-12 0-8,79 15 0 7,-79-15 0-6,63 17 0 5,-63-17 0-6,60 18 0 8,-60-18 0-7,52 14 0 6,-52-14 0-6,33 15 2 7,-33-15-2-8,28 8 2 7,-28-8-2-7,20 5 4 7,-20-5-4-5,7 0 3 3,-7 0-3-4,9 0 4 4,-9 0-4-5,0 5 6 7,0-5-6-6,0 20 10 8,0-20-10-8,-16 34 8 5,16-34-8-5,-43 48 1 4,43-48-1-5,-54 56 4 7,54-56-4-5,-57 59 2 6,57-59-2-7,-53 59 2 5,53-59-2-5,-54 60 1 6,54-60-1-7,-49 56 0 7,49-56 0-6,-48 51 0 7,48-51 0-8,-43 50-3 6,43-50 3-6,-37 47-6 7,37-47 6-7,-30 49-41 8,30-49 41-6,-31 45-98 5,31-45 98-6,-7 47-143 3,7-47 143-2,0 11-207 7,0-11 207-9,0 13-308 6,0-13 308-6</inkml:trace>
    </iact:actionData>
  </iact:action>
  <iact:action type="add" startTime="43345">
    <iact:property name="dataType"/>
    <iact:actionData xml:id="d45">
      <inkml:trace xmlns:inkml="http://www.w3.org/2003/InkML" xml:id="stk33" contextRef="#ctx0" brushRef="#br0">21124 10763 304 0,'0'0'0'3,"0"0"187"2,0 0-187-4,0 0 164 7,0 0-164-8,0 0 183 6,0 0-183-6,0 0 130 6,0 0-130-6,0 0 83 10,0 0-83-10,0 0 76 6,0 0-76-6,9 0 80 8,-9 0-80-8,0 0 77 8,0 0-77-7,7-19 57 6,-7 19-57-7,9-28 44 7,-9 28-44-7,13-41 63 7,-13 41-63-7,19-44 43 9,-19 44-43-9,20-48 34 6,-20 48-34-6,25-51 28 7,-25 51-28-7,27-50 23 8,-27 50-23-8,32-51 16 6,-32 51-16-5,37-58 14 6,-37 58-14-7,31-66 17 10,-31 66-17-10,37-67 19 6,-37 67-19-6,36-73 21 8,-36 73-21-8,32-75 15 9,-32 75-15-8,32-77 15 4,-32 77-15-1,27-73 7 0,-27 73-7-2,29-73 6 4,-29 73-6-6,31-73 4 7,-31 73-4-5,27-75 4 3,-27 75-4-4,29-77 0 5,-29 77 0-4,28-73 1 5,-28 73-1-6,29-69 1 5,-29 69-1-5,30-62 0 6,-30 62 0-7,31-56 0 8,-31 56 0-8,33-51 2 7,-33 51-2-6,25-43 0 4,-25 43 0-4,21-36 1 6,-21 36-1-7,13-30 1 7,-13 30-1-6,15-28 0 5,-15 28 0-6,14-26 0 8,-14 26 0-8,16-28 0 9,-16 28 0-8,21-32 0 4,-21 32 0-3,18-32 0 5,-18 32 0-7,18-30-1 7,-18 30 1-6,23-36 0 5,-23 36 0-6,20-35 0 7,-20 35 0-7,24-38 0 8,-24 38 0-7,20-33 0 8,-20 33 0-9,23-32 0 4,-23 32 0-2,17-28-1 4,-17 28 1-4,21-25-1 5,-21 25 1-7,20-24 0 6,-20 24 0-6,20-24 0 8,-20 24 0-8,16-25 0 9,-16 25 0-9,16-22 0 4,-16 22 0-3,15-28 0 6,-15 28 0-6,13-26 1 9,-13 26-1-9,16-25 0 4,-16 25 0-5,11-17 0 6,-11 17 0-6,6-13 0 9,-6 13 0-8,10-7 0 5,-10 7 0-5,0-2 0 6,0 2 0-7,0-4 1 7,0 4-1-6,2 0 0 7,-2 0 0-8,0 0 0 6,0 0 0-6,0 0 0 7,0 0 0-6,0 0-2 7,0 0 2-8,0 0 0 6,0 0 0-6,0 0 0 7,0 0 0-6,0 0-1 6,0 0 1-7,0 0-1 7,0 0 1-7,0 0 0 7,0 0 0-7,0-2-2 10,0 2 2-9,0-3-2 5,0 3 2-6,0-6 0 6,0 6 0-6,0-4 0 8,0 4 0-8,0-7 1 7,0 7-1-7,0-2 0 8,0 2 0-8,0-3 1 7,0 3-1-7,0 0 0 9,0 0 0-9,0 0 0 7,0 0 0-7,0 0 1 8,0 0-1-8,0-5 0 7,0 5 0-6,0-7-1 5,0 7 1-5,0-8 0 6,0 8 0-7,0-11-2 10,0 11 2-10,0-6-1 6,0 6 1-6,0 0 0 6,0 0 0-5,0 0 0 6,0 0 0-7,0 0 0 8,0 0 0-8,0 0 1 6,0 0-1-6,0 0 2 8,0 0-2-8,0 0 1 9,0 0-1-9,0 0 1 6,0 0-1-5,0 0 0 7,0 0 0-8,0 0 0 8,0 0 0-8,0 0 0 6,0 0 0-6,0 0 2 8,0 0-2-8,0 0 1 10,0 0-1-10,0 0 0 4,0 0 0-4,0 0 0 7,0 0 0-6,0 0 1 7,0 0-1-8,0 0 0 7,0 0 0-6,0 0 0 5,0 0 0-6,0 0 1 7,0 0-1-6,0 0 0 7,0 0 0-8,0 0-2 6,0 0 2-6,0 0 0 7,0 0 0-6,-5 0 1 7,5 0-1-8,-7 6 0 8,7-6 0-8,-1 6 0 6,1-6 0-6,-8 1 2 9,8-1-2-8,0 4 0 5,0-4 0-6,-7 6 0 8,7-6 0-8,-1 2 0 9,1-2 0-9,-3 3 1 7,3-3-1-7,-3 4 0 5,3-4 0-3,-6 0 1 5,6 0-1-7,0 0 0 7,0 0 0-7,0 0 0 6,0 0 0-5,0 0 1 6,0 0-1-7,0 0 0 9,0 0 0-9,0 0 1 6,0 0-1-6,0 0 1 9,0 0-1-8,0 1 1 4,0-1-1-5,0 4 1 9,0-4-1-9,0 0 0 8,0 0 0-8,0 0 0 7,0 0 0-6,0 0 0 5,0 0 0-6,-1 8 0 7,1-8 0-6,-6 17-3 7,6-17 3-8,-7 15-11 7,7-15 11-6,-11 10-103 5,11-10 103-6,-2 3-204 7,2-3 204-7,-2 0-345 9,2 0 345-9</inkml:trace>
    </iact:actionData>
  </iact:action>
  <iact:action type="remove" startTime="45878">
    <iact:property name="style" value="instant"/>
    <iact:actionData xml:id="d46" ref="#d45"/>
  </iact:action>
  <iact:action type="add" startTime="45888">
    <iact:property name="dataType" value="strokeEraser"/>
    <iact:actionData xml:id="d47">
      <inkml:trace xmlns:inkml="http://www.w3.org/2003/InkML" xml:id="stk34" contextRef="#ctx0" brushRef="#br1">28362 14057 416 0,'0'0'0'12,"0"0"160"-10,0 0-160-2,0 0 129 4,0 0-129-4,0 0 122 6,0 0-122-6,0 0 72 8,0 0-72-7,0 0 26 6,0 0-26-6,0 0 5 4,0 0-5-5,0 0 0 8,0 0 0-7,0-12-33 8,0 12 33-9,0 12-139 4,0-12 139-4,-19 20-456 8,19-20 456-8</inkml:trace>
    </iact:actionData>
  </iact:action>
  <iact:action type="add" startTime="48112">
    <iact:property name="dataType"/>
    <iact:actionData xml:id="d48">
      <inkml:trace xmlns:inkml="http://www.w3.org/2003/InkML" xml:id="stk35" contextRef="#ctx0" brushRef="#br0">21190 10818 336 0,'0'0'0'2,"0"0"209"3,0 0-209-5,0 0 126 7,0 0-126-7,0 0 111 8,0 0-111-8,0 0 77 8,0 0-77-8,0 0 104 6,0 0-104-6,23-77 74 8,-23 77-74-8,11-35 77 8,-11 35-77-8,9-39 67 6,-9 39-67-6,13-39 55 10,-13 39-55-10,16-45 45 6,-16 45-45-6,19-47 38 8,-19 47-38-8,22-51 37 9,-22 51-37-9,20-54 25 5,-20 54-25-5,26-58 21 8,-26 58-21-8,25-54 12 8,-25 54-12-8,24-59 11 8,-24 59-11-8,25-54 11 6,-25 54-11-6,23-53 6 8,-23 53-6-8,21-56 6 9,-21 56-6-9,23-62 9 7,-23 62-9-7,24-69 7 9,-24 69-7-8,29-74 9 3,-29 74-9-2,31-81 7 4,-31 81-7-4,30-77 9 5,-30 77-9-7,29-75 5 6,-29 75-5-6,28-68 4 7,-28 68-4-5,26-61 4 5,-26 61-4-7,24-60 4 7,-24 60-4-5,24-59 3 3,-24 59-3-5,26-52 2 8,-26 52-2-8,26-61 4 8,-26 61-4-7,27-57 0 6,-27 57 0-6,29-62-1 7,-29 62 1-7,25-69 0 3,-25 69 0-2,23-62 0 4,-23 62 0-6,25-58 1 7,-25 58-1-6,20-54 0 5,-20 54 0-5,19-51 1 6,-19 51-1-6,20-44 0 6,-20 44 0-6,21-42 0 6,-21 42 0-7,26-43 0 8,-26 43 0-8,20-38 1 5,-20 38-1-3,23-40 0 6,-23 40 0-8,23-39 0 6,-23 39 0-4,21-42 1 7,-21 42-1-9,24-45 0 4,-24 45 0-4,19-46-1 8,-19 46 1-7,20-44 0 6,-20 44 0-7,21-43-1 6,-21 43 1-6,17-39 0 7,-17 39 0-6,15-27 0 7,-15 27 0-8,4-21 0 7,-4 21 0-7,0-11 0 6,0 11 0-5,4 0 0 6,-4 0 0-7,0 0 0 8,0 0 0-7,0 0 1 6,0 0-1-6,0 0 0 6,0 0 0-7,0 0 0 6,0 0 0-5,0-3 0 7,0 3 0-8,0 0 0 8,0 0 0-8,0 0 1 7,0 0-1-7,0 0 1 8,0 0-1-7,0 0 1 5,0 0-1-5,-8 22 9 6,8-22-9-6,-32 43 10 3,32-43-10-3,-47 51 7 7,47-51-7-8,-50 52 4 8,50-52-4-8,-57 50 2 9,57-50-2-9,-59 49 0 5,59-49 0-5,-53 45 1 8,53-45-1-8,-43 36-1 8,43-36 1-8,-39 30 0 8,39-30 0-6,-29 19 0 4,29-19 0-5,-12 7 0 3,12-7 0-3,-3 0 0 7,3 0 0-8,0 0-3 7,0 0 3-7,0 0-3 8,0 0 3-8,8-26-5 6,-8 26 5-5,36-49 0 7,-36 49 0-8,53-57-1 7,-53 57 1-6,57-64 0 6,-57 64 0-7,57-64-1 7,-57 64 1-7,53-62 0 8,-53 62 0-7,41-57 0 3,-41 57 0-3,33-42 0 6,-33 42 0-6,23-34-2 6,-23 34 2-6,8-16-1 7,-8 16 1-8,10-9-1 8,-10 9 1-7,0 0 0 4,0 0 0-5,5 0 1 8,-5 0-1-8,5 0 5 8,-5 0-5-8,3 29 6 9,-3-29-6-9,0 50 6 4,0-50-6-3,0 69 3 7,0-69-3-8,0 81 5 8,0-81-5-8,0 77 3 7,0-77-3-6,0 76 6 5,0-76-6-6,0 64 0 7,0-64 0-6,0 55 0 7,0-55 0-7,-3 41-1 4,3-41 1-5,0 32-10 9,0-32 10-8,0 17-84 5,0-17 84-5,0 0-194 6,0 0 194-7,0 0-362 6,0 0 362-6</inkml:trace>
    </iact:actionData>
  </iact:action>
  <iact:action type="add" startTime="49552">
    <iact:property name="dataType"/>
    <iact:actionData xml:id="d49">
      <inkml:trace xmlns:inkml="http://www.w3.org/2003/InkML" xml:id="stk36" contextRef="#ctx0" brushRef="#br0">23241 10322 390 0,'0'0'0'2,"0"0"171"4,0 0-171-6,0 0 144 6,0 0-144-6,0 0 113 8,0 0-113-8,0 0 79 8,0 0-79-8,0 0 77 6,0 0-77-6,0 0 57 8,0 0-57-8,49-148 49 8,-49 148-49-8,17-40 39 6,-17 40-39-6,24-46 32 9,-24 46-32-9,20-50 30 7,-20 50-30-7,26-51 28 8,-26 51-28-7,25-53 34 4,-25 53-34-5,26-50 35 8,-26 50-35-8,23-49 31 9,-23 49-31-9,23-48 31 7,-23 48-31-7,18-38 18 8,-18 38-18-8,20-40 10 6,-20 40-10-6,16-37 2 8,-16 37-2-8,14-36 4 8,-14 36-4-8,19-45 2 8,-19 45-2-8,26-51 1 6,-26 51-1-6,28-55 0 10,-28 55 0-10,30-60 0 6,-30 60 0-5,34-62 2 6,-34 62-2-7,33-56 1 7,-33 56-1-7,30-53 3 8,-30 53-3-8,26-50 5 8,-26 50-5-8,21-44 6 8,-21 44-6-8,20-42 3 7,-20 42-3-7,14-35 1 6,-14 35-1-3,21-37 0 3,-21 37 0-5,20-39 1 6,-20 39-1-7,20-37 0 6,-20 37 0-5,25-45 0 5,-25 45 0-5,20-44 1 7,-20 44-1-8,28-48-1 7,-28 48 1-6,26-49 2 5,-26 49-2-6,26-39-1 7,-26 39 1-6,20-42 1 7,-20 42-1-8,21-39 1 7,-21 39-1-7,20-37 1 6,-20 37-1-4,20-37 2 6,-20 37-2-8,20-31 0 8,-20 31 0-7,24-30 0 3,-24 30 0-4,20-31 2 7,-20 31-2-5,23-34 10 6,-23 34-10-6,18-37 9 3,-18 37-9-5,18-42 8 6,-18 42-8-6,21-39 4 9,-21 39-4-9,16-42 2 7,-16 42-2-7,14-43 1 8,-14 43-1-6,13-34 0 4,-13 34 0-6,5-27 0 5,-5 27 0-4,8-20 0 7,-8 20 0-8,5-14 0 7,-5 14 0-6,2-11 1 5,-2 11-1-5,8-14 0 5,-8 14 0-5,5-13 0 7,-5 13 0-8,11-13 0 7,-11 13 0-6,1-13 0 5,-1 13 0-6,3-10 0 7,-3 10 0-7,0-3 0 9,0 3 0-9,0-5 0 7,0 5 0-6,0 0 0 7,0 0 0-8,0 0 0 6,0 0 0-6,0 0 1 8,0 0-1-8,0 0 0 8,0 0 0-8,-4 0 4 6,4 0-4-5,-24 12 3 6,24-12-3-7,-20 15 4 8,20-15-4-8,-26 17 0 8,26-17 0-7,-30 27 0 4,30-27 0-5,-40 37 1 8,40-37-1-7,-44 47 0 6,44-47 0-7,-56 60 1 7,56-60-1-6,-56 61 0 7,56-61 0-7,-52 57 0 3,52-57 0-2,-47 45 0 6,47-45 0-8,-33 30 0 6,33-30 0-4,-23 19 0 6,23-19 0-8,-13 12-1 5,13-12 1-5,0 0 0 7,0 0 0-7,0 0 0 9,0 0 0-9,0-5-4 6,0 5 4-6,16-37-13 8,-16 37 13-8,30-47-4 7,-30 47 4-6,36-54 0 6,-36 54 0-5,34-59-6 3,-34 59 6-4,40-62-9 6,-40 62 9-6,44-59-11 6,-44 59 11-7,52-54-8 8,-52 54 8-7,44-44-2 4,-44 44 2-5,31-37 0 7,-31 37 0-6,34-28 0 6,-34 28 0-5,16-14 0 4,-16 14 0-5,11-3 2 7,-11 3-2-8,6 0 8 6,-6 0-8-6,3 0 21 7,-3 0-21-6,4 7 15 7,-4-7-15-8,0 30 16 7,0-30-16-7,3 45 7 7,-3-45-7-7,3 53 5 7,-3-53-5-5,2 71 8 7,-2-71-8-9,5 65 15 4,-5-65-15-3,3 57 13 5,-3-57-13-4,0 54 12 6,0-54-12-7,3 43 4 5,-3-43-4-5,0 41 0 5,0-41 0-5,0 40-2 6,0-40 2-7,0 33-27 7,0-33 27-7,0 26-92 8,0-26 92-7,0 0-191 4,0 0 191-4,0 0-396 5,0 0 396-5</inkml:trace>
    </iact:actionData>
  </iact:action>
  <iact:action type="add" startTime="50991">
    <iact:property name="dataType"/>
    <iact:actionData xml:id="d50">
      <inkml:trace xmlns:inkml="http://www.w3.org/2003/InkML" xml:id="stk37" contextRef="#ctx0" brushRef="#br0">25432 9631 307 0,'0'0'0'2,"0"0"197"4,0 0-197-6,0 0 130 7,0 0-130-6,0 0 94 8,0 0-94-9,0 0 77 4,0 0-77-2,0 0 80 4,0 0-80-6,0 0 62 8,0 0-62-7,24-165 60 6,-24 165-60-6,7-47 53 6,-7 47-53-6,16-45 41 5,-16 45-41-6,17-45 36 7,-17 45-36-7,15-44 30 9,-15 44-30-8,16-51 22 5,-16 51-22-6,18-54 19 6,-18 54-19-6,18-55 18 8,-18 55-18-8,17-60 10 8,-17 60-10-8,16-56 7 6,-16 56-7-6,10-54 6 8,-10 54-6-7,18-49 3 6,-18 49-3-6,16-52 2 8,-16 52-2-9,17-50 1 8,-17 50-1-8,16-51 2 5,-16 51-2-5,17-50 6 8,-17 50-6-6,21-50 4 4,-21 50-4-4,17-51 2 3,-17 51-2-3,19-50 2 3,-19 50-2-4,23-57 2 6,-23 57-2-6,18-59 0 6,-18 59 0-6,23-63 1 5,-23 63-1-6,16-57 0 6,-16 57 0-5,14-57 1 8,-14 57-1-9,16-56 0 9,-16 56 0-9,12-54 1 4,-12 54-1-3,16-53 1 7,-16 53-1-8,11-48 0 6,-11 48 0-5,15-51 1 7,-15 51-1-8,13-45 1 6,-13 45-1-4,16-41 0 5,-16 41 0-6,11-47 0 5,-11 47 0-5,16-35 1 7,-16 35-1-8,13-36 1 7,-13 36-1-7,18-37 2 7,-18 37-2-7,20-37 6 7,-20 37-6-6,15-35 3 6,-15 35-3-7,15-40 4 5,-15 40-4-4,14-40 3 6,-14 40-3-5,11-39 1 5,-11 39-1-7,9-43 1 7,-9 43-1-6,13-37 1 6,-13 37-1-7,10-38 1 7,-10 38-1-7,13-44 0 7,-13 44 0-6,12-45 0 6,-12 45 0-6,11-54 1 7,-11 54-1-8,9-60 0 6,-9 60 0-6,9-61 0 7,-9 61 0-5,3-57 2 4,-3 57-2-4,0-45 3 3,0 45-3-5,0-30 16 8,0 30-16-7,0-14 5 6,0 14-5-6,0-7 1 7,0 7-1-8,0 0 1 5,0 0-1-5,0 0 1 7,0 0-1-7,2 0 5 9,-2 0-5-9,0 0 43 7,0 0-43-6,0 0 49 5,0 0-49-6,2 0 25 7,-2 0-25-6,0 3 12 7,0-3-12-8,0 18 7 8,0-18-7-8,0 22 7 8,0-22-7-8,0 25 6 5,0-25-6-3,-17 28 3 5,17-28-3-7,-34 37 0 7,34-37 0-6,-38 37 2 4,38-37-2-4,-39 35 0 7,39-35 0-8,-40 37 0 7,40-37 0-5,-36 37 1 4,36-37-1-4,-41 40 0 6,41-40 0-7,-41 45 1 4,41-45-1-5,-40 47 0 6,40-47 0-5,-39 48 0 8,39-48 0-8,-28 42 1 4,28-42-1-4,-22 32 0 6,22-32 0-7,-11 15 1 7,11-15-1-7,-3 7 0 7,3-7 0-6,-5 0 0 7,5 0 0-8,0 0 0 6,0 0 0-6,0 0-2 8,0 0 2-8,24-26-6 7,-24 26 6-6,36-42-8 6,-36 42 8-7,49-53-5 7,-49 53 5-7,55-57-2 7,-55 57 2-5,55-58-1 6,-55 58 1-7,57-57 0 2,-57 57 0-1,54-52 1 4,-54 52-1-5,46-47 1 8,-46 47-1-9,33-34 0 7,-33 34 0-6,23-18 1 4,-23 18-1-5,18-12 1 9,-18 12-1-9,7 0 1 6,-7 0-1-5,6 0 3 7,-6 0-3-7,3 0 14 6,-3 0-14-7,7 10 39 9,-7-10-39-9,4 30 39 5,-4-30-39-4,9 44 22 6,-9-44-22-7,3 51 15 6,-3-51-15-5,0 62 8 6,0-62-8-7,0 64 7 7,0-64-7-5,0 70 3 6,0-70-3-7,0 66 2 4,0-66-2-5,0 52 1 6,0-52-1-4,0 41 0 4,0-41 0-4,0 18 0 4,0-18 0-4,0 10-2 5,0-10 2-7,0 0-7 6,0 0 7-6,0 0-45 7,0 0 45-6,-7 0-104 7,7 0 104-8,-12 0-163 7,12 0 163-6,-7 0-293 6,7 0 293-7,-9 0-945 6,9 0 945-5</inkml:trace>
    </iact:actionData>
  </iact:action>
</iact:actions>
</file>

<file path=ppt/ink/inkAction12.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8-02T03:09:49.214"/>
    </inkml:context>
    <inkml:brush xml:id="br0">
      <inkml:brushProperty name="width" value="0.05292" units="cm"/>
      <inkml:brushProperty name="height" value="0.05292" units="cm"/>
      <inkml:brushProperty name="color" value="#00B050"/>
    </inkml:brush>
  </inkml:definitions>
  <iact:action type="add" startTime="2473">
    <iact:property name="dataType"/>
    <iact:actionData xml:id="d0">
      <inkml:trace xmlns:inkml="http://www.w3.org/2003/InkML" xml:id="stk0" contextRef="#ctx0" brushRef="#br0">21439 13425 426 0,'0'0'202'66,"0"0"-134"-66,0 0 60 0,0 0-39 1,0 0-27-1,0 0 11 0,0 0-8 0,0 0-3 0,-100-66-8 0,59 58-4 0,-4-3-8 0,-2 5-9 0,-14 0-6 7,1 5-9-1,-8 1-2 2,3 0-4 0,-6 0-8 0,1 0 1 0,2 5 0-1,-4 20 2 2,4 14 2-2,-5 6 0 1,2 14 4-1,2 8 3 1,5 12-2 0,3 14 1-3,4 11 1 6,7 8 1-6,3 10-5 4,14 12 4-3,2-1 1 4,13-1-1-4,16-3 6 2,2-11 3-3,0-6-5 3,44-9-4 0,22-4-6 0,18-3 4 1,21-4-9-3,15-4 5 3,5-9-10-2,4-4 4-1,-9-14 1 2,5-9-2 1,-1-19 3-2,5-18-3 1,3-15-2 0,0 0 0-3,-17-18 0 5,-12-12-2-3,-9 5 2 0,-13-4-1 0,0 1 2 3,-4-11-2-6,3-17 0 2,-11-23 0 2,-5-30-6 0,-10-29 4 0,-8-23-1-2,-7-6-1 2,-26-3 3 0,-13 7 1-2,0 12 0 2,-1 2 0 0,-30 14 0 0,-9 11 0-1,-9 12 1 1,-2 20-1 0,-13 10-2 1,-6 14 2-1,-4 12-2-3,-2 5 2 3,-3 6 0 0,-3 4-4-1,1 1 4 0,-1-2-1 0,-6 2 1 1,0 1-2 0,-11 5 1-2,0 9 1 3,-1 11-1-1,3 14 1-3,-1 0 0 4,9 2 0-2,-3 30-1-1,6 7 1 2,-2 11 1 2,-4 12-1-3,8 11 2 1,-1 6-1-1,1 11 2 0,10 3-3 0,7 1 3 1,10 5-1-1,13 1 0 0,0 0 0 1,8 8 0 0,10 3 0 0,5 7 2-2,11 1-3 2,10-2 2 1,0 5 1-4,18-1-1 3,21 2 4 0,10-4-4 1,6-17 3-4,15-9-2 5,7-11 2-3,14-9-3 2,15-11-1-2,8-11-1-1,24-16-1 2,14-14 1 0,6-15 0-2,-3-6-1 4,-3 0 0-3,-17-27 0 1,-14 5 2-1,-11-8-2-2,-10 1 1 3,-15 2 0 0,-5 2 0 0,-8-7 0-2,-1-7-1 2,-4-15-2-1,-3-16 0 0,3-23-3 1,-9-22-1 0,1-17-1 1,-5-9 1-4,-4-7 0 3,-6 0 3 0,-11 0-1 0,-4 2 3-2,-14 11-2 2,-5 9 2 0,-10 12-2 0,0 6 2-1,0 4 0 0,0 5 0 2,-31 4 0-2,-12 3 1-1,-11 7-3 2,-12 12 1 0,-11 9 1 0,-15 15 1 0,-10 14-2-2,-10 9 2 2,-7 15 3 1,-1 5-2-4,-5 6 0 3,-2 0 1 0,-11 0 0 0,2 0 2-2,-5 0 0 2,8 8 0 0,12 10 0 1,10 9-2-3,6 12 1 1,13 12 0 1,-1 16 2 0,7 21 3-2,4 18 4 2,5 19-5 0,12 10 1-2,5 7-1 2,7 8-2 0,9-2 0 0,5 5-1 1,16-5 7-4,13 0 2 3,10-2-1 0,5 4 2 0,50 2 5-1,28-10-6 0,27-9-3 1,28-17 2 0,30-20-4-1,35-17 0 0,32-32-4 2,10-30-3-2,4-17 1-1,-21-40-1 2,-30-45 1 0,-31-15-1-2,-39-18-1 3,-31-10 0-2,-41 5-11 1,-27 14-12 1,-27 10-49-4,-2 30-84 3,-15 65-119 0,-20 4-174 0</inkml:trace>
    </iact:actionData>
  </iact:action>
  <iact:action type="add" startTime="6138">
    <iact:property name="dataType"/>
    <iact:actionData xml:id="d1">
      <inkml:trace xmlns:inkml="http://www.w3.org/2003/InkML" xml:id="stk1" contextRef="#ctx0" brushRef="#br0">21627 16139 377 0,'0'0'167'9,"0"0"-12"-3,0 0-12 2,0 0-56 0,0 0-37-2,0 0-4 2,0 0 1 0,6-146-1-2,-36 133-2 2,-11 9 3 0,-15 4 7 0,-20 0 2-2,-12 0-11 2,-12 26-10 2,-2 1-12-4,-6 8-11 0,11-1-4 2,5-2-1 3,8 11 0-3,2 4-1-1,8 7 4 0,1 14 9 0,8 10 0 1,-2 12 1-1,6 11 4 1,-4 6 2 0,4 5 6 0,5 7-16 2,-2 10-2-7,8 6-2 5,11-4-1 0,5-7 7-2,18-15 6 1,5 1-2 2,11 0 4 0,0 2-10-5,34 6-1 7,16-5 4-6,20-1-1 2,13-13-11 1,5-10 4-1,18-13-3 2,6-14-1-2,12-13-2-1,17-17-4 2,8-14 0 2,2-4 2-4,-5-14 0-1,-11 0 0 4,-13 0 1-2,-9-32-2 2,-9-12-1-3,5-13 1 2,-2-13-1 0,-2 3-1 0,-8-8 0 0,-10-2-1-3,-13-8-3 4,-8-4 1-3,-8-15-2 3,-3-6 2-2,-11-5-1 1,-11 9 1 0,-10-4 0-2,-10 1 1 2,-11-5 0 0,-2-6-2 0,0 0 2-3,-10-2-1 3,-22 10 0 1,-13 1 1-1,-1 13 2-3,-8 11-2 6,-1 18 0-5,-2 12-2 2,-7 12 2-2,1 14 1 1,-14-5 1 2,0 15 0-2,-7 4-3 0,-4 10 2 1,-4 1 0 0,-5 6 0 0,0 0 1-2,-6 0 0 1,5 0-1 2,-2 8 1-2,-8 21 0-1,8 4 0 2,0 4 1 2,3-1 0-3,12 1 1-1,5-5-2 2,7-4 1 0,12-1-1-1,2 8 3 0,3 1-3 0,3 9 1 2,1 16 2-3,7 9 0 4,2 9-1-4,4 5 0 2,8 2 0-1,4 8 0 1,8-1 0-2,6 3-1 3,5-4 3-1,8-10 0-3,0-1-1 4,0 1 0-1,21 11 0 0,22 3 1-1,17-4 0 2,18 3-3-2,12-3 6 2,13 0-2-4,13-11-3 6,4-8 3-5,13-11-2 0,8-12 1 4,2-18-3-3,1-13 0 0,-3-19-1 0,-11 0 2-1,-10 0 0 2,-8-31-3 1,-12 6 2-2,-13-7-1 0,-4 2 1 1,-7-2-1 1,0-12-4-3,-4-18 1 0,-4-14-3 3,-7-25-2-1,-4-17 0 0,-1-14-1-1,-3-23 7 0,-7-11-1 0,-6-9 2 0,-6-12-3 2,-11 7 4-1,-19 17-5-1,-4 25 5 1,0 27-3-2,-17 12-3 1,-25 20 2 1,-6 12 2 0,-17 10-1-1,-3 1-1 0,-16 11 3 4,-13 8 0-6,-17 1 2 1,-3 8 2 2,-6 6-3 0,-5 5-2 0,8 6 2-2,-15 2-1 3,0 9 0-3,-1 0 0 1,-4 0 1 2,11 0 0-3,13 3 1 2,13 14-1 0,16 5 1 1,7-3 2-2,9 7-3 1,4 2 2-1,6 12-1 0,2 10 2 0,0 18 1 2,-2 19 3-2,10 19 1-1,5 8-1 2,6 6 2 2,6-3 1-4,5-4-2 0,8-4-3 3,1 4 2-2,13-4-1 2,2 4 0-5,5-6 4 5,0 0 0-2,0-6-2-1,28-9 0 4,5-5-1-3,8-2 2 2,10-4-4-2,12 4 1 1,13-9-4-2,11-6-1 3,13-3-1 1,19-11 3-8,10-4-2 7,11-17-1-1,-6-3 1-1,0-18 1 0,-12-9-2 3,-6-5 1-5,-3 0 0 2,-8 0 0 0,3-19 0 1,8-18-1 0,5-19 0-2,-6-17-1 4,-6-17-3-4,-12-17-1 2,-13-23-1 0,-11-2-1-3,-12-13 2 3,-5 1-1 0,-5-11 3 0,-10 5-4-2,-8-8 3 2,-10 9-1 0,-14 12-3 0,-9 19 0-2,0 11 1 4,-25-1-2-3,-20 4 2 0,-3 7 0 1,-21 7 1-2,-18 8-2 2,-26 18-5-2,-28 7 1 3,-24 13 4-2,-18 18 2 2,-1 17-24-2,3 9-17-1,11 3-49 2,18 36-53 0,123-7-61 0,15-2-187-2</inkml:trace>
    </iact:actionData>
  </iact:action>
</iact:actions>
</file>

<file path=ppt/ink/inkAction13.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20T23:41:02.225"/>
    </inkml:context>
    <inkml:brush xml:id="br0">
      <inkml:brushProperty name="width" value="0.05292" units="cm"/>
      <inkml:brushProperty name="height" value="0.05292" units="cm"/>
      <inkml:brushProperty name="color" value="#00B050"/>
    </inkml:brush>
  </inkml:definitions>
  <iact:action type="add" startTime="6420">
    <iact:property name="dataType"/>
    <iact:actionData xml:id="d0">
      <inkml:trace xmlns:inkml="http://www.w3.org/2003/InkML" xml:id="stk0" contextRef="#ctx0" brushRef="#br0">5268 5238 343 0,'0'0'0'2,"0"0"270"3,0 0-270-4,0 0 123 6,0 0-123-7,0 0 106 7,0 0-106-7,0 0 114 7,0 0-114-7,0 0 74 8,0 0-74-7,0 0 92 6,0 0-92-7,-6-6 101 7,6 6-101-7,0 0 90 7,0 0-90-7,32 0 72 8,-32 0-72-8,61 0 45 8,-61 0-45-7,93-6 49 5,-93 6-49-6,129-19 48 8,-129 19-48-8,184-37 31 7,-184 37-31-7,238-45 30 9,-238 45-30-9,263-45 27 7,-263 45-27-7,270-36 25 9,-270 36-25-8,262-22 25 5,-262 22-25-6,228-11 58 7,-228 11-58-7,200 0 43 7,-200 0-43-7,178 0 21 8,-178 0-21-8,141-4 20 8,-141 4-20-8,116-2 22 7,-116 2-22-6,85-9 17 5,-85 9-17-6,57-9 12 7,-57 9-12-6,29-5 8 6,-29 5-8-5,13-8 8 4,-13 8-8-5,1-4 3 5,-1 4-3-6,0-5 0 7,0 5 0-6,-56-5-4 6,56 5 4-6,-128-5 0 7,128 5 0-8,-198-10 12 5,198 10-12-4,-257-5 9 6,257 5-9-6,-281-2 7 6,281 2-7-6,-294 0 0 5,294 0 0-6,-282-3-2 8,282 3 2-8,-252-7-4 7,252 7 4-7,-220-5-3 9,220 5 3-9,-177 0-3 6,177 0 3-6,-138 0-3 8,138 0 3-8,-95 0 0 7,95 0 0-6,-55 0-1 7,55 0 1-8,-26 0-2 6,26 0 2-6,-5 0-1 8,5 0 1-8,0 0-2 7,0 0 2-7,34 0-7 8,-34 0 7-6,94 0-11 2,-94 0 11-3,137 3-2 6,-137-3 2-6,182 9 0 6,-182-9 0-7,213 13 1 7,-213-13-1-5,213 20 0 4,-213-20 0-6,211 24 3 7,-211-24-3-6,202 30 4 7,-202-30-4-8,185 22 4 7,-185-22-4-6,173 23 5 4,-173-23-5-3,145 13 3 4,-145-13-3-5,112 13 5 6,-112-13-5-6,73 8 4 6,-73-8-4-6,44 0 8 4,-44 0-8-4,17 0 9 6,-17 0-9-7,0 0 11 8,0 0-11-8,-5 2 0 8,5-2 0-8,-89 8 1 6,89-8-1-4,-156 12 0 5,156-12 0-6,-228 12 5 6,228-12-5-7,-261 7 0 7,261-7 0-6,-265 13-2 5,265-13 2-6,-241 13-3 7,241-13 3-6,-197 17-1 8,197-17 1-8,-154 19-3 4,154-19 3-5,-100 15-2 7,100-15 2-7,-56 7-2 7,56-7 2-6,-18 3-2 7,18-3 2-8,0 0 0 8,0 0 0-8,31 0-3 5,-31 0 3-4,107-8-8 8,-107 8 8-7,161-34 0 4,-161 34 0-6,196-28 0 4,-196 28 0-4,188-17 3 8,-188 17-3-7,174-5 1 8,-174 5-1-8,128 0 8 5,-128 0-8-6,88 0 2 6,-88 0-2-5,52 5 7 5,-52-5-7-5,29 13 7 8,-29-13-7-9,3 4 10 6,-3-4-10-5,0 23 10 5,0-23-10-6,-56 34 1 7,56-34-1-6,-108 44 1 8,108-44-1-7,-152 53-1 3,152-53 1-5,-162 45-2 5,162-45 2-5,-164 41-1 8,164-41 1-7,-141 37-1 8,141-37 1-8,-95 32 1 5,95-32-1-6,-61 23 2 6,61-23-2-6,-28 10 1 8,28-10-1-7,0 10 2 7,0-10-2-7,25 6 1 4,-25-6-1-4,100 7 0 5,-100-7 0-6,141 9 0 7,-141-9 0-6,163 5 0 8,-163-5 0-8,134 9-8 4,-134-9 8-4,100 11-19 5,-100-11 19-5,61 17-50 7,-61-17 50-7,20 28-124 6,-20-28 124-6,0 15-232 5,0-15 232-6,-9 19-365 6,9-19 365-6</inkml:trace>
    </iact:actionData>
  </iact:action>
  <iact:action type="add" startTime="16005">
    <iact:property name="dataType"/>
    <iact:actionData xml:id="d1">
      <inkml:trace xmlns:inkml="http://www.w3.org/2003/InkML" xml:id="stk1" contextRef="#ctx0" brushRef="#br0">5158 18728 384 0,'0'0'0'2,"0"0"268"3,0 0-268-4,0 0 165 5,0 0-165-5,0 0 137 4,0 0-137-4,0 0 106 6,0 0-106-6,0 0 80 6,0 0-80-6,0 0 65 4,0 0-65-4,0 0 75 7,0 0-75-8,4 0 83 7,-4 0-83-6,52 0 67 7,-52 0-67-7,89 0 46 5,-89 0-46-5,120 0 42 4,-120 0-42-4,165 0 43 6,-165 0-43-6,206-26 37 6,-206 26-37-6,223-30 32 4,-223 30-32-4,238-27 35 6,-238 27-35-6,225-22 30 8,-225 22-30-9,204-8 22 7,-204 8-22-6,174 0 33 4,-174 0-33-4,148 0 28 6,-148 0-28-6,117 0 23 5,-117 0-23-4,93 5 27 4,-93-5-27-5,60 14 23 7,-60-14-23-8,36 6 18 6,-36-6-18-5,16 5 13 6,-16-5-13-6,7 6 12 6,-7-6-12-6,0 0 5 4,0 0-5-4,0 4 4 6,0-4-4-6,-45 10 0 6,45-10 0-6,-91 12-3 4,91-12 3-4,-136 14-1 6,136-14 1-6,-169 13 0 6,169-13 0-6,-194 12 3 6,194-12-3-6,-207 5 1 4,207-5-1-4,-210 0 2 6,210 0-2-6,-202 0 5 6,202 0-5-6,-187-5 0 6,187 5 0-6,-161-20 1 4,161 20-1-4,-133-24 3 6,133 24-3-6,-100-21 0 6,100 21 0-6,-65-11 2 6,65 11-2-6,-39-6 0 6,39 6 0-6,-13-6 0 4,13 6 0-4,-3 0 0 6,3 0 0-6,0 0 0 6,0 0 0-6,0 0 1 4,0 0-1-4,0 0 1 6,0 0-1-6,55 0 3 6,-55 0-3-6,97 31 4 6,-97-31-4-6,145 32 0 6,-145-32 0-6,193 30-1 4,-193-30 1-4,229 20-2 6,-229-20 2-6,236 6 0 6,-236-6 0-6,222 0 2 5,-222 0-2-4,197 0 0 3,-197 0 0-4,164 0 0 6,-164 0 0-6,147-6 5 6,-147 6-5-6,122-13 3 6,-122 13-3-6,96-12 2 3,-96 12-2-2,67-14 0 5,-67 14 0-6,37-6-2 6,-37 6 2-6,13 0 0 6,-13 0 0-5,0 0 1 2,0 0-1-3,0 0 0 6,0 0 0-6,-56 0 0 6,56 0 0-6,-135 0-3 6,135 0 3-6,-197 0 0 4,197 0 0-4,-244 0 0 6,244 0 0-5,-275 6 0 4,275-6 0-5,-261 7 0 4,261-7 0-4,-248 12 0 8,248-12 0-8,-210 12 2 4,210-12-2-4,-165 14 2 6,165-14-2-5,-121 11 1 6,121-11-1-7,-79 8 0 3,79-8 0-3,-37 7 1 5,37-7-1-5,-4 0 3 7,4 0-3-7,7 0 0 3,-7 0 0-3,93-9 0 5,-93 9 0-4,161-31 0 5,-161 31 0-6,214-25 1 6,-214 25-1-5,235-12 0 2,-235 12 0-3,228 0-4 6,-228 0 4-6,181 0-5 6,-181 0 5-6,138 25 0 6,-138-25 0-6,93 26 3 4,-93-26-3-4,55 17 2 6,-55-17-2-6,27 9 3 7,-27-9-3-8,9 5 0 8,-9-5 0-8,0 12 1 7,0-12-1-6,-41 7 0 4,41-7 0-4,-111 12-7 6,111-12 7-6,-170 9-5 6,170-9 5-6,-204 4-2 6,204-4 2-6,-212 6-1 4,212-6 1-4,-193 7 0 8,193-7 0-8,-158 9 1 4,158-9-1-5,-104 15 2 8,104-15-2-7,-64 12 2 3,64-12-2-2,-20 8 1 5,20-8-1-6,0 5 1 6,0-5-1-6,40 0 0 6,-40 0 0-6,102 7 0 4,-102-7 0-4,136 5-37 6,-136-5 37-6,128 14-141 6,-128-14 141-6,53 6-258 6,-53-6 258-6,24 13-465 4,-24-13 465-4</inkml:trace>
    </iact:actionData>
  </iact:action>
  <iact:action type="add" startTime="18314">
    <iact:property name="dataType"/>
    <iact:actionData xml:id="d2">
      <inkml:trace xmlns:inkml="http://www.w3.org/2003/InkML" xml:id="stk2" contextRef="#ctx0" brushRef="#br0">5925 16544 338 0,'0'0'0'2,"0"0"166"3,0 0-166-5,0 0 111 5,0 0-111-5,0 0 129 7,0 0-129-7,-25-146 86 10,25 146-86-10,-42-17 45 6,42 17-45-5,-48 0 61 5,48 0-61-6,-69 0 50 9,69 0-50-9,-87 19 52 9,87-19-52-9,-98 48 60 6,98-48-60-6,-117 62 53 5,117-62-53-5,-117 77 36 10,117-77-36-10,-119 86 30 8,119-86-30-8,-125 101 32 7,125-101-32-7,-117 121 31 6,117-121-31-6,-108 136 19 9,108-136-19-9,-100 146 6 10,100-146-6-10,-76 148 4 4,76-148-4-4,-51 152 31 7,51-152-31-6,-35 151 19 8,35-151-19-7,-6 156 30 5,6-156-30-7,0 148 23 3,0-148-23-2,34 140 18 7,-34-140-18-8,97 139 17 9,-97-139-17-8,129 135 11 6,-129-135-11-6,153 119 15 2,-153-119-15-3,180 93 0 8,-180-93 0-7,187 65-3 8,-187-65 3-8,197 22 0 6,-197-22 0-6,197 0-4 3,-197 0 4-3,186-78 0 5,-186 78 0-5,167-140 3 7,-167 140-3-6,140-194 2 3,-140 194-2-4,100-230 0 7,-100 230 0-8,67-259 1 7,-67 259-1-6,17-267 0 7,-17 267 0-8,0-264 0 5,0 264 0-4,-40-256 0 6,40 256 0-6,-103-228 0 6,103 228 0-6,-141-177 1 6,141 177-1-5,-174-115-1 2,174 115 1-3,-206-62-2 6,206 62 2-6,-223-3-4 6,223 3 4-6,-227 20 0 6,227-20 0-6,-225 101-3 5,225-101 3-6,-210 138 0 7,210-138 0-6,-187 151 1 7,187-151-1-8,-161 170 0 7,161-170 0-6,-120 168-91 4,120-168 91-3,-8 61-210 2,8-61 210-3,0 52-342 7,0-52 342-5</inkml:trace>
    </iact:actionData>
  </iact:action>
  <iact:action type="add" startTime="30248">
    <iact:property name="dataType"/>
    <iact:actionData xml:id="d3">
      <inkml:trace xmlns:inkml="http://www.w3.org/2003/InkML" xml:id="stk3" contextRef="#ctx0" brushRef="#br0">24141 16448 9 0,'0'0'0'3,"0"0"338"-3,0 0-338 0,0 0 137 7,0 0-137-7,0 0 182 9,0 0-182-9,0 0 148 7,0 0-148-7,0 0 98 7,0 0-98-6,0 0 65 7,0 0-65-8,-164-34 62 6,164 34-62-6,-84 0 59 8,84 0-59-8,-104 23 39 9,104-23-39-9,-113 26 32 5,113-26-32-5,-125 30 25 7,125-30-25-6,-131 42 20 9,131-42-20-10,-127 59 14 5,127-59-14-5,-126 77 9 6,126-77-9-6,-115 98 7 10,115-98-7-10,-107 114 7 8,107-114-7-8,-90 140 15 7,90-140-15-7,-80 154 25 6,80-154-25-5,-60 148 36 9,60-148-36-9,-57 146 35 4,57-146-35-5,-46 137 30 6,46-137-30-6,-34 131 26 9,34-131-26-8,-7 126 29 4,7-126-29-3,0 123 20 4,0-123-20-5,31 114 15 8,-31-114-15-8,82 113 26 4,-82-113-26-5,107 104 12 5,-107-104-12-3,134 96 9 7,-134-96-9-8,145 67 8 4,-145-67-8-4,156 51 5 4,-156-51-5-4,171 25 17 6,-171-25-17-6,190 0 10 8,-190 0-10-8,189 0 14 2,-189 0-14-2,188-61 4 8,-188 61-4-8,170-89 4 6,-170 89-4-6,143-105 0 4,-143 105 0-3,115-119 0 3,-115 119 0-4,94-132 2 7,-94 132-2-7,74-140-2 4,-74 140 2-3,52-143 0 4,-52 143 0-5,35-141 0 10,-35 141 0-11,16-134-2 2,-16 134 2-1,0-138-5 6,0 138 5-6,0-140-2 9,0 140 2-10,-19-146 0 6,19 146 0-5,-61-138 0 3,61 138 0-2,-84-133-1 4,84 133 1-5,-104-111-1 8,104 111 1-8,-121-99-1 3,121 99 1-4,-129-81-6 6,129 81 6-4,-145-65-4 6,145 65 4-6,-148-51 0 3,148 51 0-4,-153-34 2 5,153 34-2-6,-157-13 1 9,157 13-1-8,-148 0 0 5,148 0 0-5,-136 5 4 5,136-5-4-4,-129 57 7 5,129-57-7-6,-117 66 18 6,117-66-18-7,-112 84 26 6,112-84-26-6,-98 99 25 7,98-99-25-6,-86 101 12 6,86-101-12-4,-72 126 13 0,72-126-13-2,-57 150 13 6,57-150-13-6,-41 168 16 6,41-168-16-6,-29 169 24 4,29-169-24-4,-7 169 22 8,7-169-22-9,0 168 26 8,0-168-26-7,23 168 27 6,-23-168-27-7,79 173 16 6,-79-173-16-5,113 167 7 6,-113-167-7-6,148 161 9 7,-148-161-9-8,176 146 6 5,-176-146-6-3,184 118 1 4,-184-118-1-5,174 81 6 6,-174-81-6-6,164 39 2 4,-164-39-2-4,145 0 3 6,-145 0-3-6,141-13 4 7,-141 13-4-7,139-102 0 3,-139 102 0-3,138-143-3 6,-138 143 3-5,132-183-2 4,-132 183 2-5,124-218-2 5,-124 218 2-6,100-231-1 8,-100 231 1-8,70-242-2 9,-70 242 2-8,32-232-3 4,-32 232 3-4,0-215-16 4,0 215 16-4,-16-182-27 8,16 182 27-8,-90-131-76 4,90 131 76-4,-120-79-143 7,120 79 143-7,-71 0-213 6,71 0 213-7,-70 22-446 7,70-22 446-5</inkml:trace>
    </iact:actionData>
  </iact:action>
  <iact:action type="add" startTime="31850">
    <iact:property name="dataType"/>
    <iact:actionData xml:id="d4">
      <inkml:trace xmlns:inkml="http://www.w3.org/2003/InkML" xml:id="stk4" contextRef="#ctx0" brushRef="#br0">29568 14146 453 0,'0'0'0'2,"0"0"175"2,0 0-175-3,0 0 131 6,0 0-131-7,0 0 126 9,0 0-126-8,0 0 84 3,0 0-84-4,0 0 52 8,0 0-52-8,0 0 39 10,0 0-39-10,-19-120 30 5,19 120-30-4,-64-6 39 4,64 6-39-4,-87 0 41 9,87 0-41-10,-107 6 52 6,107-6-52-6,-130 56 33 7,130-56-33-7,-151 82 41 8,151-82-41-8,-161 101 29 8,161-101-29-8,-161 114 23 8,161-114-23-8,-145 125 20 7,145-125-20-7,-132 119 27 8,132-119-27-8,-113 133 25 8,113-133-25-8,-93 138 29 8,93-138-29-7,-71 143 26 5,71-143-26-6,-47 143 28 6,47-143-28-6,-25 141 27 7,25-141-27-6,0 138 29 6,0-138-29-6,14 129 29 6,-14-129-29-6,86 122 37 5,-86-122-37-6,122 103 22 9,-122-103-22-8,150 81 19 4,-150-81-19-4,179 56 12 6,-179-56-12-5,192 22 6 5,-192-22-6-7,196 0 1 6,-196 0-1-6,193-24-1 9,-193 24 1-9,188-73 0 8,-188 73 0-8,173-84 0 6,-173 84 0-5,155-100 0 5,-155 100 0-6,139-99-4 8,-139 99 4-7,122-108-4 5,-122 108 4-5,110-115-1 7,-110 115 1-7,102-123-5 6,-102 123 5-7,79-130-2 5,-79 130 2-4,54-131-3 7,-54 131 3-7,32-135-2 3,-32 135 2-3,4-133-3 8,-4 133 3-8,0-138-5 5,0 138 5-6,-36-137-1 7,36 137 1-6,-77-138-3 6,77 138 3-5,-117-126-4 3,117 126 4-4,-155-113-7 6,155 113 7-7,-190-90-3 7,190 90 3-6,-225-67 0 5,225 67 0-6,-235-38 2 7,235 38-2-6,-230-2 0 7,230 2 0-6,-218 0-6 4,218 0 6-5,-193 73 0 4,193-73 0-4,-172 113-1 7,172-113 1-7,-145 144 1 6,145-144-1-7,-122 171 6 6,122-171-6-5,-94 193 4 8,94-193-4-9,-70 211 14 4,70-211-14-3,-47 208 25 6,47-208-25-6,-16 203 36 7,16-203-36-8,0 191 29 7,0-191-29-6,36 170 26 5,-36-170-26-6,88 156 14 7,-88-156-14-6,126 140 9 7,-126-140-9-8,154 114 2 6,-154-114-2-6,181 89 0 8,-181-89 0-8,200 50 0 7,-200-50 0-6,202 11-3 6,-202-11 3-5,204 0-4 3,-204 0 4-5,187-56-2 9,-187 56 2-8,171-94-2 5,-171 94 2-6,154-119-1 7,-154 119 1-6,127-142-6 6,-127 142 6-6,111-154-11 4,-111 154 11-4,84-162-26 6,-84 162 26-5,56-172-86 5,-56 172 86-7,35-171-140 7,-35 171 140-6,0-57-243 5,0 57 243-6,-12-45-382 9,12 45 382-7</inkml:trace>
    </iact:actionData>
  </iact:action>
  <iact:action type="add" startTime="38011">
    <iact:property name="dataType"/>
    <iact:actionData xml:id="d5">
      <inkml:trace xmlns:inkml="http://www.w3.org/2003/InkML" xml:id="stk5" contextRef="#ctx0" brushRef="#br0">15581 11652 108 0,'0'0'0'2,"0"0"138"4,0 0-138-6,0 0 123 6,0 0-123-5,0 0 129 4,0 0-129-4,0 0 143 4,0 0-143-4,0 0 158 7,0 0-158-8,0 0 122 7,0 0-122-6,12-15 113 6,-12 15-113-7,0 0 126 9,0 0-126-9,0 0 110 6,0 0-110-6,0 0 100 7,0 0-100-7,0 0 79 8,0 0-79-8,0 0 73 8,0 0-73-8,0 0 52 6,0 0-52-6,-23 0 38 8,23 0-38-8,-36 15 10 8,36-15-10-8,-41 17 27 8,41-17-27-7,-43 19 11 6,43-19-11-7,-38 19 5 7,38-19-5-7,-36 24 1 8,36-24-1-8,-24 22 2 5,24-22-2-4,-20 18 1 6,20-18-1-7,-7 17 2 8,7-17-2-8,-3 12 2 8,3-12-2-8,0 15 5 6,0-15-5-6,0 17 1 8,0-17-1-8,14 21 3 8,-14-21-3-7,50 28 6 6,-50-28-6-6,59 37 8 7,-59-37-8-8,67 40 4 9,-67-40-4-9,55 39 6 5,-55-39-6-3,46 45 6 4,-46-45-6-5,34 41 13 6,-34-41-13-6,16 35 11 5,-16-35-11-6,4 31 12 8,-4-31-12-8,0 28 7 7,0-28-7-6,0 22 1 6,0-22-1-6,-30 25 0 6,30-25 0-7,-51 22-2 7,51-22 2-7,-52 15 0 8,52-15 0-7,-53 11 1 6,53-11-1-7,-52 4 0 5,52-4 0-4,-36 0-2 6,36 0 2-6,-25 0-5 6,25 0 5-6,-13 0-24 6,13 0 24-6,0-24-63 5,0 24 63-6,0-30-93 7,0 30 93-6,10-38-103 6,-10 38 103-6,41-33-151 4,-41 33 151-3,23-8-183 4,-23 8 183-5,23-6-351 8,-23 6 351-9</inkml:trace>
    </iact:actionData>
  </iact:action>
  <iact:action type="add" startTime="38589">
    <iact:property name="dataType"/>
    <iact:actionData xml:id="d6">
      <inkml:trace xmlns:inkml="http://www.w3.org/2003/InkML" xml:id="stk6" contextRef="#ctx0" brushRef="#br0">16232 11682 522 0,'0'0'0'2,"0"0"223"1,0 0-223-3,0 0 66 8,0 0-66-8,0 0 140 7,0 0-140-7,-168 23 67 7,168-23-67-7,-52 26 55 8,52-26-55-8,-41 24 61 7,41-24-61-7,-36 25 47 7,36-25-47-7,-25 25 44 7,25-25-44-7,-15 23 40 9,15-23-40-9,-11 23 42 7,11-23-42-7,-4 13 47 9,4-13-47-9,0 15 42 6,0-15-42-6,0 14 26 7,0-14-26-6,0 14 18 6,0-14-18-7,7 19 6 8,-7-19-6-8,18 25 6 6,-18-25-6-5,16 20 9 6,-16-20-9-7,13 20 7 9,-13-20-7-9,4 14 13 7,-4-14-13-7,6 9 11 8,-6-9-11-8,0 1 13 6,0-1-13-6,0 4 7 9,0-4-7-9,3 0 6 5,-3 0-6-5,0 0 3 8,0 0-3-8,1 0 3 9,-1 0-3-9,0 0 2 7,0 0-2-7,0 0 2 6,0 0-2-5,0 0 3 8,0 0-3-9,0 0 2 6,0 0-2-5,3 0 0 6,-3 0 0-7,0 0-3 9,0 0 3-9,0 0 0 5,0 0 0-5,0 0 2 8,0 0-2-8,0 0 3 8,0 0-3-8,0 0 1 8,0 0-1-8,0 0 2 7,0 0-2-7,0 0 1 7,0 0-1-6,0 0 2 7,0 0-2-8,4 0 0 7,-4 0 0-6,0 0 3 6,0 0-3-7,0 0 4 6,0 0-4-5,0 0 5 7,0 0-5-8,0 6 8 7,0-6-8-7,0 11 24 7,0-11-24-7,0 8 30 7,0-8-30-7,3 5 13 8,-3-5-13-7,6 3 2 5,-6-3-2-6,12 0 3 7,-12 0-3-6,19 0 6 8,-19 0-6-9,23 0 2 8,-23 0-2-8,30-25 3 4,-30 25-3-3,28-30 0 6,-28 30 0-7,23-37 0 8,-23 37 0-7,17-42-1 7,-17 42 1-8,16-50-1 8,-16 50 1-8,13-53-1 8,-13 53 1-8,8-48-2 7,-8 48 2-6,5-46-1 6,-5 46 1-7,3-33-2 6,-3 33 2-6,0-23-1 8,0 23 1-8,5-11-1 7,-5 11 1-6,0-5 0 8,0 5 0-9,0 0-1 6,0 0 1-6,0 0-2 6,0 0 2-6,0 0-1 8,0 0 1-7,0 0-3 6,0 0 3-7,0 0-2 8,0 0 2-7,0 0-3 5,0 0 3-5,0 0-4 6,0 0 4-7,0 3 0 7,0-3 0-6,0 19 5 7,0-19-5-8,0 28 16 5,0-28-16-5,0 36 10 9,0-36-10-9,0 48 9 8,0-48-9-8,0 59 4 5,0-59-4-4,0 61 10 6,0-61-10-6,0 62 7 6,0-62-7-6,0 54 13 6,0-54-13-6,0 42 9 6,0-42-9-6,0 26 4 6,0-26-4-6,0 11 0 4,0-11 0-5,0 3-2 9,0-3 2-9,0 0-8 5,0 0 8-5,5 0-46 8,-5 0 46-8,9-5-98 8,-9 5 98-7,12-32-151 6,-12 32 151-6,10-20-256 6,-10 20 256-6,7-19-466 5,-7 19 466-6</inkml:trace>
    </iact:actionData>
  </iact:action>
  <iact:action type="add" startTime="39384">
    <iact:property name="dataType"/>
    <iact:actionData xml:id="d7">
      <inkml:trace xmlns:inkml="http://www.w3.org/2003/InkML" xml:id="stk7" contextRef="#ctx0" brushRef="#br0">16412 12056 503 0,'0'0'0'2,"0"0"254"3,0 0-254-5,0 0 165 6,0 0-165-6,0 0 125 6,0 0-125-5,0 0 77 6,0 0-77-7,0 0 66 9,0 0-66-9,0 0 67 5,0 0-67-5,0 0 41 8,0 0-41-7,38-12 13 6,-38 12-13-6,11-56 10 6,-11 56-10-7,16-68 17 7,-16 68-17-7,19-71 7 7,-19 71-7-6,15-66 5 7,-15 66-5-8,18-60 7 7,-18 60-7-6,18-44 11 6,-18 44-11-7,10-30 10 7,-10 30-10-7,10-17 14 8,-10 17-14-8,3-8 10 8,-3 8-10-8,0 0 13 5,0 0-14-5,0 0 13 8,0 0-12-7,0 0 17 6,0 0-17-7,0 30 43 6,0-30-43-5,0 51 52 6,0-51-52-6,7 56 16 8,-7-56-16-9,0 54 3 6,0-54-3-5,3 44 7 6,-3-44-7-7,3 34 5 6,-3-34-5-5,3 16 9 6,-3-16-9-6,4 9 6 7,-4-9-6-8,3 0 0 5,-3 0 0-5,13 0 0 10,-13 0 0-9,25 0-4 4,-25 0 4-4,30-39-14 6,-30 39 14-7,41-47-8 6,-41 47 8-6,36-49 0 9,-36 49 0-9,33-39-3 7,-33 39 3-5,24-28-1 5,-24 28 1-7,20-15 0 9,-20 15 0-9,13-5 1 5,-13 5-1-4,7 0 4 6,-7 0-4-7,12 0 0 8,-12 0 0-8,9 35 6 8,-9-35-6-7,5 56 5 5,-5-56-5-6,11 66 2 8,-11-66-2-8,4 67 8 7,-4-67-8-6,3 68 5 7,-3-68-5-7,6 56 10 3,-6-56-10-3,0 45 11 6,0-45-11-5,0 31 1 5,0-31-1-7,0 14 0 6,0-14 0-6,0 6-1 7,0-6 1-6,0 0-5 7,0 0 5-8,0 0-46 7,0 0 46-7,0-3-97 6,0 3 97-6,5-28-221 10,-5 28 221-9,0-20-219 5,0 20 219-6,0-17-444 7,0 17 444-5</inkml:trace>
    </iact:actionData>
  </iact:action>
  <iact:action type="add" startTime="39908">
    <iact:property name="dataType"/>
    <iact:actionData xml:id="d8">
      <inkml:trace xmlns:inkml="http://www.w3.org/2003/InkML" xml:id="stk8" contextRef="#ctx0" brushRef="#br0">17116 11951 697 0,'0'0'0'1,"0"0"169"4,0 0-169-4,0 0 114 5,0 0-114-6,0 0 69 6,0 0-69-5,100-171 33 7,-100 171-33-8,0-34 37 7,0 34-37-6,0-25 29 8,0 25-29-9,0-14 12 4,0 14-12-3,-4-2 3 6,4 2-3-7,-36 0 0 8,36 0 0-8,-39 0 0 8,39 0 0-8,-41 33 16 6,41-33-16-5,-40 49 20 8,40-49-20-9,-31 55 26 6,31-55-26-5,-20 61 39 6,20-61-39-7,-6 65 47 9,6-65-47-9,0 63 50 6,0-63-50-6,0 58 36 7,0-58-36-7,0 51 26 8,0-51-26-8,16 40 16 10,-16-40-16-10,30 25 11 6,-30-25-11-6,44 14 0 7,-44-14 0-5,48 0-4 5,-48 0 4-6,46 0-22 5,-46 0 22-5,41-20-40 6,-41 20 40-7,26-34-87 8,-26 34 87-8,16-28-125 8,-16 28 125-8,0-11-191 5,0 11 191-5,0-8-568 7,0 8 568-7</inkml:trace>
    </iact:actionData>
  </iact:action>
  <iact:action type="add" startTime="40344">
    <iact:property name="dataType"/>
    <iact:actionData xml:id="d9">
      <inkml:trace xmlns:inkml="http://www.w3.org/2003/InkML" xml:id="stk9" contextRef="#ctx0" brushRef="#br0">18004 11757 196 0,'0'0'0'1,"0"0"424"2,0 0-424-3,0 0 157 7,0 0-157-6,0 0 99 7,0 0-99-8,0 0 57 7,0 0-57-7,0 0 52 7,0 0-52-7,0 0 75 9,0 0-75-9,-28-52 65 7,28 52-65-7,-45 0 53 8,45 0-53-8,-55 28 61 7,55-28-61-7,-54 42 52 7,54-42-52-6,-45 53 44 5,45-53-44-6,-39 53 42 9,39-53-42-9,-20 52 39 9,20-52-39-9,-13 47 24 5,13-47-24-5,-3 34 20 7,3-34-20-7,0 25 14 9,0-25-14-9,3 13 12 7,-3-13-12-6,46 4 8 5,-46-4-8-6,61 0 6 7,-61 0-6-7,64 0 1 8,-64 0-1-7,64-41 0 6,-64 41 0-7,56-52 0 9,-56 52 0-9,44-65-1 6,-44 65 1-5,29-73-1 5,-29 73 1-4,14-75-2 5,-14 75 2-7,3-71-4 8,-3 71 4-8,0-62-2 7,0 62 2-7,0-40-3 9,0 40 3-9,0-24-3 5,0 24 3-5,-3-2-3 7,3 2 3-7,-11 0-1 8,11 0 1-8,-13 13-7 9,13-13 7-9,-15 56 0 6,15-56 0-6,-11 79 22 9,11-79-22-8,-9 101 33 5,9-101-33-6,-7 124 30 7,7-124-30-6,-8 140 21 4,8-140-21-3,-7 150 20 4,7-150-20-5,-6 154 19 6,6-154-19-5,-7 152 16 4,7-152-16-5,-10 143 12 6,10-143-12-7,-4 124 17 7,4-124-17-7,-12 98 13 7,12-98-13-6,-10 75 11 6,10-75-11-6,-20 59 8 6,20-59-8-6,-31 46 6 4,31-46-6-3,-39 28 0 5,39-28 0-7,-44 19-1 8,44-19 1-7,-44 5-4 5,44-5 4-5,-47 0-7 4,47 0 7-4,-49-2-23 6,49 2 23-6,-38-42-71 6,38 42 71-6,-30-62-115 7,30 62 115-8,-16-74-170 6,16 74 170-6,0-41-236 7,0 41 236-6,0-40-585 6,0 40 585-6</inkml:trace>
    </iact:actionData>
  </iact:action>
  <iact:action type="add" startTime="40944">
    <iact:property name="dataType"/>
    <iact:actionData xml:id="d10">
      <inkml:trace xmlns:inkml="http://www.w3.org/2003/InkML" xml:id="stk10" contextRef="#ctx0" brushRef="#br0">18431 11873 421 0,'0'0'0'2,"0"0"161"1,0 0-161-3,0 0 191 8,0 0-191-8,0 0 162 7,0 0-162-7,-190-9 98 8,190 9-98-8,-61 37 73 6,61-37-73-5,-56 49 76 6,56-49-76-7,-44 49 69 7,44-49-69-7,-27 48 62 9,27-48-62-9,-20 49 58 7,20-49-58-7,-9 35 36 6,9-35-36-5,0 37 28 7,0-37-28-8,0 27 26 8,0-27-26-8,32 20 24 6,-32-20-24-6,56 9 15 7,-56-9-15-7,61 0 7 8,-61 0-7-8,67 0 3 8,-67 0-3-8,58-30 0 8,-58 30 0-8,52-49 0 6,-52 49 0-5,32-62 0 9,-32 62 0-10,27-64-1 8,-27 64 1-7,12-68-3 5,-12 68 3-5,0-53-3 4,0 53 3-5,0-36-3 8,0 36 3-8,0-17-4 7,0 17 4-6,0-3-3 6,0 3 3-7,0 0-6 7,0 0 6-7,0 11-4 7,0-11 4-6,-12 45 0 7,12-45 0-7,-24 60 9 5,24-60-9-5,-15 57 21 4,15-57-21-4,-16 61 18 7,16-61-18-8,-13 55 11 7,13-55-11-6,-4 49 7 5,4-49-7-6,-7 44 4 7,7-44-4-6,0 37 1 6,0-37-1-6,0 28 0 7,0-28 0-8,0 14-2 7,0-14 2-6,0 5-32 6,0-5 32-7,23 0-71 6,-23 0 71-4,29 0-147 5,-29 0 147-7,16-5-238 6,-16 5 238-6,13-14-576 7,-13 14 576-6</inkml:trace>
    </iact:actionData>
  </iact:action>
  <iact:action type="add" startTime="41388">
    <iact:property name="dataType"/>
    <iact:actionData xml:id="d11">
      <inkml:trace xmlns:inkml="http://www.w3.org/2003/InkML" xml:id="stk11" contextRef="#ctx0" brushRef="#br0">18607 12286 388 0,'0'0'0'1,"0"0"388"2,0 0-388-2,0 0 145 4,0 0-145-4,0 0 82 6,0 0-82-6,0 0 21 6,0 0-21-7,0 0 46 8,0 0-46-8,0 0 80 7,0 0-80-6,16-182 75 7,-16 182-75-8,20-72 45 7,-20 72-45-7,19-72 30 7,-19 72-30-7,17-64 29 8,-17 64-29-8,20-47 10 5,-20 47-10-5,12-34 8 9,-12 34-8-9,7-18 2 7,-7 18-2-7,2-5 2 8,-2 5-2-7,3 0 5 5,-3 0-5-6,0 0 6 7,0 0-6-7,8 13 32 8,-8-13-32-7,8 48 47 6,-8-48-47-6,10 65 25 4,-10-65-25-4,10 73 2 6,-10-73-2-6,3 73 6 8,-3-73-6-9,1 64 7 9,-1-64-7-8,0 49 7 3,0-49-7-4,0 30 7 7,0-30-7-6,0 15 7 7,0-15-7-8,0 2 4 6,0-2-4-6,9 0 0 8,-9 0 0-8,11 0 0 7,-11 0 0-7,19-34-1 8,-19 34 1-7,21-41-2 4,-21 41 2-4,23-43 0 6,-23 43 0-6,17-25 0 6,-17 25 0-6,13-13 1 6,-13 13-1-6,3-4 0 7,-3 4 0-8,0 0 2 5,0 0-2-4,0 8 2 6,0-8-2-7,0 51 0 7,0-51 0-5,0 71-5 6,0-71 5-8,0 78-24 6,0-78 24-6,0 73-16 7,0-73 16-5,0 57-11 5,0-57 11-7,0 39-18 7,0-39 18-6,0 17-50 5,0-17 50-6,0 2-104 7,0-2 104-7,0 0-151 8,0 0 151-8,0-2-275 6,0 2 274-5</inkml:trace>
    </iact:actionData>
  </iact:action>
  <iact:action type="add" startTime="41895">
    <iact:property name="dataType"/>
    <iact:actionData xml:id="d12">
      <inkml:trace xmlns:inkml="http://www.w3.org/2003/InkML" xml:id="stk12" contextRef="#ctx0" brushRef="#br0">19060 12289 445 0,'0'0'0'1,"0"0"166"7,0 0-166-8,0 0 176 7,0 0-176-7,0 0 139 5,0 0-139-5,0 0 77 8,0 0-77-8,12-193 58 7,-12 193-58-7,9-54 54 7,-9 54-54-7,16-60 37 8,-16 60-37-8,17-58 28 8,-17 58-28-8,19-56 21 9,-19 56-21-9,23-51 8 6,-23 51-8-6,22-39 7 9,-22 39-7-9,19-21 1 7,-19 21-1-7,15-2 0 7,-15 2 0-7,15 0 5 7,-15 0-5-6,10 28 20 5,-10-28-20-6,12 66 39 8,-12-66-39-8,6 75 14 8,-6-75-14-8,2 78 2 8,-2-78-2-8,5 66 5 9,-5-66-5-9,3 46 1 6,-3-46-1-5,0 29 1 8,0-29-1-9,3 15 1 6,-3-15-1-6,1 2 1 5,-1-2-1-4,13 0 1 6,-13 0-1-6,19-15 0 6,-19 15 0-6,25-47-1 5,-25 47 1-5,36-62-13 7,-36 62 13-8,32-65-13 8,-32 65 13-8,32-62-15 6,-32 62 15-5,29-50-10 6,-29 50 10-7,27-27-5 8,-27 27 5-6,16-13 0 4,-16 13 0-5,12 0 0 4,-12 0 0-4,13 0 2 5,-13 0-2-6,7 26 5 6,-7-26-5-4,9 53 11 4,-9-53-11-4,4 70 0 6,-4-70 0-8,0 74-1 7,0-74 1-6,0 72 0 4,0-72 0-3,3 68 0 3,-3-68 0-3,3 57 0 5,-3-57 0-6,1 44 0 4,-1-44 0-4,9 29-1 6,-9-29 1-6,6 16-7 7,-6-16 7-8,10 0-42 8,-10 0 42-8,20 0-98 6,-20 0 98-6,28-8-128 7,-28 8 128-6,16-25-359 8,-16 25 359-7,20-23-588 2,-20 23 588-3</inkml:trace>
    </iact:actionData>
  </iact:action>
  <iact:action type="add" startTime="42397">
    <iact:property name="dataType"/>
    <iact:actionData xml:id="d13">
      <inkml:trace xmlns:inkml="http://www.w3.org/2003/InkML" xml:id="stk13" contextRef="#ctx0" brushRef="#br0">19931 11938 438 0,'0'0'0'1,"0"0"195"5,0 0-195-5,0 0 187 6,0 0-187-7,-172 87 142 7,172-87-142-7,-49 45 85 7,49-45-85-7,-26 43 78 8,26-43-78-8,-21 36 66 7,21-36-66-6,-1 28 48 5,1-28-48-6,0 17 35 8,0-17-35-8,13 0 22 8,-13 0-22-8,52 0 13 8,-52 0-13-8,64-10 4 8,-64 10-4-8,69-44 0 6,-69 44 0-6,67-51-4 7,-67 51 4-6,57-58-7 7,-57 58 7-8,40-68-8 8,-40 68 8-8,28-60-5 6,-28 60 5-6,13-47-12 7,-13 47 12-6,3-24-20 6,-3 24 20-7,0 0-10 8,0 0 10-8,0 0-8 7,0 0 8-7,-3 41-8 8,3-41 8-8,-28 60-4 7,28-60 4-7,-33 62 0 7,33-62 0-7,-28 64 2 7,28-64-2-7,-24 67 0 9,24-67 0-9,-22 64 0 7,22-64 0-7,-13 66-12 6,13-66 12-6,-6 56-40 10,6-56 40-10,0 48-85 8,0-48 85-7,0 39-123 5,0-39 123-5,0 3-251 6,0-3 251-7,0 0-595 7,0 0 595-7</inkml:trace>
    </iact:actionData>
  </iact:action>
  <iact:action type="add" startTime="42975">
    <iact:property name="dataType"/>
    <iact:actionData xml:id="d14">
      <inkml:trace xmlns:inkml="http://www.w3.org/2003/InkML" xml:id="stk14" contextRef="#ctx0" brushRef="#br0">20507 11974 684 0,'0'0'0'0,"0"0"168"6,0 0-168-5,0 0 134 5,0 0-134-6,0 0 102 9,0 0-102-9,0 0 43 7,0 0-43-7,164-28 47 7,-164 28-47-6,49 0 63 5,-49 0-63-6,54 0 53 7,-54 0-53-7,61 17 45 8,-61-17-45-8,69 32 37 8,-69-32-37-8,77 36 30 7,-77-36-30-7,74 41 16 7,-74-41-16-6,74 46 9 6,-74-46-9-7,66 47 8 9,-66-47-8-9,54 49 5 8,-54-49-5-8,41 47 2 6,-41-47-2-6,32 47 7 7,-32-47-7-6,20 52 9 7,-20-52-9-8,17 55 5 6,-17-55-5-6,6 65 4 7,-6-65-4-6,2 82 2 8,-2-82-2-9,0 94 2 7,0-94-2-6,0 111 3 4,0-111-3-4,0 121 1 8,0-121-1-8,0 134 6 5,0-134-6-6,-15 143 10 6,15-143-10-4,-16 152 16 4,16-152-16-5,-23 156 16 5,23-156-16-5,-23 145 20 6,23-145-20-5,-25 138 15 5,25-138-15-7,-26 126 12 7,26-126-12-6,-23 104 9 4,23-104-9-4,-15 87 7 6,15-87-7-6,-6 65 4 6,6-65-4-6,-5 43 7 6,5-43-7-6,0 22 5 5,0-22-5-6,0 8 8 7,0-8-8-7,0 0 12 9,0 0-12-9,0 0 6 6,0 0-6-6,0 0 4 7,0 0-4-7,0 0 0 8,0 0 0-8,0 0 0 8,0 0 0-8,-5 0 0 6,5 0 0-5,-4 0-1 6,4 0 1-7,-12-30-1 8,12 30 1-7,-17-48-6 6,17 48 6-6,-28-68 0 6,28 68 0-6,-36-84-1 5,36 84 1-6,-33-96-2 7,33 96 2-6,-38-101-5 7,38 101 5-8,-32-87-9 6,32 87 9-6,-24-64-9 8,24 64 9-8,-18-41-8 7,18 41 8-6,-11-16-5 6,11 16 5-6,-5-2-4 4,5 2 4-4,0 0-1 6,0 0 1-6,0 0-1 6,0 0 1-7,0 0 0 9,0 0 0-9,0 0 1 6,0 0-1-6,0 17 4 6,0-17-4-3,0 47 6 3,0-47-6-5,16 64 3 4,-16-64-3-4,29 79 3 6,-29-79-3-6,36 89 5 6,-36-89-5-6,41 96 14 7,-41-96-14-8,44 101 17 7,-44-101-17-6,47 101 23 7,-47-101-23-8,45 94 28 5,-45-94-28-4,41 86 35 6,-41-86-35-6,39 77 34 6,-39-77-34-6,25 55 38 5,-25-55-38-4,19 41 28 4,-19-41-28-6,13 20 26 7,-13-20-26-6,4 0 22 6,-4 0-22-7,7 0 21 6,-7 0-21-5,13 0 14 6,-13 0-14-6,19-52 1 6,-19 52-1-6,25-70 1 7,-25 70-1-8,27-84 1 5,-27 84-1-4,22-85 1 9,-22 85-1-9,23-76 0 4,-23 76 0-5,18-64-2 7,-18 64 2-7,23-62 0 8,-23 62 0-7,24-59-1 5,-24 59 1-6,31-54-14 7,-31 54 14-5,36-55-64 5,-36 55 64-7,33-51-129 8,-33 51 129-8,31-34-180 6,-31 34 180-6,6 0-264 9,-6 0 264-9,0 0-607 7,0 0 607-7</inkml:trace>
    </iact:actionData>
  </iact:action>
  <iact:action type="add" startTime="46401">
    <iact:property name="dataType"/>
    <iact:actionData xml:id="d15">
      <inkml:trace xmlns:inkml="http://www.w3.org/2003/InkML" xml:id="stk15" contextRef="#ctx0" brushRef="#br0">16670 10710 450 0,'0'0'0'1,"0"0"153"5,0 0-153-6,0 0 114 8,0 0-114-8,0 0 82 5,0 0-82-5,0 0 62 10,0 0-62-9,0 0 123 5,0 0-123-6,0 0 76 7,0 0-76-7,38-167 99 7,-38 167-99-7,0-88 82 7,0 88-82-7,0-108 73 9,0 108-73-9,0-119 69 8,0 119-69-8,-15-125 43 7,15 125-43-6,-16-141 31 5,16 141-31-6,-11-149 28 7,11 149-28-7,-12-165 22 9,12 165-22-9,-10-175 21 7,10 175-21-6,-17-178 18 6,17 178-18-7,-16-177 17 8,16 177-17-8,-9-173 11 7,9 173-11-6,-9-166 10 4,9 166-10-4,-3-155 9 7,3 155-9-7,0-148 8 5,0 148-8-5,0-141 6 7,0 141-6-8,0-138 10 5,0 138-10-4,21-132 8 6,-21 132-8-6,33-126 12 6,-33 126-12-6,39-129 7 6,-39 129-7-7,48-133 5 7,-48 133-5-7,52-129 1 7,-52 129-1-6,55-128 2 7,-55 128-2-7,61-114 0 4,-61 114 0-3,65-101 2 3,-65 101-2-2,71-93 0 2,-71 93 0-4,80-84 1 7,-80 84-1-8,86-79 0 8,-86 79 0-8,92-79 2 6,-92 79-2-6,97-75 4 9,-97 75-4-8,96-76 4 4,-96 76-4-4,102-73 8 7,-102 73-8-8,94-65 5 5,-94 65-5-4,97-59 10 7,-97 59-10-8,97-51 14 8,-97 51-14-8,96-41 19 7,-96 41-19-6,97-46 20 6,-97 46-20-6,100-39 14 4,-100 39-14-4,104-47 13 7,-104 47-13-8,121-48 8 7,-121 48-8-6,120-57 4 5,-120 57-4-6,129-58 4 9,-129 58-4-9,123-57 7 7,-123 57-7-6,120-52 2 6,-120 52-2-7,115-44 4 4,-115 44-4-1,120-33 9 4,-120 33-9-7,119-29 9 8,-119 29-9-7,117-16 4 5,-117 16-4-5,122-16 3 4,-122 16-3-4,113-12 7 6,-113 12-7-5,97-9 0 4,-97 9 0-5,87-19 0 7,-87 19 0-7,70-22-3 3,-70 22 3-3,61-34-1 6,-61 34 1-6,53-40-2 7,-53 40 2-8,41-44-1 7,-41 44 1-6,36-47-2 7,-36 47 2-8,23-55-1 5,-23 55 1-4,25-51-2 6,-25 51 2-6,16-55-2 6,-16 55 2-6,20-54-2 7,-20 54 2-7,16-54 0 3,-16 54 0-3,12-44-2 6,-12 44 2-5,11-40-2 4,-11 40 2-5,12-27-2 4,-12 27 2-2,13-21-3 3,-13 21 3-6,7-9 0 7,-7 9 0-7,6-4-1 8,-6 4 1-7,3-9-1 5,-3 9 1-6,7-6-1 7,-7 6 1-6,6-13 0 7,-6 13 0-8,10-15-2 7,-10 15 2-6,9-12-1 4,-9 12 1-4,9-10 0 7,-9 10 0-8,7-6 0 7,-7 6 0-6,6-6 1 6,-6 6-1-7,3-5 2 6,-3 5-2-5,7-6 0 8,-7 6 0-9,7-9 0 7,-7 9 0-7,13-12 1 7,-13 12-1-7,10-10 0 8,-10 10 0-6,6-8 0 3,-6 8 0-5,4-6 0 8,-4 6 0-8,0 0 1 8,0 0-1-8,0 0 1 5,0 0-1-5,0 0 2 8,0 0-2-8,0 0 0 8,0 0 0-8,0 0 0 8,0 0 0-8,-20 21 1 6,20-21-1-5,-45 35 3 7,45-35-3-8,-62 42 2 7,62-42-2-6,-78 44 2 7,78-44-2-7,-92 38 2 4,92-38-2-5,-97 39 0 9,97-39 0-9,-100 34 3 7,100-34-3-7,-84 34 1 7,84-34-1-6,-77 28 1 5,77-28-1-5,-50 22 1 5,50-22-1-6,-34 17 0 7,34-17 0-5,-16 6 0 5,16-6 0-6,-4 2 0 4,4-2 0-4,0 0 0 6,0 0 0-7,0 0 0 9,0 0 0-9,54 0 0 7,-54 0 0-6,79 0 2 5,-79 0-2-6,108-2 1 7,-108 2-1-5,101-20-1 4,-101 20 1-5,112-22-1 7,-112 22 1-8,101-22-1 6,-101 22 1-6,87-23 1 7,-87 23-1-6,74-17-1 6,-74 17 1-6,51-15 1 6,-51 15-1-6,39-7 0 4,-39 7 0-4,22-6 0 7,-22 6 0-8,16-5 2 7,-16 5-2-6,5-4 4 7,-5 4-4-8,3-2 6 6,-3 2-6-6,5 0 13 7,-5 0-13-7,0 0 9 8,0 0-9-8,0 6 10 8,0-6-10-8,0 47 14 6,0-47-14-4,0 67 5 5,0-67-5-7,0 77 5 8,0-77-5-7,0 67 3 4,0-67-3-2,0 58 0 1,0-58 0-4,-5 55 0 8,5-55 0-7,-6 44-4 7,6-44 4-7,-2 40-22 5,2-40 22-6,0 36-70 8,0-36 70-7,0 30-126 4,0-30 126-4,0 30-188 6,0-30 188-7,0 5-283 8,0-5 283-8,18 8-666 7,-18-8 666-7</inkml:trace>
    </iact:actionData>
  </iact:action>
</iact:actions>
</file>

<file path=ppt/ink/inkAction14.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7-05T02:31:34.960"/>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FFC000"/>
    </inkml:brush>
    <inkml:brush xml:id="br3">
      <inkml:brushProperty name="width" value="0.055" units="cm"/>
      <inkml:brushProperty name="height" value="0.055" units="cm"/>
    </inkml:brush>
  </inkml:definitions>
  <iact:action type="add" startTime="5616">
    <iact:property name="dataType"/>
    <iact:actionData xml:id="d0">
      <inkml:trace xmlns:inkml="http://www.w3.org/2003/InkML" xml:id="stk0" contextRef="#ctx0" brushRef="#br0">624 8782 806 0,'0'0'144'6,"0"0"-96"4,0 0 27-4,0 0-40 2,0 0 17-2,0 0 48 0,0 0 11 3,-21 0-19-2,71 0-22-1,37 0-10 3,33 0-31-2,21 0 10 1,15 0-3-2,-4 2-10 2,-8 7 15 0,-27-1-7 4,-24-2-13-8,-36-6-1 5,-28 3-4-3,-16-3-7 3,-13 2-5-2,0-2-4 1,-5 4 0-1,-64-4-3 0,-40 2 0 2,-48 4 0-2,-22-6 2 0,5 3 1 1,8-3 0 1,26 0-2-3,27 0 1 0,30 0-1 2,35 0-5 0,25 0 1 0,23 0 0-2,0 0 1 2,67 0 3 0,37-3-1-1,48 3 2 2,27 0 0-2,5 0 2 1,-12 0-1-2,-31 13 3 4,-35 1 0-4,-43-2-1 2,-26-7 1-2,-31-1-2 2,-6 2 0-1,-22-1-1 2,-59 6-1-3,-40 3-4 2,-24 1 4 0,-7-2 1 0,12 4 0-2,26-3 0 3,23-1 3-3,35-3 0 4,24-4-2-5,26-6 5 4,6 0-5-2,26 0 4 2,42 0 7-4,23 0 8 4,11 8-18-1,-8 2 0-1,-23 2 0-1,-16-1-4 3,-23-5 0 0,-16-1-17-2,-12 1-58-2,-4 9-83 3,0-10-49 2,-7 6-136-5</inkml:trace>
    </iact:actionData>
  </iact:action>
  <iact:action type="add" startTime="6533">
    <iact:property name="dataType"/>
    <iact:actionData xml:id="d1">
      <inkml:trace xmlns:inkml="http://www.w3.org/2003/InkML" xml:id="stk1" contextRef="#ctx0" brushRef="#br0">2125 8736 584 0,'0'0'336'6,"0"0"-251"1,0 0-19-2,0 0-13 3,0 0-26 1,0 0 28-2,0 0 39-1,21 0 17 2,56 0-12 2,20 16-62-2,10-8 10-4,10-3 3 6,2 0-9-3,-4-5-16-1,-5 0-5 1,-19 0-9 1,-24 0-1 5,-24 0-2-7,-22 0 3-2,-18 0-4 3,-3 0-1 4,0 3-3-6,-34 3-3 2,-51 2-4 1,-31 2 0 0,-25-3 4 0,-13 1 2-1,-5 1 0 0,1 3-2 3,15 1 1-3,22 4-1-1,40-6-3 1,38-4 1 3,22-5-1-4,21-2 2 1,25 0 1 1,59 0 0 1,44 0 2-3,28 0-2 0,4 0 5 1,-10 0-5 2,-25 0-2-1,-35 0-1-1,-32 0 3-1,-22 0 2 3,-20 0-1-2,-16 0 1-1,0 2 1 2,-13 11-3 0,-31 0-2 3,-15-1 2-7,-2-5-2 4,2-1 3 0,7 0-1 0,12-1 1-2,14 1-1 3,15-4 2-2,11-2-2 1,0 0 1-2,0 0 0 2,24 0 0 0,24 7 3 1,9-2-4-3,-5 7-3 2,-12-4-2-1,-16 2-11 1,-11 7-69-3,-6 6-80 6,-7-12-100-5,0 2-667 2</inkml:trace>
    </iact:actionData>
  </iact:action>
  <iact:action type="add" startTime="8804">
    <iact:property name="dataType"/>
    <iact:actionData xml:id="d2">
      <inkml:trace xmlns:inkml="http://www.w3.org/2003/InkML" xml:id="stk2" contextRef="#ctx0" brushRef="#br1">5519 4530 633 0,'0'0'242'5,"0"0"-135"3,0 0-13 0,0 0-22-3,0 0-17 3,0 0 31 3,0 0 33-5,24-12-24-1,-31 5-11 4,-16 0 4 0,-13 2-21-3,-9 0-8 1,-9 1-18 1,-8 0-7 4,-6 4-1-7,1 0-7 0,0 0-5 3,4 0-2 2,-1 0 5 0,6 0-3-5,-5 0 1 1,-2 0-17 4,0 0-5-4,1 0 0 1,-8 0 0 2,-4 0 0-1,2 1 0-2,-8 13 0 1,9 1 0 2,5-1 0 1,15-1 0-6,6-1 0 3,7-4 0 2,9 1 0-1,2-3 0-2,12 1 0 0,4-4 0 4,3 4 0-1,8-5 0-7,-7 3 0 7,7 2 0 2,0 6 0-6,2 5 0 3,-3 8 0 0,3 1 0-1,0 4 0 2,0 8 0-3,0 3 0 2,0 6 0-1,0 9 0 0,-3-2 0 1,-1 2 0 0,4 1 0 0,0-1 0-2,0-4 0 3,0 4 0-3,0 1 0 4,0 4 0-4,0-2 0 1,0 4 0 1,7-3 0-2,0-1 0 2,4-4 0 0,-4-9 0 0,-1 0 0-1,1-11 0 1,0-6 0-1,5-2 0 1,-5 4 0-3,3-5 0 4,0 3 0 2,0 4 0-7,-2-5 0 3,-1-1 0 1,-3-8 0 0,1-3 0-2,-1-9 0 1,-1-2 0 2,1-1 0-1,12-2 0-2,0 2 0 2,7 3 0 2,-5 2 0-4,-2 3 0 1,1-2 0 0,-7 1 0 4,3-4 0-8,-3-1 0 8,3-5 0-6,-5 3 0 4,5 1 0-2,11 1 0-1,5 10 0 4,6-7 0-2,1 4 0-4,1 6 0 3,-4 1 0 4,-3 0 0-5,-5-1 0 1,4-7 0-1,-6-1 0 5,-4-4 0-4,6-4 0 0,4-1 0 1,1 1 0 0,8 2 0-3,5 1 0 5,-2-3 0-4,7 5 0 3,-6-1 0-3,4-2 0 4,8-3 0 4,-1-3 0-13,8 0 0 6,13 0 0 1,3 2 0-1,7 2 0 5,-4 0 0-11,-5 5 0 7,-7-1 0 0,-7-1 0-2,7 0 0 2,-2-1 0 0,9 0 0 1,0-1 0-4,12 1 0 2,0 2 0 4,3 1 0-4,1-1 0-2,-11-1 0 2,-3-2 0 3,-6-3 0-5,-4 4 0 5,-5-3 0-3,-1 3 0 0,6-4 0 0,2 1 0-1,9-3 0 3,-1 0 0-1,2 0 0-2,-4 0 0 2,-10 0 0 2,-8 0 0-4,-5 0 0 0,-1 0 0 1,-5 0 0 5,-2 0 0-5,3 0 0-3,0 0 0 6,3 0 0-2,10 0 0-2,-1 0 0 0,-1 0 0 4,-1-3 0-2,-4 1 0-3,1-4 0 2,-6 3 0 4,8 3 0-5,-2-3 0 1,6 3 0-1,0 0 0 6,0-3 0-6,1 3 0-1,-2 0 0 3,5 0 0 0,-3 0 0 2,3 0 0-6,-1 0 0 3,6 0 0 3,-4 0 0-4,3 0 0 2,0 0 0-1,-3 0 0 2,2 0 0-3,-8 0 0 2,-1 0 0 0,2 0 0 0,-4 0 0-1,-2-2 0 0,0 2 0 1,-8-3 0 0,2 1 0-2,0-2 0 2,7 0 0 2,1 0 0-4,2 1 0 1,6-3 0 0,-8 2 0 0,4-5 0 0,-8 3 0 0,-4 1 0 2,-5-5 0-1,-2 5 0-1,0 0 0 0,2-2 0 1,8 2 0 1,-2 3 0-5,5-5 0 5,-2 3 0-2,0-2 0 2,2 3 0-3,-4 0 0 2,-3 0 0 3,-5 3 0-6,-2 0 0 1,1 0 0 2,0 0 0 0,2 0 0 0,-2 0 0-1,2 0 0 0,-7 0 0 1,8-2 0-2,-3 2 0 3,-1 0 0-1,1 0 0 1,-2 0 0-5,-6 0 0 3,2 0 0 4,1 0 0-5,3 0 0 1,-1 0 0 0,6-6 0 3,-4 3 0-4,8 0 0 1,4-2 0 0,2 5 0 4,-8 0 0-6,-5 0 0 6,-8 0 0-8,3 0 0 6,-5 0 0-3,2 0 0 1,8 0 0 3,1 0 0-2,0 0 0-4,1 0 0 5,2 0 0 0,0 0 0-2,-6 0 0-1,2 0 0 1,-2 0 0 3,2 0 0-1,-1 0 0-6,-4 0 0 4,5 0 0 3,0 0 0 0,-7 0 0-5,3 0 0 1,-1 0 0 3,-6 0 0-1,-1 0 0-2,-8 0 0 0,2 0 0 4,-6 0 0-1,6 0 0-2,2 0 0 1,1 0 0 0,4 0 0-3,-1 0 0 3,-5 0 0 2,3 0 0-3,4 0 0-2,2 0 0 0,5 0 0 7,1 0 0-5,9 2 0 1,1 1 0-3,7 3 0 3,1 0 0 1,-2-4 0-3,6 7 0 1,-2-2 0 2,-9 3 0-1,0-5 0-2,0 4 0 2,-2-4 0-1,1-2 0 0,2 3 0 1,-8-4 0 0,1-2 0 0,-4 0 0-3,-7 0 0 4,1 0 0-2,-4 0 0 3,-1 0 0-4,-1 0 0 3,1 0 0-4,1 0 0 3,5 0 0-1,-5 0 0 0,2 0 0 2,-4 0 0-1,1 0 0 0,-2 0 0-2,-2 0 0 4,-5-2 0-4,5-2 0 1,-11 2 0 0,4-3 0 0,-2-7-4 0,4-3-3 0,-4-7-3 2,4-3 1-1,5-9 5-2,-2-8 0 2,0-8 2 1,1-14 2-1,-7-5 0-1,-1-5 0 0,-3-7 0 2,-3-1 0-4,3 0 0 2,-4 1 2 1,0 4-2 1,1 1 2 0,3-3-2-5,-6-5 0 3,3-9-1 3,0-3 1-5,-4-6 0 3,-3-6-2 0,-3 4 2 2,0 11 0-4,0 15 1 1,0 10 1 3,0 11-2-2,0 10-3-4,0 3 3 3,-6 6 0 3,0 7 0-1,-1 4 0-4,3 1 1 1,-5 2-1 4,-8-5 0-1,-9 1 0-4,-12-3 0 3,-9 0 1 1,-10 2-2-2,-10 4 2-3,-6 6 1 6,-3-1-1-2,-6 3 5 0,-2 1 0-1,-8 4 3 0,3 1-1 1,-9 5-3-2,3-1-5 0,4-3 0 4,-5 3 0-2,8-1 0-3,-2-5 0 4,3 6 0 0,3-3 0-2,3-1 0-1,4-2 0 0,-3-4 0 3,3 0 0 2,-2-1 0-7,-7 6 0 2,-5 2 0 4,-6 2 0-2,-8 6 0-2,8-5 0 1,2 2 0 2,-4 5 0 1,-2 0 0-3,-5 0 0-1,-6 0 0 1,-8 0 0 2,0 0 0-4,-4 12 0 1,7-7 0 3,4 0 0 2,8 0 0-6,4-1 0 2,1-4 0 1,4 0 0-1,8 0 0 1,-1 0 0-1,8 0 0 1,2 0 0-2,2 0 0 3,1 0 0-2,0 0 0 2,-4 0 0-4,-10 0 0 4,-1 0 0-3,-9 0 0 5,-2 8 0-7,4 2 0 4,3-6 0 0,7 2 0 0,-3-1 0-1,-7-1 0 0,-2 1 0 2,5-2 0-1,1 0 0-1,7 2 0 1,7-3 0 0,6 1 0-2,4 1 0 0,8-4 0 2,7 0 0 0,6 0 0 1,5 0 0-3,4 0 0 1,3 0 0 3,1 0 0-4,4 0 0 1,-7 0 0 0,6 0 0 2,-5 0 0-4,5 0 0 5,-8 0 0-4,3 0 0 6,-6 0 0-7,0 5 0 5,1 0 0-6,-1 1 0 3,3 3 0-1,1-1 0 2,-4 1 0 2,1 6 0-4,-8-2 0 0,0-1 0 3,4 1 0 1,-1-2 0-4,3 4 0 1,6-2 0-1,-8 2 0 4,11-5 0-5,6-3 0 3,1-7 0 0,4 0 0 0,0 0 0 0,-7 0 0-4,-5 0 0 7,-7 0 0-2,-6 0 0-5,0 0 0 2,0 0 0 5,0 0 0-4,7 2 0-1,-5 6 0 1,2 1 0 2,-1 6 0 1,-5-4 0-5,-5 2 0 1,1 0 0 3,-1-3 0-1,1 1 0-2,2 0 0 2,1 1 0 0,0-1 0-1,-2-2 0-1,2-1 0 4,1 1 0-2,7 2 0-2,-6-1 0 2,2-1 0 0,-2-1 0-1,2-5 0 2,-2 3 0-3,-3-6 0 2,2 0 0-2,-3 0 0 2,-6 0 0 1,0 0 0-2,-3 0 0-1,4 0 0 2,4 0 0 0,11 0 0-1,11 0 0 0,5 0 0 0,11 0 0 3,8 0 0-3,6 0 0-1,4 3 0 2,0 16 0 0,11 18 0-2,49 25-109 2,-22-32-223 0,8 10-23-1</inkml:trace>
    </iact:actionData>
  </iact:action>
  <iact:action type="add" startTime="13101">
    <iact:property name="dataType"/>
    <iact:actionData xml:id="d3">
      <inkml:trace xmlns:inkml="http://www.w3.org/2003/InkML" xml:id="stk3" contextRef="#ctx0" brushRef="#br1">5452 6495 823 0,'0'0'206'7,"0"0"-117"-2,0 0-12 4,0 0-27 1,0 0 2-5,0 0 14 2,-23-8 20 1,-15 9-33-1,-5 16-12 2,-2 3-6-4,-3 6-9 5,3 7-10-5,2 1-5 4,2 5 0-4,6 1 3 7,11 1 0-7,-1 4-5 4,13 0 0-3,9-3 4 4,3 3 0-5,0-1 0 6,0 5 0-4,24 2-2-2,9-3-2 7,10-1-2-7,8-1 2 2,6-6 12-1,11 1-6 2,4-1-2 1,5-2-1-2,-6 3-6 2,-6-6 5 0,-17-6 2-3,-3-9 2 1,-10-3-8 1,-5-10 1 0,-6-1-4-2,-7 1-2 1,-3-6 1-2,-2-1-1 6,-5 0 0-5,2 0 0 5,-8 0-1-6,2 0 2 0,5 0 0 3,-4 0-1 0,2 0 1-1,-3 0 1 1,1 0-3 0,-1 0 0 0,6 0 2-1,-8 0-3-1,-1 0 1 4,0 0 1-3,0 0 0 1,0 0 0-2,0 0-2 2,0 0 0 0,0 0-1-1,0 0-3 0,0 0 0 1,0-8-1-3,-17-32 0 4,-24-14 5-1,-2-3-1-1,-10-2 1 0,8 8-1 1,2 8 0 2,7 12 1-2,13 15 0-4,2 5 0 4,15 5 2 1,6 6-2-1,0 0 0-3,0 0 0 2,0 0 5 5,0 0-4-7,0 0 4 1,0 0 7 4,13 30 3-3,15 10-9 0,4 6 2 0,-2 1 6 2,-2 2 6-2,-2-4-5 0,-9-4-3 1,-1-3 2 1,-6-14-14 2,-4-4 0-10,-1-8 0 6,-5 1 0 4,0 1 0-5,-5 6 0 1,-34 5 0 2,-12 5 0-3,-8 1 0 1,7-1 0 1,0-6 0 2,18-8 0-4,7-4 0 3,11-6 0-3,9-4 0 1,7-2 0-1,0 0 0 1,0 0-8 1,0 5-84 0,0 22-57 0,0-13-165-1,0 11-257 2</inkml:trace>
    </iact:actionData>
  </iact:action>
  <iact:action type="add" startTime="16248">
    <iact:property name="dataType"/>
    <iact:actionData xml:id="d4">
      <inkml:trace xmlns:inkml="http://www.w3.org/2003/InkML" xml:id="stk4" contextRef="#ctx0" brushRef="#br2">24860 4286 623 0,'0'0'443'6,"0"0"-307"4,0 0-7-4,0 0-50 5,0 0-28-8,0 0-14 6,-197 5-5-4,120 1 5 2,-10 1 16 1,3 3 6 0,-10-3-5-1,4 5 0-1,-10 3-16 2,-6-5-6 0,-3-1-1 0,-4-4-1-1,2-2-13 3,6 0-2-2,-1-1-5-2,12-2-2 2,13 5 3-1,11-1 1 1,11-1-3 1,11 3-1-4,15-4-2 3,2 2-2 0,5-4 0 1,0 5-3-4,2 3 0 4,0 0 3-2,1 7-4 0,6-5 3 2,-4 7-2-1,3 3 0-2,0 4 3 2,2 0-2-1,3 10-2 1,2 6 2 2,-1 4-1-4,8 7 0 2,-4 8 3-3,0 0-4 2,-1 3 0 2,-3 2 0-2,5 4 0 0,-3 0 0 1,0 3 0 0,7-5 0-2,-3-1 0 2,-1 3 0-1,3-3 0 3,1-1 0-4,3-2 0 1,0-1 0 2,0-3 0-2,0 3 0 2,0 0 0-4,0-2 0 3,0-3 0 1,0-2 0-1,0-13 0-4,3-1 0 5,1-3 0-2,3-3 0 1,-1-1 0-1,-3-4 0 1,4-9 0 0,-4-3 0-2,-1-4 0 4,2-5 0-4,0-2 0 2,3 2 0-1,9-3 0 1,5 7 0-2,-4 0 0 4,9 1 0-5,-1-2 0 3,-1 2 0 1,8-5 0-2,0-3 0-1,6 0 0 2,5-5 0 0,5 0 0-2,7 3 0 2,3 1 0 0,9 3 0 0,3 3 0-1,5 3 0 2,5-4 0-2,5 2 0 1,1-3 0-1,1-2 0 0,-3 3 0 0,6-8 0 0,-14 9 0 1,-5-5 0-1,1 0 0 0,-15-1 0 2,-6-4 0-3,6 0 0 4,-9 0 0-4,5 0 0 2,2 0 0 0,-3 0 0-1,-2 0 0-1,0 0 0 3,-3 0 0-1,-5 0 0-3,-1 3 0 7,-4 2 0-5,-3 1 0 0,-1-4 0-3,5 4 0 4,1-1 0 1,1-1 0-2,1-2 0 0,2-2 0 1,7 0 0 0,3 0 0 0,4 0 0 1,1 0 0-4,-3 0 0 4,-3 0 0-2,-3 0 0-1,2 0 0 2,-2-2 0 0,2-7 0 0,-5 1 0-3,5-1 0 5,-2 4 0-3,2-2 0-1,0 2 0 2,-2 3 0 0,-7-5 0 0,2 4 0 1,1 2 0-4,-5-3 0 3,4 2 0 1,-4-1 0-1,1 3 0-2,-2 0 0 0,2-3 0 2,-9 3 0 3,10 0 0-7,-2 0 0 4,5 0 0 0,0 0 0 0,6-5 0 0,-2-1 0-1,2 0 0 0,0 1 0 1,-2-2 0-1,2 5 0-1,-8-1 0 5,-2 0 0-5,-8 3 0 0,6-4 0 2,-3 4 0 1,2 0 0-4,3-1 0 3,2 1 0 0,1 0 0 2,9-2 0-4,1-2 0 1,-5 4 0 0,2-3 0 0,-2 0 0 2,-4 1 0-3,-1-3 0 3,-4 1 0-3,4 4 0 1,-5 0 0 0,10-3 0 2,-4 3 0-1,1 0 0 0,5 0 0-2,0 0 0 2,-8 0 0 0,4 0 0 0,-4 0 0-2,4 0 0 1,5 0 0 2,-3 0 0-3,0 0 0 7,2 0 0-9,-7 0 0 3,1 0 0-1,-2 0 0 1,-5 0 0 2,2 0 0-1,-5 3 0 0,4-3 0-1,2 4 0 0,-5 1 0 1,5-3 0-1,-2 4 0 0,-2 0 0 1,0-5 0 1,3 6 0-3,-1 3 0 1,5-6 0 1,1 2 0 2,7-1 0-4,0 1 0 0,0 0 0 2,5-1 0 0,-3 3 0 0,-4-4 0-3,4 1 0 4,-5-2 0-2,2-3 0 1,-3 0 0-1,-2 0 0 1,6 0 0 0,-7 0 0 0,7 0 0-2,-7 2 0 1,8 1 0 3,-6 1 0-6,1-1 0 4,2-1 0 0,0 1 0 4,0 3 0-4,0-4 0-1,-3 2 0-4,-4-4 0 6,1 0 0 6,-4 0 0-14,4 0 0 6,1 0 0 0,0 0 0 3,-5 0 0-5,-1 0 0 4,-1-4 0-3,0 2 0 3,-5 2 0 0,3 0 0-5,-2 0 0 4,0 0 0-1,3 0 0 2,-1 0 0-3,0 0 0 2,-4 0 0-2,4 0 0 2,-4 0 0 0,0 0 0 0,0 0 0-1,-2 0 0 0,5 0 0 2,1 0 0-2,3 0 0 1,-1 0 0-1,-4 0 0 0,-1 0 0 1,3 0 0 0,-3 0 0 0,2 0 0-2,-1 6 0 2,2-4 0 0,-3 1 0 0,0 3 0-2,4-1 0 1,0 0 0 0,4 4 0 0,-2-6 0 1,-1-3 0 1,4 4 0-2,-2-4 0-1,-2 0 0 4,-3 0 0-2,4 0 0 1,-6 0 0-3,4 0 0 1,-5 0 0 0,-1 0 0 0,6 0 0 0,-5 0 0 1,7 0 0 0,1 0 0-2,4 0 0 2,1 0 0 1,-5-4 0-2,5 1 0-1,7-3 0 2,1 2 0 0,-1-3 0-1,-4 1 0 0,-8 4 0 1,-4-3 0 0,1-1 0-1,-10 0 0 2,2 3 0-3,-9 1 0 2,4-1 0 0,-4 3 0 1,3-7 0-4,-3 7 0 3,5-2 0 1,-2-1 0 0,-2 3 0-6,-1-2 0 6,0 2 0 1,-1-3 0-3,4-1 0 0,-5 1 0-2,2-2 0 4,-4 3 0-1,0-4-3-2,-3 3 1 2,-2 1 0 1,2-7-1-2,-2 1-2 0,6-7-9 0,2-9 3 0,-5-18-3-1,10-15 1 3,-4-19 4-1,0-17 0 0,-1-6 5 0,-3-2 2-3,-7 9 1 8,-1 16 2-9,0 6-1 5,-6 8 0-4,-2 3 0 3,2-3 2 0,-2 1-2-1,3-10-1 0,3-2-1 3,-4-8 2-4,3-7 0 4,-2 1-2-5,1 3-1 2,-4 8 1 0,0 17 2 2,0 11-2-2,0 12 0 0,0 1 1 1,0 0 1-1,0-11 0 0,0 1 0 1,0 0-3 0,-7 6 3 0,-6 9 0-2,6 11 0 1,-4 6 0 1,1-1 0-1,-6 4 0 1,-4-5-2 1,-8-2 1 1,-1 0 0-5,-5 0 1 1,0 1 0 3,2-7 1-3,-2 2 0 2,3-3-1-2,-8-1 0 2,7 5 2 2,-7 3-2-4,3 5 1 2,-9 4-1 1,-3 8 2 0,0 0 4-1,-8 0 5-5,-5 0-3 7,-12 0-2-3,1 8-2-1,-4 4-4 1,-2 3 0 1,9-8 0-1,-2 3 0 2,1-5 0-3,0 0-1 2,2-2 0 0,-6-3 2-2,-1 0 1 1,-6 0-1 2,-2 0 0-1,6 0 0-2,-1 0 0 1,1 0 1 1,-5 0-2 3,3 0 2-8,3 0 2 5,3 0 3 0,5 0 1 0,-5 0-1 0,5 0-4-2,-4 0 1 3,4 0 0-1,-2 0 2-3,4 0-5 3,0 0 1 0,7 0 4 1,2-8-3-3,-1 3 2 1,2 2-5 2,-11-4 0 0,3 7 0-3,-5 0 0 5,-11-2 0-7,8 2 0 6,-4 0 0-4,2 0 0 1,3 0 0 1,-3 0 0-1,-8 0 0 1,2 0 0-2,-10 0 0 2,2 0 0 1,-8 0 0-4,5 0 0 3,-4 5 0-1,-2 4 0 2,7-1 0-3,1 1 0 2,9 0 0-1,-1-1 0 4,1-3 0-5,9-1 0 3,0 1 0-4,4-1 0 2,6 6 0 3,-1-5 0-4,-2 1 0 1,2-3 0 1,1-3 0 0,6 0 0-2,3 0 0 3,1 0 0 0,-3 0 0-5,1 0 0 3,2 0 0 2,-8 0 0-2,-2 0 0 2,-4 0 0-2,-1 0 0 0,-6 0 0 1,-2 0 0 0,4 0 0 0,-1 0 0-2,5 0 0 1,8 0 0-1,-9 0 0 2,5 0 0 0,-4 0 0 2,-6 0 0-5,-3 0 0 4,-2 3 0-2,-6 2 0 3,9-2 0-6,-3 0 0 5,14-3 0-2,6 0 0 2,6 0 0-2,6 0 0-1,11 0 0 2,-1-6 0 0,-4 1 0-2,-2 2 0 1,2 0 0 2,-5 0 0-2,7 3 0 0,-2-3 0 0,11 1 0 2,2-1 0-2,-2-7 0 1,8 6 0-1,-6-1 0 3,-2-3 0-4,2 7 0 3,-4 1 0-4,0 0 0 4,-2 0 0-2,0 0 0 0,0 0 0 0,4 0 0 1,-1 0 0 1,5 0 0-4,0 0 0 3,1 0 0-1,6 0 0 3,-3 0 0-2,4 0 0-1,0 0 0-1,-2 0 0 2,4 0 0 0,-6 0 0-2,1 0 0 2,-2 0 0 0,0 0 0-2,-4 0 0 2,2 0 0-1,0 0 0 2,-2 0 0-4,-4 0 0 3,9 1 0 0,-5 7 0 1,6-8 0 0,8 2 0 4,-1 1 0-11,11 1 0 4,1-4 0 5,-3 0 0-7,3 4 0 4,0-4 0-2,-8 6 0 1,0 5 0 1,-10 8 0 0,-1 13 0 2,6 7-36-5,-1 13-90 1,1 12-120 4,11-36-87-2,-3-1-297-2</inkml:trace>
    </iact:actionData>
  </iact:action>
  <iact:action type="add" startTime="20903">
    <iact:property name="dataType"/>
    <iact:actionData xml:id="d5">
      <inkml:trace xmlns:inkml="http://www.w3.org/2003/InkML" xml:id="stk5" contextRef="#ctx0" brushRef="#br2">30142 6474 537 0,'0'0'299'11,"0"0"-171"-4,0 0-22-2,0 0-4 5,0 0 23-6,0 0-11 5,0 0-13-2,93 40-19 2,-66-7-5-3,7 4-10 0,0 5-20 2,-9 3-16-1,3-1-3 2,-8 5-6-2,0 0-7 1,-4-5 0-1,-3-4-2 1,-8-2 0-2,-3-4-10 2,-2 0 4-1,0 0-4 5,0-1 1-8,-7 4 0 4,-31 5-3 0,-17 9-1 2,-8-1-1-6,-14 4 1 5,0 0 1-1,-4-9 0 3,-6 4-1-5,-6-10 0 3,5-4 0-6,-1-5 0 6,14-3 0 1,14-12-2-6,12-3 1 7,15-3-1-7,11-8 0 4,9 2 1-1,5-3 1 0,2 0 0 4,-2 4 0-6,2-1 1 1,2-1-2 1,-3 1 1 4,3-3-1-6,5 0 0 2,0 0 0 1,0 0-5-1,0 0-6 8,0 0 3-15,0 0 0 7,0 0 5 9,0 0-2-16,0 0 5 7,0 0 1 2,0 0-1-2,0 0-1 0,3-15 0 1,23-12-5-2,6-7 6 2,2-8-1 1,0 2 2-3,-6 4 1 2,-1-2-1 1,0 6 1 0,-3 0-1-6,-8 5 0 6,-6 4-1-1,0 12 1-2,-2 5 0 1,-8 4-2 2,0 2 2-1,0 0 1 0,0 0-1-3,0 0-5 3,-13 0 2 2,-25 25-5-5,-8 8 8 2,-7 5 9 1,-2-1 3 3,10 4-6-4,-4-8 0 3,10-2 1-7,7-8 3 5,12-6 1 2,4-2 4-2,7-12 4-3,8 1 1 2,1-4 0 1,0 6 12-3,0 1-8 3,13 8-24 1,35 7 0-3,31 7 0 2,13 2 0 0,0-6 0 1,-5-5 0-1,-20-6 0 1,-13-3 0-2,-14-2 0 0,-9-3 0 1,-5 2 0-2,-6-3 0 0,-5-1 0 2,-2 1 0-1,-2-2 0-1,-2 0 0 4,-9 2 0-3,0 4-54-2,0 4-107 3,0-4-121 0,0 2-165 0</inkml:trace>
    </iact:actionData>
  </iact:action>
  <iact:action type="add" startTime="29565">
    <iact:property name="dataType"/>
    <iact:actionData xml:id="d6">
      <inkml:trace xmlns:inkml="http://www.w3.org/2003/InkML" xml:id="stk6" contextRef="#ctx0" brushRef="#br1">3475 10448 393 0,'0'0'274'8,"0"0"-135"-1,0 0-27 2,0 0-34-2,0 0-21-1,0 0 14 0,0 0 13 4,3-3-4-3,-3 3-7-2,0 0-9 3,-10 0-15 0,-18 3-3 4,-5 11-2-8,-3 0-8 4,-1-3-8-1,3 1-3 4,-7-4-7-5,5-2 2-1,-8-2-2 2,2-2-1 1,2-2 1-2,-1 0-1 6,8 0 3-5,-5 0-2-1,2 0-1 0,5 0 2 2,-2 0-3 0,1 0-4 0,0 0-2-1,3 0-1 0,2 0 1 1,3 0-3 1,3 0 1-3,-1-2-2 2,2-6-2 0,2 8 0 0,2-5 2-3,0 3 1 3,-1-1 0 0,7 0-3 0,-3 0-1-1,0 1-1 1,-2-2 1-1,2 2-2 2,-7-4 1-3,4 3 0 3,6-3-1-2,-8 4 0 0,5-4-1-1,-1-1 1 3,-8-3 1-2,5 0-1 2,-6 0-1-4,-1 3 0 3,7-1 1 0,-2 4 0 0,0-8-1-2,8 4 0 2,1 3 0 0,-1-9-2 1,4 4 2-3,-3-3 2 2,0-3-2-1,4-2 0 2,-4-4-2-3,4 2 2 1,-3-5 0 3,7 0 2-4,-1 0-2 1,3-7 0 1,-5 5-1 0,2-2 1-3,3-1 0 4,0-2 0-1,0-4 1 0,0 3-2-1,0-5 1-1,0 2 0 2,0 3-1 0,3-3 2 0,7-1-1-1,-1 3 0 1,3-5 0 0,1 3 1 2,-3-5 0-5,3 0-1 1,-4 0 0 2,-1 2-1 0,3 4 1 0,-1 0 1-2,-5 1-1 3,0 4 0-3,5 0 0 2,-7 0 0 0,7 6 0 0,-7 0 0-1,4 3 0 0,-2-2 0 2,2 3 0-2,0-1 0-1,-6 5 0 2,2 6 0 0,-3 4 1 2,0 6-1-7,0 0 0 5,0 0 1 1,0 0 0-1,0 0-1-3,0 0 0 5,0 0 2-4,-4 23 0 3,-25 5 3-3,1 5 0 2,-11 7 0 0,-4 7-4 1,-2 2 2-1,-7-2 0 0,5-3-3-1,7-4 0-1,4-15-1 0,11-8 1 2,5-12-1 1,14 0 1-3,3-5 0 0,3 0-1 2,0 0-1 2,0-24 0-4,3-14 1 1,14-9 1 1,6 6-1 0,-1-2 2 0,6 2-2-3,8-4 1 4,-1 3-1-2,2 2 0 1,-5 13-1-1,-7 12-1 1,1 6 3 0,-9 3 0-1,4 6 0-1,-8 0 2 3,6 0 0-1,-3 0 1 2,1 35-1-7,9 9-1 7,-4 13 0-3,-2 5 0 1,6-5 1-1,-8-8-2 3,2-6 1-1,-7-16-1-2,-3-4 0-1,2-2 0 4,-8-2-1-7,3 3-3 5,3-2-19-2,-4-6-25 5,4-3-47-7,2-3-69 5,-9-8-48-2,-3 0-154 1</inkml:trace>
    </iact:actionData>
  </iact:action>
  <iact:action type="add" startTime="32877">
    <iact:property name="dataType"/>
    <iact:actionData xml:id="d7">
      <inkml:trace xmlns:inkml="http://www.w3.org/2003/InkML" xml:id="stk7" contextRef="#ctx0" brushRef="#br2">10753 10620 541 0,'0'0'208'8,"0"0"-96"-2,0 0 26 2,0 0-21 0,-159 69-29-1,95-42 0-1,-7-2-3 3,-9-6-24-2,0 6-9-1,-1-2 4 2,-6 2-1 1,-10 0-14 2,-6-1-8-8,-6 0 0 7,-4-1-2-3,6-4-4 2,-3 1-6-2,-2-3-3 1,-1 3-2-3,-10-4-5 2,-2 1 8 1,-1 0-3 0,2-3-7 0,0-2 3-2,11-7-3 1,2 1 1 1,1-6 1 0,5 0 3-2,2 0-5 2,9 0 7 5,-3 0-5-8,3 0-3 1,1 0-2 0,-1 0 5 5,0 0-4-6,1 2 8 2,-1 13-7 0,8-4 3 2,5-3-4-4,10-5-1 5,6-3-6-4,1 0 0 4,6 0 0-5,1 0 0 2,4 0 0 3,-4 0 0-4,1 2 0 1,-2 11 0 0,-9-3 0 5,-1-2 0-8,-6 4 0 3,-1-3 0 1,2 4 0 1,8-3 0-1,5 0 0-3,8-3 0 5,-3-2 0-2,1 0 0-4,4-2 0 3,-7 3 0 4,1-1 0-4,-1 1 0 0,-7 0 0-1,6-1 0 3,-1-2 0-1,2-3 0-1,5 0 0-1,0 0 0 4,1 0 0-4,-15 0 0 3,-4 0 0-3,-7 0 0 4,-17 0 0-4,-2 0 0 1,-17-8 0 1,-13-1 0 0,-12-5 0-1,-6 3 0 0,-10-1 0 0,-3 5 0 2,-6 0 0-2,-10 4 0-1,-2 0 0 3,-4-2 0-2,10 0 0 1,5-4 0-2,7-3 0 4,15-4 0-4,9 1 0 1,13-4 0 0,12-1 0 1,20 7 0 1,13-1 0-3,14 5 0 1,17 0 0 2,17 5 0-3,8-3 0 1,6 1 0 2,0 1 0-1,1-1 0 0,-1 2 0-3,6-3 0 3,-6 2 0 1,-10 1 0-2,-9 3 0 0,-10-8 0 1,-12 3 0 0,2-5 0-1,1-2 0 0,5-4 0 0,5 2 0 2,14 0 0-2,1 1 0-1,7 0 0 3,0-5 0-1,-6-3 0 0,-2-5 0-2,-10 3 0 2,0 1 0 0,-2 1 0 0,1 5 0-2,3 1 0 1,6 2 0 1,10-4 0-1,2 4 0 0,2-2 0 1,-1-1 0 0,-4-6 0 0,-4 0 0-1,-1-4 0 0,-3 2 0 4,4-5 0-5,5 3 0 1,6 0 0 2,4-8 0-3,2-1 0 2,3-4 0-1,1-2 0 0,-2 6 0 1,5-2 0 0,-4 8 0-2,1-4 0 1,3 0 0 2,0-8 0-1,0-5 0-3,0-7 0 3,0-1 0 1,0-5 0-2,0 1 0-1,7 0 0 3,1 5 0 2,5 4 0-8,0 8 0 4,1 3 0 1,-1 2 0 1,2 1 0-1,-2-2 0-2,-2 5 0 2,1 2 0-1,-3 6 0-1,1 8 0 2,-4 0 0 1,1 4 0-2,-6-2 0 0,2 3 0 0,-3 7 0 2,0 3 0-2,4 2 0 1,-4 0 0-1,0 0 0 0,0 0 0 2,0 0 0-4,0 0 0 4,0 0 0-1,0 0 0-1,0 0 0-1,0 0 0 2,0 0 0 1,-11 17 0-2,-30 25 0-1,-12 15 0 3,-7 7 0-2,4-2 0 1,4-5 0-1,4-4 0 1,11-17 0-1,10-9 0 3,12-13 0-3,5-10 0-1,10-4 0 2,0 0 0 1,0 0 0-4,0 0 0 3,0 0 0-1,0 0 0 3,0 0 0-5,0 0 0 3,18-21 0 0,5-11 0 1,4 0 0-5,10-10 0 5,3-6 0-2,8-6 0 2,1 2 0-1,4 1 0 1,-3 4 0-1,-6 10 0-4,-14 11 0 2,-4 9 0 2,-11 9 0 0,-8 5 0 1,-4 3 0-2,1 0 0-1,1 9 0 3,3 29 0-2,1 19 0 0,-2 11 0 0,-4-1 0 2,6 0 0-1,-5-5 0-2,3-13 0 1,-1-11 0 1,2-14 0 0,-6-14 0-1,0-3 0 0,1-5 0 1,0-1 0 0,10 3 0-2,4 2 0 4,6 0 0-4,6 7-114 3,-1 7-49-4,-21-15-87 3,-7 4-162 0</inkml:trace>
    </iact:actionData>
  </iact:action>
  <iact:action type="add" startTime="38801">
    <iact:property name="dataType"/>
    <iact:actionData xml:id="d8">
      <inkml:trace xmlns:inkml="http://www.w3.org/2003/InkML" xml:id="stk8" contextRef="#ctx0" brushRef="#br1">13193 11893 731 0,'0'0'318'6,"0"0"-154"2,0 0-31 2,0 0-35-7,0 0-48 5,0 0 5 2,0 0 5-2,20-24-8-3,-40 19-5 2,-9-3 11 3,-5 1-2-4,-3-3-6 0,-7 5-7 4,1-1-5-2,-8 6-7-2,-6 0-6 0,1 0-8 4,-4 0-1-4,2 23-11 2,5 5-5 3,-1 2 0-4,8 2 0-1,-1-2 0 2,7 1 0-1,6-1 0 0,1 2 0 1,6 2 0-1,-2-1 0 3,-2 4 0-6,4 5 0 4,-4 4 0 3,-1-2 0-6,5 3 0 2,1 5 0 0,-2 1 0 1,1 3 0-1,3 1 0 2,8-1 0-1,2-6 0 0,8-1 0-2,-4-4 0 1,4 2 0 3,2-3 0-5,-2 2 0 2,-1-1 0 2,0 2 0-1,-4-5 0-2,6 4 0 2,-3-7 0 2,5-3 0-6,3 1 0 4,0 2 0 3,0-2 0-5,0 0 0 0,6-4 0 1,12 3 0 2,2-3 0-3,3 8 0 2,0-1 0 2,0-8 0-5,2 5 0 2,-5-5 0 0,7-5 0 8,2 1 0-14,-2-4 0 5,3-4 0 4,10 1 0-1,3-4 0-4,8 2 0 5,0-4 0-2,1-1 0-4,0-1 0 4,0-1 0 2,2 3 0-2,-4-2 0-2,0 1 0 0,1-5 0 2,-7 2 0 0,9-6 0-1,0 0 0 2,-2-1 0-2,13-4 0 0,-3 0 0-1,7 0 0 2,-7 0 0-2,2 0 0 2,-2 0 0 2,-1 0 0-3,-4 0 0 0,-5-4 0 0,-7 1 0 3,-4 3 0-6,-2 0 0 4,-2 0 0 1,3-2 0-1,-1-1 0-4,-2-5 0 6,3-6 0-2,-7-3 0-1,7-3 0 0,-5 0 0 1,-1-2 0 1,-1-1 0-3,-3-1 0 2,-2-4 0 0,1-1 0-1,-1-2 0 1,-2-2 0-1,-2-2 0 1,8-4 0 0,-8 0 0-2,0-8 0 2,-6 0 0 0,-3-5 0-3,0 5 0 3,-2-4 0 1,-5 3 0-3,2 1 0 1,-5-2 0 2,3 7 0-2,-4 0 0-1,-3-2 0 3,0-2 0 0,0-7 0 1,0-3 0-8,0-4 0 7,0-2 0 0,-14 1 0-3,-5 4 0 0,-2 8 0 5,4 2 0-6,-11 12 0 1,8-2 0 3,-4 7 0 0,-7 1 0-3,-5-2 0 3,-5 10 0-2,-4-3 0 1,-11 4 0-1,-12 3 0 0,-8 7 0 2,-3-2 0-4,-8 7 0 3,4-5 0 1,2 5 0-2,14-1 0-1,6-1 0 3,21-5 0 0,8 5 0-4,17-2 0 3,5 0 0-1,6 0 0 1,4 1 0-2,-3 5 0 2,-3-3 0 2,3 5 0-3,-1-3 0 0,-8 4 0 2,5 0-103-3,0 0-84-1,7 0-95 5,0 11-201-2</inkml:trace>
    </iact:actionData>
  </iact:action>
  <iact:action type="add" startTime="40768">
    <iact:property name="dataType"/>
    <iact:actionData xml:id="d9">
      <inkml:trace xmlns:inkml="http://www.w3.org/2003/InkML" xml:id="stk9" contextRef="#ctx0" brushRef="#br1">12606 11941 125 0,'0'0'273'8,"0"0"-154"-2,0 0-12 0,0 0 3 1,0 0-35 2,0 0 21-4,0 0 21 2,15 22-4 3,-15-22-1-4,0 0-26 0,-27 0 2 2,-14-8-17 2,-11-14-18-4,-9-10 0 0,-16 0-10 4,-2-5 1-2,-13 0-2-4,0-3-5 8,-5 6-4-4,2 3 6 3,5 6-7-8,6 2-8 5,0 5 0-1,-8 1 3 1,-3 5-8-1,-3 0-2 1,-5 6-4-1,3 4 2 0,3 2-9 0,2 0 7 3,8 0-2-4,2 0-1 0,1 2-10 2,3 9 0 0,4-1 0 0,-3 0 0-1,6 6 0 2,-3-3 0-3,1 2 0 0,6-2 0 2,6 1 0 3,3 3 0-4,11 0 0-2,-7-3 0 3,3 9 0-1,-2-3 0 3,-8 5 0-3,5 5 0 1,1 1 0 5,-12 6 0-11,5 8 0 4,-8-1 0 3,10 1 0-1,2-4 0-3,9-11 0 3,1-2 0 1,10 0 0-2,5-2 0 1,-2 1 0 0,2 5 0-1,3-5 0 1,-5 7 0-4,2-4 0 5,0 2 0-1,5-4 0 0,5-3 0 0,6-8 0-1,11-5 0 2,2-7 0-5,3-2 0 4,1-3 0 2,3 0 0-5,0 0 0 2,0 0 0 1,0 0 0 0,3-17 0-2,26-19 0 3,2-16-5-2,9-2 2 3,9-8 1-4,-1-1-1 3,4 1 2-1,-7 5 1-4,5 5 1 3,-5 6-1 4,-13 13 0-1,2 8 0-7,-15 5 0 4,-8 11-1 2,-5 7-2-3,-6-1-2 0,0 3 1 3,0 0-2-1,-9 9 2-2,-36 36 4 2,-11 10 0-1,-4 9 0 2,2 0 0-3,-1-2 0 1,4-6 0 3,3-9 0 0,11-5 1-7,9-11 0 5,16-8 0 2,3-10 2-4,10-6 0 0,3 1 4 3,0 1 7 0,0-1-8-4,3-1-6 1,31 3 0 4,9-5 0-2,14-3 0-1,15-2 0-2,8 0 0 5,15 0 0-2,0 0 0 1,-11-4 0-3,-9-9 0 2,-14-1 0-2,0 4 0 3,-2 2 0-3,2-7 0 3,0 4 0-2,-7-10 0-1,-5 3-38 3,-17 6-165-3,-32 12-129 2,0 0-179-1</inkml:trace>
    </iact:actionData>
  </iact:action>
  <iact:action type="add" startTime="42515">
    <iact:property name="dataType"/>
    <iact:actionData xml:id="d10">
      <inkml:trace xmlns:inkml="http://www.w3.org/2003/InkML" xml:id="stk10" contextRef="#ctx0" brushRef="#br1">18480 11974 773 0,'0'0'237'7,"0"0"-165"1,0 0 3-3,0 0 57 6,-182-48-40-8,118 46-25 6,-1-9-1-1,-3 1-5-2,7 3-7 0,-4-5-6 2,2 1-9 2,-1 6-3-4,-2-1-5 0,6 6-3 4,0 0-7-1,3 0-2-4,3 0-2 1,1 11-5 4,8 9-1-4,-2 0 3 6,-2 5-3-6,1 2-1 1,-4 3 1-1,4-6 1 3,-4 4-1-1,7-5-3 0,-3 3-2 0,9 1-2 0,-3 1 3-1,6 9 7 1,4 6 6-1,4 2 1-1,-1 7-14 2,5 7-7-1,1 10 0 2,-1 2 0-6,-2 4 0 5,9 2 0 2,-3 0 0 0,7-2 0-5,4-4 0 3,2-6 0-1,5-3 0-1,2 2 0 3,0 3 0-1,0 4 0 0,0 5 0-3,18-4 0 3,2-4 0 3,-1-6 0-5,8-10 0 1,-2-4 0 1,1-2 0 0,-3-7 0-2,2-9 0 1,7 0 0 0,7-8 0-1,10-3 0 3,11-2 0 0,0 4 0-3,4-6 0 1,-4 2 0 2,-7 3 0-1,0-1 0-4,-6-4 0 8,1 0 0-1,6-8 0-8,5-1 0 4,18-6 0 2,3 0 0 3,11 0 0-10,3 0 0 4,-11 0 0 2,-3-3 0-1,-12 0 0 1,-6-3 0 0,2-2 0 0,-5-2 0-2,2-10 0 1,4-9 0 3,-5-1 0-3,4-13 0-2,-3-1 0 5,-5-7 0-3,-1-6 0 0,-10-2 0 1,-6 1 0 2,-5-10 0-1,-7 1 0-7,-2-4 0 6,-2 1 0 2,-6 2 0-4,2-2 0 1,-6-3 0 1,-3-6 0-1,-10-8 0 0,0-4 0 1,-3-3 0 1,-36 4 0-4,-6 12 0 3,-8 4 0 1,-7 15 0-2,-3 10 0 1,-1 4 0 0,-13 13 0 0,-7 10-47 0,-5 7-87 0,-3 13-71 0,66 2-145-6,2 0-638 7</inkml:trace>
    </iact:actionData>
  </iact:action>
  <iact:action type="add" startTime="43994">
    <iact:property name="dataType"/>
    <iact:actionData xml:id="d11">
      <inkml:trace xmlns:inkml="http://www.w3.org/2003/InkML" xml:id="stk11" contextRef="#ctx0" brushRef="#br1">17015 12114 9 0,'0'0'562'4,"0"0"-387"2,0 0-49 2,0 0-2 0,0 0-31-1,0 0-13 0,-184-92-5 4,132 50-2-4,-3-5-18-3,-3 3-1 4,-10 0-18 3,-5 1 6-6,-10 2-4 3,-4 1 6-1,-7 3-4 0,4 5-7 1,-2 4 1-2,3 2-1 10,7 5-6-16,-3 5 0 8,9 1-5 0,3 2-3 2,2-1-4-6,2 2-3 3,0-2-5 4,3 3 0-4,-1 3 0 1,3-1-2 0,-2 5 2-1,5 0 1 0,-3-1 1-1,6-2-5 3,-6-1 5-1,3 3-3-3,0 2 0 3,-2 3-3 2,-4 0 1-6,-3 0 0 5,-1 0 0-2,2 0-2 2,14 0 0-3,-2 0-1 4,5 0 0-4,0 3 0-1,-8 2-1 3,7 3 3 0,-7 1-3 2,7 2 3-6,2 0-1 4,-3 4-1 3,1 0 0-6,-5 0 0 2,1 6 0 2,-7-2 0-1,2 7 1-1,4-5-2 2,2 3 0-2,-1-2 0-1,5-5 1 2,7 2-1 1,6-8 0-1,14-2 0-2,9-6-2 2,13-3 0-1,3 0-1 0,0 0-4-1,0-3-7 4,3-25-1-4,18-2 12 2,-3-5 3-2,4-1-3 7,7-3 1-9,6-10 1 1,7 5-2 4,9-4 1-1,5 5 1 1,1 8 1-1,-2 6 1 1,-6 7 0-6,-8 5 0 4,-11 6-1 1,-10 5 0 5,-14 6 1-13,-3 0-1 10,-3 0 2-2,0 11-2 0,-13 29 2-2,-33 10-2 0,-9 1 0 7,-8 1 0-9,-5-3 0 5,1 4 0-1,5 1 2 1,8-7-1-6,14-2 3 5,9-14-1 1,16-12 3-1,7-6 1-2,8-5 1 3,0 1 4-2,0 4 12-2,41 9 5 4,18 1-7-2,18 5-4-1,14 2-18 2,9 0 0 2,0-13 0-1,-2 0 0-6,-17-12 0 6,-17-5 0 0,-17 0 0-4,-18 0 0 2,-10 0 0 4,-14 0 0-4,-5 0 0-1,0 0 0 2,0 0-19 0,-8 0-230-1,-9 0-90-2,-2 8-330 5</inkml:trace>
    </iact:actionData>
  </iact:action>
  <iact:action type="add" startTime="46684">
    <iact:property name="dataType"/>
    <iact:actionData xml:id="d12">
      <inkml:trace xmlns:inkml="http://www.w3.org/2003/InkML" xml:id="stk12" contextRef="#ctx0" brushRef="#br2">25737 11558 604 0,'0'0'322'8,"0"0"-167"0,0 0 2 0,0 0-28-1,0 0-31-2,0 0-12 3,0 0-17 0,-181 19-10 1,131-9-8 1,-13-2-14 1,-1-3 34-5,3 7-43 2,-6-4 0 0,18 4-12 0,1-2 1-2,5 4-1 2,6 4 4 0,0 1-2 0,-2 4 0-2,2 5 2 6,0-1 0-7,-2 10-12 3,-2 6-8-1,5 4 0 0,1 5 0 1,6-3 0 1,1 4 0-2,4 1 0 0,-5 2 0 1,6 4 0 0,-1 1 0-3,10 3 0 5,-5 1 0-3,7-1 0 1,-1 0 0-3,-3-2 0 3,9-1 0 0,-2-4 0 0,2 5 0 1,6-4 0-3,-2-2 0 1,3-7 0 2,0-2 0-2,0-8 0-1,0 0 0 3,0 1 0-1,0-6 0-1,0 4 0-1,7 2 0 3,11 4 0-1,0 2 0 0,3-1 0-2,6-4 0 0,7-3 0 4,2-4 0-3,4-4 0 1,11 1 0-2,-2-3 0 2,5 1 0-2,0-4 0 3,-1 0 0-1,4-5 0 0,2-1 0-1,-1-2 0 0,9 0 0 1,-3 0 0-1,-3-4 0-1,-5 2 0 3,-4-4 0-1,-1 1 0-1,-3-2 0 0,8-4 0 1,5-3 0 0,-1-3 0-1,1 0 0 1,2 0 0 1,0 0 0-2,0 0 0 7,-3 0 0-11,-8 0 0 2,-3 0 0 2,2 0 0 1,-2-14 0-3,4 1 0 3,2-4 0 0,-5 0 0 1,-3-1 0-3,-4-4 0 1,2-5 0 2,7-7 0-2,-7-6 0 1,7-4 0 0,-8-1 0 2,-3 1 0 0,-8 6 0-8,-6 7 0 4,0 0 0 2,-1 0 0 0,-3-6 0 1,4 0 0-3,7-2 0 3,-7-6 0-1,7-2 0-1,-8-7 0 0,-2 0 0 1,-5-5 0 0,-6 1 0 0,-6 2 0-3,2 1 0 2,-9 3 0 1,0 3 0-1,0 2 0 0,0-7 0 1,-11 5 0 0,-5-5 0-2,1 3 0 2,-5 1 0 0,-6 5 0 1,-2 0 0-3,-4 2 0 3,-3-2 0-2,2 0 0 2,-5-3 0-2,7-2 0 0,6 1 0 1,-1 5 0 0,8 6 0-1,0 1 0-1,0 3 0 1,4 4 0 2,-4-7 0-3,-1 3 0 2,-1-4 0 0,3 5 0 1,-2-1 0-3,3 7 0 0,-4-2 0 2,8 10 0 0,-4 2 0-1,0 4 0 1,-4-2 0-1,-5 0 0 2,-4 1 0-3,-11 0 0 2,-7 1 0 0,-9-4 0-1,-8-1 0 0,-4-2 0 0,3 3 0 3,-6-1 0-4,-3 3 0 1,3-2 0 1,1 3 0-1,-1 4 0 2,1 2 0-3,4-1 0 1,2 5 0 1,8 2 0 0,2 0 0-1,10 2 0 1,4 0 0-1,-4 0 0 2,4 17 0-4,-7 13 0 3,1 9 0 0,8 11-191 1,32-26-139-2,6 4-225-1</inkml:trace>
    </iact:actionData>
  </iact:action>
  <iact:action type="add" startTime="48570">
    <iact:property name="dataType"/>
    <iact:actionData xml:id="d13">
      <inkml:trace xmlns:inkml="http://www.w3.org/2003/InkML" xml:id="stk13" contextRef="#ctx0" brushRef="#br2">25011 11674 265 0,'0'0'377'8,"0"0"-222"-5,0 0-42 4,0 0-51 1,0 0-11-1,14-22 31 2,-14 7 6 0,-27-7 0-4,-14-6-4 3,-11-6-12-1,-12-3-20 0,-10 1-9 1,-10-2 4-1,-7 3-3 1,-2 6-3-1,0 4 4 1,9 6-13-2,0-2-9 5,7 4-1-4,-4 3-4 0,-3 4-1 0,0 4 3 1,-9 2-5 1,-3 4-1-3,4 0 0 0,-7 0 1 3,5 0-5-1,3-1 0-1,-2-3-5-1,6 2 0 4,3 2 2-4,1 0-2 4,11 0 1-4,-4 0 6 0,-1 0-8 2,6 0 4 1,-1-3-3-3,7 3-3 1,-1 0 4 2,3 0-6-1,-5 0 4-2,1 0-2 1,0 9 0 2,1 4 3-2,2-1 1 3,-3-2-3-5,-4 5 3 3,-1 0-1-1,-4 7-2-1,7-6-1 3,5 3-1-1,0 3-1-2,5-2 1 1,-2 4-1 1,-9 3 1 1,-1 8-1-1,-6 0 0-1,8 7 2-1,2 2 0 4,6 3-1-3,5-3-1 1,1 3 0-1,5-5 2 2,7-9 0-1,2-5-2-5,9-8 1 5,9-10 0 0,12-4-2 0,8-6 1-2,3 0 0 3,0 0-1-1,5-2-4-1,33-37-1-1,13-12 4 2,8-3 2-1,2-4 0 3,6-2 2-2,2 2-2 0,-8 4 0 1,-7 10 1-1,-11 9-1-5,-16 13 1 4,-14 14-1 2,-9 4 0 0,-4 4-1-5,0 0 1 4,-3 9 1 0,-35 27 0 0,-11 12 0 1,-10 9 0-2,-7 2 0 1,4 0-2 1,8-7 2-6,14-9-1 10,14-11 2-9,11-13-1 3,9-8 0 1,6-3 1-1,0 3 2 0,19 4-1 1,39 4 2-2,25 1-5 2,21-8 0 2,19-4 0-4,4-8 0 1,-14 0 0 0,-13 0-3 1,-15 0 0 0,-17 0-9-2,-11-8-59 2,-1-2-73 0,-48 8-136 2,-1 2-110-2</inkml:trace>
    </iact:actionData>
  </iact:action>
  <iact:action type="add" startTime="50637">
    <iact:property name="dataType"/>
    <iact:actionData xml:id="d14">
      <inkml:trace xmlns:inkml="http://www.w3.org/2003/InkML" xml:id="stk14" contextRef="#ctx0" brushRef="#br2">20633 11802 335 0,'0'0'293'8,"0"0"-100"-2,0 0-54 7,0 0-76-4,0 0 30 1,0 0-43-5,0 0-4 3,0 0-7 1,3-27-1-4,16-15 4 3,3-12 2 0,8-10 0-2,6-7-11 2,-2-4-11 0,3 4-8 0,-8 9-2-1,-1 12 2 0,-4 10-1 6,1 6-2-6,-2 7-6 0,2-2-2-3,-5 6-1 4,0 1-1 0,-1 9-1 0,-10 4 0-1,-3 1-2 1,-3 4-15 0,-3 4-47-3,0 0-85 4,0 0-88 0,0 0-670-3</inkml:trace>
    </iact:actionData>
  </iact:action>
  <iact:action type="remove" startTime="53177">
    <iact:property name="style" value="instant"/>
    <iact:actionData xml:id="d15" ref="#d14"/>
  </iact:action>
  <iact:action type="add" startTime="53199">
    <iact:property name="dataType" value="strokeEraser"/>
    <iact:actionData xml:id="d16">
      <inkml:trace xmlns:inkml="http://www.w3.org/2003/InkML" xml:id="stk15" contextRef="#ctx0" brushRef="#br3">27773 15636 520 0,'0'0'199'27,"0"0"-96"-25,0 0-53-1,0 0-50-1,0 0-2 4,0 0-23 6,13 0-14-6,-16 0-15 4,-4 0-93 0,1 0-277 0</inkml:trace>
    </iact:actionData>
  </iact:action>
  <iact:action type="add" startTime="54932">
    <iact:property name="dataType"/>
    <iact:actionData xml:id="d17">
      <inkml:trace xmlns:inkml="http://www.w3.org/2003/InkML" xml:id="stk16" contextRef="#ctx0" brushRef="#br2">20891 11819 192 0,'0'0'148'8,"0"0"-34"-1,0 0-14 1,0 0-16-1,0 0 8-1,0 0 18 2,0 0-11-2,-4 23-26 4,4-23-25-4,0 0-16 2,0-23 3 0,0-16 4-2,0-10-8 2,14-11-5 0,14-4 3 0,11-7 9-2,7-2 17 2,1 0-3 0,3 2-14 4,1 4-4-8,-7 10-2 5,-11 16-12-2,-7 13-4 1,-10 11-8-1,-7 11-4-1,-6 6-4 2,-3 0-1-1,0 0-1 2,0 0-5-3,0 0-7 3,0 0-13-2,-3 0-46-2,-29 6-57 4,16 1-72 0,0 1-416-2</inkml:trace>
    </iact:actionData>
  </iact:action>
  <iact:action type="add" startTime="56142">
    <iact:property name="dataType"/>
    <iact:actionData xml:id="d18">
      <inkml:trace xmlns:inkml="http://www.w3.org/2003/InkML" xml:id="stk17" contextRef="#ctx0" brushRef="#br2">30114 11555 759 0,'0'0'245'6,"0"0"-116"-1,0 0-7 5,0 0-29-3,0 0-29 1,0 0 7-2,-24-19 12 1,-12 19-2 1,-1 0-12-1,-6 0-11 1,-6 15-11-2,-2 2-9 2,-3 2-6 0,-2 2-1 0,1 5-11-2,1-4 0 4,-3 4-5-4,1 2 2 2,-1 2 4-1,4 1 3 6,8 3-16-6,-3 3-8 3,7 2 0-8,-2 4 0 4,2 4 0 2,4 1 0 0,-5 3 0-1,8 2 0 0,-1 1 0 2,2 5 0-3,7 0 0 1,6-3 0 1,-1 0 0 0,8 3 0 0,6 0 0-2,-3-3 0 3,7 1 0 1,3-5 0-5,0-1 0 1,0-5 0 5,0-2 0-4,0 1 0-1,0 7 0 2,16-3 0-2,0 0 0 1,-2-5 0 2,-1-2 0-2,1-7 0 0,-6-3 0 2,-1 0 0-2,7-4 0 1,-3-4 0-2,4 3 0 2,2-5 0 0,11 0 0-1,3 3 0 2,10 5 0-3,13-3 0 2,5 2 0-1,2-1 0 3,6-4 0-2,-4 1 0 4,-3-3 0-11,-4-5 0 6,-11 1 0 0,2-6 0 3,-8-2 0-4,6 2 0 0,-2-4 0 2,4 0 0 1,6-1 0-2,1-5 0 1,-5-2 0-1,5 0 0-2,-6 0 0 6,4 0 0-6,-4 0 0 3,1-2 0 0,-4-11 0-1,1 6 0 0,6-5 0 2,-9 0 0-1,0 2 0-2,-2-1 0 1,1-1 0 3,0 5 0-4,0-6 0 1,-2 2 0 1,-2 0 0 0,-2 1 0-3,-4-2 0 7,-4 3 0-6,-5 0 0-1,-1 2 0 3,-4 0 0-1,3-3 0 1,2-5 0 2,0 2 0-3,0-4 0-2,5-6 0 4,1-3 0-2,-2-5 0 3,1 0 0-6,-2 4 0 4,-3-2 0 1,-4 7 0-2,3-1 0 0,-6 4 0 0,4-3 0 1,0-6 0 1,1-4 0-3,-3 4 0 2,-3 3 0-1,2 5 0 6,-8 4 0-8,1-5 0 1,3-4 0 1,2 0 0 4,1-6 0-5,-3 0 0 0,-2-4 0 0,-1-2 0 3,-2-6 0-2,0-4 0 0,-5-8 0 0,2 1 0 1,2-8 0-1,-3-2 0 1,1 12 0 1,-1 5 0-3,-1 0 0 1,-3 12 0 2,0 1 0-1,0 0 0-3,0 2 0 3,0-3 0-1,0-7 0 1,-7-6 0 0,-11 0 0-2,-8-3 0 3,3 0 0-2,-8 4 0 2,1 2 0 1,0 5 0-7,-10 5 0 6,1 0 0-2,-6 5 0 2,-1 1 0-1,-3 2 0 0,-1 2 0-5,-2-1 0 8,0 6 0-3,0 3 0 2,-3 0 0-6,3 3 0 3,2 0 0 1,0 4 0-1,-4 3 0 0,2-1 0 1,-9 5 0 0,7 1 0-2,-7 2 0 3,5 0 0-4,-1 0 0 3,4 0 0 0,6 0 0 0,14 0 0 0,5 0 0 0,12 0 0-2,8 0 0 3,3 0 0-4,5 0 0 2,0 0 0 4,0 0 0-6,-4 0 0 2,-6 0 0 1,-13 0 0 0,-11 13-43 0,-9 24-96-1,-6 8-70 1,34-26-117-1,1 5-419 2</inkml:trace>
    </iact:actionData>
  </iact:action>
  <iact:action type="add" startTime="58317">
    <iact:property name="dataType"/>
    <iact:actionData xml:id="d19">
      <inkml:trace xmlns:inkml="http://www.w3.org/2003/InkML" xml:id="stk18" contextRef="#ctx0" brushRef="#br2">29348 11834 422 0,'0'0'262'8,"0"0"-116"2,0 0-24-3,0 0-47-1,0 0 4 1,0 0 0 1,0 0 1-3,-213-88-23 5,136 52 12-1,-7 0-21-4,-11-1-11 1,-5-2-13 5,0-1 4-6,6 1-3 1,0 6 2 2,1 1 7 2,2 2-3-4,-2 1-3 5,-4 4-3-5,-3-2-6 0,0 1-4 2,4 0-5 0,-1 4 1-1,9-1 0 0,4 2 0 2,5-3 6-3,0 4-8 1,5 7 13 1,-7 1-7-1,1 10 1 2,-6 2-1-3,-2 0-1 3,4 0-6-3,0 0-3 3,7 0-2-2,4 0-1 1,1 10 0-1,7 6 2 2,-5-3 0-2,12 2-1-1,3-2 2 2,7 1 5 1,5 0 2-4,5-1-7 2,2-1 2 3,4 5-1-3,3 1-5-1,-7-1 3 2,10 1-2 1,0-6 1-2,7-4-2 0,10-2 1 2,2-6-1-3,7 0-1 3,0 0-1-1,0 0-3-3,27-14-1 4,28-25 0-3,6-4 3 2,4-1 2-1,7-1 1 2,-12 6-1-2,-12 4 1 2,-4 7 1-1,-11 7-2 2,-8 6 1-7,-6 4 0 6,-6 2-1-3,-9 7-1 1,-4 2 1 1,0 0-1 0,0 0 0-1,0 0 0 0,-10 2 1 1,-25 23 4-2,-4 9 0 2,-10 0 2 0,5 0-4-1,-1 0-1 2,5-7 0-1,8-4 0 0,8-9 1 1,13-9 2-2,8-1 5-1,3-3 9-1,0 3 6 4,10 4-11-1,38 7-13-2,22 2 0 2,14-4 0 0,0 2 0 1,-2-6 0-1,-8-8 0 0,-7 3 0-5,-9-4 0 8,-15 0 0-6,-3 0 0 3,-11 0 0-1,-12 0 0 0,-3 0-102 2,-5 13-110-1,-9-7-78-1,0 8-175-1</inkml:trace>
    </iact:actionData>
  </iact:action>
  <iact:action type="add" startTime="62381">
    <iact:property name="dataType"/>
    <iact:actionData xml:id="d20">
      <inkml:trace xmlns:inkml="http://www.w3.org/2003/InkML" xml:id="stk19" contextRef="#ctx0" brushRef="#br1">8424 16162 512 0,'0'0'269'7,"0"0"-97"1,0 0-69 3,0 0-32-7,217 17-12 3,-108-14 25 3,23-3-5-4,13 5-3 0,8-5-11 2,-5 3-3 0,-12 6-3-2,-14-2 1 2,-22 4-8 0,-20-5-20 0,-29-2-4-2,-15-2-6 2,-16-2-3 5,-10 0-4-8,-7 0-2 1,-3 0-6 0,0 0-5 2,0 0-2 0,-16 0-2-2,-56 0-2 4,-44 0 4-4,-45 0 3 2,-13-12-1 1,-1-6-2-1,14 9 0 0,23 6-1-2,31 3-1 0,23 0-1 5,31 0 3-6,29 0 2 4,19 0-1-2,5 0 0 0,28 3 2 0,56 7 1 2,49 2 1-2,44-1-5 3,29-3 2-4,12-2-2 0,-21 1 3 3,-31-7-1-2,-44 0-2-1,-44 0 0 1,-33 0 2 1,-21 0 9-1,-19 0-1 1,-5 0-5 3,-33 0-5-6,-64 0-7 2,-47-7 5 0,-37 5 2 6,-14 2 1-8,13 0 4-2,24 0-5 6,31 0-3-1,31 0 2-1,38 11 0 0,28-6 1 1,30 1 0 0,0-2 1 2,61-2 5-6,55 3-2 6,49-5 10-3,32 6-11-2,-1-6 1 3,-17 6-2 0,-41-6-2 0,-50 0 0 0,-32 0 0 1,-27 0 0-4,-22 0 1 3,-7 0-1-2,-36 0-3 4,-60-6-10-5,-49-5 7 4,-30 2 6-1,-11 4 5 2,13 5-3-4,17 0-2 1,34 0-3 1,40 0 2-1,35 0 1-1,24 0 0 3,23 0 1-2,9 0 1 3,54 0 9-6,35 0 29 5,33 0-23-2,14 0-15 0,-8 2-1 0,-29 1 1 1,-37 0-2-1,-34 1 0 0,-27 3-2 1,-10-1 0 1,-29-4-10-2,-60 3-20-1,-31-5-3 4,-34 0 28-4,-5 0-5 1,1-18-2 0,26 4-8 3,20 9 10-4,47 5 2 0,32 0 6 2,27 0 0 1,6 0 4-2,46 0-1-2,41 0-1 4,28 0-3 1,18 2 0 0,8 9-4-8,0-7-27 6,-10-4-37 1,-17 0-28-2,-26 0-10-1,-81 0-112 4,-7 0-99-3</inkml:trace>
    </iact:actionData>
  </iact:action>
  <iact:action type="add" startTime="65027">
    <iact:property name="dataType"/>
    <iact:actionData xml:id="d21">
      <inkml:trace xmlns:inkml="http://www.w3.org/2003/InkML" xml:id="stk20" contextRef="#ctx0" brushRef="#br2">20301 16152 709 0,'0'0'215'4,"0"0"-89"4,0 0-29 0,0 0-17 0,0 0 5-1,0 0-7-1,132 35-35 2,-35-30 3 0,35-5 3 0,33 0-4-2,25 0-2 3,15-17-3-2,-14-6 7 1,-13 1-3-2,-29 5 1 2,-37 9-2 3,-32-3-5-6,-28 8-12 2,-30 3-5 2,-16 0-11-2,-6 0-7-1,0 0-2 2,0 0-1 1,-67 0 0-2,-46 0-1 2,-48 9-1-4,-43-4 1 3,-17-5 0 1,2 0-4-2,19 0 1-1,36 0 3 2,47 0-1 0,40 0 2 0,41 0-1-2,26 0 1 4,10 0 3-4,19 0-1 0,69 0 0 4,53 0-1-4,52 0 1 2,28 0-1-2,7 3 0 2,-18 15 1 0,-39-2 2 2,-49 4 3-4,-47-12 2 0,-37-3 10 2,-25-5-2 0,-13 0-10 0,0 4-7 1,-46-1-3-3,-62-3-5 3,-47 0-3-4,-48 0 7 2,-11 0-1 2,-1 0 2-2,21-12 1-1,37 9 0 3,56-2 1-2,42 5 1 1,34 0 3 0,25-6-2-1,9 2 2 0,67 4 2 3,51 0 6-4,31 0-4 0,8 4-4 3,-15 13-1-1,-38-3 2 0,-42-1-1-3,-38-7 2 3,-22 0 1 1,-11-1-5-3,-15-2-1 1,-57 0-5 1,-23 1-1 0,-15-4 3-2,10 0 2 2,13 0-2-1,21 0-7 2,18 0-29-2,11 0-34 2,17-4-49-3,20 4-79 2,0 0-85-1,0 0-637 2</inkml:trace>
    </iact:actionData>
  </iact:action>
  <iact:action type="add" startTime="68639">
    <iact:property name="dataType"/>
    <iact:actionData xml:id="d22">
      <inkml:trace xmlns:inkml="http://www.w3.org/2003/InkML" xml:id="stk21" contextRef="#ctx0" brushRef="#br1">9672 14498 814 0,'0'0'210'6,"0"0"-86"-3,0 0 19 6,0 0-44-2,0 0-52 1,0 0 10-1,24-18 6 0,-24 14-10 0,0-5 7 2,-20-3-11-4,-19 4 5 4,-5 1-9-1,-5-3-14 0,1 5-5-1,0-1-4 0,8 1-8 1,4 1-2 1,-2 2-2-2,-1 0 5-1,0 2 0 2,-2 0 2 4,0 0 4-6,4 0-4 4,-1 0-2-7,-1 0-1 7,-7 2-14-6,2 13 0 5,1 2 0-2,-1 2 0 1,2 2 0 0,0 3 0-2,4-4 0 2,5-2 0 0,3 2 0-1,1 4 0 0,-2 2 0 2,-2 9 0-2,1 2 0 0,3 0 0 3,0 0 0-6,-1 3 0 5,5 2 0-1,-3-2 0 0,4 1 0 0,3 8 0-2,1-4 0 1,1 6 0 1,-1-3 0-1,0 5 0 2,4-10 0-1,4 1 0-3,3-2 0 4,1-3 0-2,2 1 0-1,0-6 0 2,6 4 0 1,0-1 0-3,0 2 0 1,0-2 0 1,0 0 0 0,12 3 0-1,8-4 0 0,0 1 0 3,1 1 0-4,2-7 0 3,4 3 0-1,7-3 0 2,6-2 0-8,12-1 0 7,1-1 0-3,6 0 0 2,8 5 0-1,-3 0 0 2,-1-2 0-3,-3 2 0 2,-7-8 0 0,-5 1 0 0,7-7 0-1,-3-1 0 0,8-3 0 0,-4-1 0 3,2-5 0-5,2 4 0 4,7-12 0-3,4 0 0 2,-2 0 0 1,1 0 0-2,-9 0 0 0,-5-12 0 1,-2-1 0 0,-4-7 0 1,-3-2 0-4,-7 3 0 2,1-2 0 3,-8 4 0-5,-2-3 0 4,5 1 0-2,0-1 0 2,9-2 0-4,-6 0 0 5,2-4 0-5,0-2 0 2,2-2 0 3,3-7 0-4,-2 3 0 2,-5-9 0 4,-7-1 0-9,1-5 0 3,-4 2 0 3,-6 2 0-2,-2-2 0 0,-10 2 0 1,1-4 0 0,-8 5 0-2,-1-10 0 2,-3 4 0-1,0-4 0 2,0-2 0-4,0-6 0 4,0-5 0 0,0-4 0-2,-4 6 0-1,-12 7 0 2,0 8 0 0,1 8 0 2,-5 5 0-4,-4-3 0 2,-4 3 0-2,-8 2 0 3,-6 1 0-1,-13 2 0 0,-3 5 0-1,-9 5 0-1,-7 5 0 2,3 6 0-2,-1 7 0 1,3 4 0 2,10 0 0-1,11 0 0-2,16 0 0 2,15-3 0 0,7 1 0-1,10-1 0 0,0-1 0 1,0 0 0 0,0-8 0-3,0-5 0 3,-13-5-39 0,-8-1-138 1,5 17-147-2,-11-2-195-1</inkml:trace>
    </iact:actionData>
  </iact:action>
  <iact:action type="add" startTime="70460">
    <iact:property name="dataType"/>
    <iact:actionData xml:id="d23">
      <inkml:trace xmlns:inkml="http://www.w3.org/2003/InkML" xml:id="stk22" contextRef="#ctx0" brushRef="#br1">4310 14470 333 0,'0'0'342'5,"0"0"-141"2,0 0-73-1,0 0-44 2,0 0-12-1,0 0 11 2,0 0-25-4,11-15 1 3,-51 10-6 1,-14-3 11-2,-7 6-18 0,-11-5-5 1,-8 4-9 0,3 3-3 0,-1 0-12-3,4 0-4 3,5 0 14 1,5 0-2-1,7 0 4 0,7 0 4 1,-3 15-10-3,8 0 6 2,2 5-7-2,2-2-3 4,5-1 2-2,3 5-7 0,2 1 7-1,2-1-3 2,-3 4-4-3,9-1-5 0,-3 1-2 2,3-5 0-1,6 10 2 0,-7 7 4 1,4 3 0-2,-3 6 2 4,3 7-1-3,-4 3-10-1,7-2 2 2,1-6-6 3,0 2 0-7,5-1 0 4,-3-3 0-1,7 2 0 0,-1-4 0 2,0-4 0-2,5-1 0-1,-7-3 0 1,6-2 0 2,-6 2 0-1,4 2 0-1,3-7 0-1,-1 1 0 4,4 7 0-4,0 1 0 1,0 8 0 1,0-5 0-1,0 1 0 2,7-5 0-3,9-6 0 2,-2-1 0 2,10-2 0-3,-1 0 0-1,7 0 0 2,1-2 0-1,1-4 0 2,-1 2 0-1,9-2 0 0,-3 1 0 1,7-3 0-5,5-3 0 2,8-7 0 2,9-2 0 0,2 0 0 3,6-1 0-5,-1 7 0 3,-5-10 0-3,-1 3 0 0,-1-3 0 1,-2-7 0 0,3 0 0 3,2 0 0-3,2 0 0-2,-1-11 0 3,1-15 0 0,6-5 0 1,-3-4 0-2,0-13 0-2,-2-3 0 4,-4 4 0-2,-8-2 0 0,-10 10 0 1,-3-1 0 0,-10 5 0 0,-2-4 0 3,-6-4 0-9,-6-13 0 8,-2-12 0-4,-8-14 0 2,0-12 0-1,-10-5 0 2,-3 5 0-2,0 13 0-1,0 9 0 2,-18 6 0 0,-14 7 0 0,-2-8 0-1,-6 3 0 1,0 2 0-1,-11 3 0 1,-5 5 0 2,-11 4 0-2,-7 8 0-4,-9 2 0 3,9 12 0 4,1 8 0-4,3 7 0-3,5 7 0 4,5 6 0-1,1 0-16 2,2 0-81-3,12 0-64 3,43 0-81-3,2 0-143 3</inkml:trace>
    </iact:actionData>
  </iact:action>
  <iact:action type="add" startTime="72535">
    <iact:property name="dataType"/>
    <iact:actionData xml:id="d24">
      <inkml:trace xmlns:inkml="http://www.w3.org/2003/InkML" xml:id="stk23" contextRef="#ctx0" brushRef="#br1">3350 14818 489 0,'0'0'393'8,"0"0"-241"-3,0 0-27 3,0 0 8 1,0 0-53-1,0 0-5-3,-213 96-2 4,89-4-3-1,-4 13-17 0,8-6-2-2,18-5-18 1,17-16 6 1,34-23 6 0,21-18-19-2,24-27-6 2,6-10-12 1,36-5-4-3,65-52-2 3,56-24-1 1,37-23-1-3,9-19 0-3,-14-1-1 5,-31 18 1-2,-58 24 1 1,-41 31 0 0,-39 25 1 0,-20 18-2 0,0 8 0-1,-52 11-2 0,-41 51 2-1,-33 32 11 1,-7 17 8 2,2 10 3-1,17-8-1-2,24-24 7 4,23-27-9-4,37-30-6 2,20-22-3 2,10-10-4-6,66-5-6 3,49-47 2 2,56-22-4-3,31-24 0 2,3-18-1 0,-23 4 0 0,-55 16 2-1,-50 32-4 2,-47 30-1-2,-30 34-1 1,-11 2 3-3,-89 77-1 3,-54 39-9 0,-37 26 14-1,-2 1 0-1,12-7 0 3,30-17 0-2,37-26 0 1,41-24 1 0,35-32 1 0,38-33 1 3,29-6 0-7,77-38-3 2,65-37-3 2,47-18 3-1,40-25-2 2,3-16 2-3,-28-4-6 3,-69 14 4-1,-60 31-11 1,-60 46-6-5,-44 45-1 3,-28 9 11 2,-92 87 6 0,-60 43-8-3,-55 37 11 0,-13 4 5 3,8-11 4 0,35-12-5 0,43-31 8-6,49-34 2 5,51-34-2 0,51-51-4 1,27-5-5-1,106-61 5-3,71-31-7 3,72-30-1-2,40-20-1 3,16-28 1-2,-26-1-6 3,-75 16-3-3,-79 37-6 3,-75 54-18-7,-51 41 19 6,-15 23 8-4,-68 49 2 4,-59 45-3-1,-45 42 7-1,-31 22 10 4,-11 7 0-3,9-5-10-4,24-11 4 5,32-29 5 1,57-43 10 3,43-38-5-7,49-34-7-3,26-5-3 4,94-44-4 0,54-37-12 1,48-26 12-2,32-31-3-1,-5-5-7 4,-36 15-2 1,-56 41 2 1,-76 38-5-10,-53 37 1 7,-28 12 14 2,-37 36 1-6,-58 46 3 4,-43 24 2-1,-19 13 1 1,4-1 2 0,18-3-1 0,15-8 7 0,22-15 4 0,29-18 0 0,30-23-3 0,30-19-3-4,9-14-7 4,42-10-6 0,45-8-4 0,23-11-12-1,16-48-57 0,-4-23-30 0,-18-21-83 0,-72 49-49 2,-11 0-98 0</inkml:trace>
    </iact:actionData>
  </iact:action>
  <iact:action type="add" startTime="74142">
    <iact:property name="dataType"/>
    <iact:actionData xml:id="d25">
      <inkml:trace xmlns:inkml="http://www.w3.org/2003/InkML" xml:id="stk24" contextRef="#ctx0" brushRef="#br1">9172 14618 629 0,'0'0'179'4,"0"0"-67"4,0 0 4 0,0 0 7 0,-229 91-43-1,98-7 10 0,-2 17-27 3,7-5-13-5,21-2-10 2,21-11-1 1,23-21-14 1,22-23 3-5,22-16 0 6,17-18-3-4,3-5-1 3,71-9-3-3,39-49-10 2,37-38-10 6,19-28-1-11,0-11 0 5,-27 3 0-1,-32 32 0 2,-43 31 0-2,-36 38 1 2,-26 26 0-3,-5 5 0 0,-17 49 3 2,-51 49 22-2,-21 41 41 6,-27 24-48-7,-11 6 3 3,2-6 2-1,8-20 0 2,27-24-9-2,23-30 2 2,31-40-8-6,23-27 1 10,13-22-4-8,45-2-1 1,56-58-5 0,47-26-1 2,26-27-7 1,23-19 7 1,3-12 1-6,-20 1 0 2,-47 34-1 3,-57 35-2-1,-46 40-1 2,-30 34 3-7,-26 34 0 6,-62 65 1 1,-37 39 0-4,-16 14 8 1,5-9-4 1,20-14-3 0,19-25 2 1,26-25-1 0,26-35 5-6,29-24-3 5,16-20-3-1,21 0-1 0,60-17-2 2,30-39-5-3,33-19 2 3,17-22 1-3,8-9 0 4,-9-10 0-3,-36 21 0 0,-47 21-10 1,-39 39 5-2,-38 35 3 2,0 14 6-2,-71 58 2 2,-45 32-1 0,-20 21 3 0,-3 1 6 0,8-3 9 1,21-14-8 0,29-21-3-5,24-26 2 2,25-29-4 2,24-18-1 1,8-15-1-1,36 0-2-2,52-31 0 1,49-32-2 1,21-24-7 0,23-26-1-1,13-23 5 0,-4-22-8 1,-25 7-3 1,-37 29-3-1,-49 38-4 0,-42 47 13-1,-37 37 3 1,-3 0 4-4,-78 68 0 4,-33 41 1 0,-17 24 15-1,-9 4 3 0,20-7 2 1,14-26-6 1,21-26 1-2,31-30-1-1,25-28 0 2,25-20-5 1,4 0-4-3,59-23-1 0,38-44 6 2,32-26-10 1,24-22-3-1,5-12-5 0,-8 3 3 0,-29 21 1 0,-40 39-9 1,-45 34-3-5,-36 30 11 5,-20 47 5-2,-60 56-4-1,-29 32 6 1,-14 11-2 1,9-17 2 2,11-25-2-3,13-22-7 3,16-26-18-7,17-28-31 5,17-22-35-1,24-6-104 0,16-9-52 1,0-16-170 0</inkml:trace>
    </iact:actionData>
  </iact:action>
  <iact:action type="add" startTime="79436">
    <iact:property name="dataType"/>
    <iact:actionData xml:id="d26">
      <inkml:trace xmlns:inkml="http://www.w3.org/2003/InkML" xml:id="stk25" contextRef="#ctx0" brushRef="#br2">1731 14277 615 0,'0'0'282'9,"0"0"-172"-2,0 0-32 0,0 0-7 2,0 0-29-5,0 0 62 4,0 0-5-1,-20-66-8-1,-11 54-14 2,-9 4 1 0,-4 0-22-2,-5 6 4 2,-7 2-14 0,-5 0-2 0,-2 0-10-2,-5 2-1 3,-1 14-6-2,0 8-8 0,3-4 3 3,-4 4-7-3,5 5 12 1,3-1-10 1,5 2-17-3,4 4 0 0,2 3 0 3,7 5 0-2,7 2 0 1,0-1 0-2,1 6 0 3,6 0 0-1,-1 3 0-1,5 2 0 0,-3 10 0 2,5-2 0-2,3 5 0-2,-2-3 0 4,6-2 0-1,1 2 0-1,4-2 0 0,-1-3 0 1,3 0 0-1,4 0 0 2,3-5 0-4,3-4 0 3,0 1 0 0,0-1 0 1,0 2 0-3,5-5 0 2,11 0 0 0,-1 1 0 0,6 3 0-2,-1-6 0 8,8 0 0-11,3-6 0 4,3-5 0 6,-2-3 0-11,7-1 0 5,1-1 0 1,7-4 0-2,6 2 0 3,1 3 0-3,3-3 0 4,-7-2 0-5,4 2 0 4,1-3 0-1,-7 1 0 0,0-5 0-1,-3-1 0-2,-2-1 0 4,2-5 0-2,-1-4 0 0,5 0 0 0,-6-1 0 1,1-5 0 0,1 3 0-2,-2 3 0 2,7-9 0 1,-6 4 0-2,0 2 0 1,-2-3 0-1,-4 1 0 2,-5-2 0-2,3-2 0-1,0 0 0 1,2 0 0 2,0 0 0 0,-2 0 0-3,3 0 0 2,-1-15 0 1,3-4 0-1,-2-4 0-4,4-1 0 4,5-2 0 0,-7-5 0 0,-1 0 0-2,-5 1 0 2,0-7 0-1,-5-1 0 3,-1 4 0-4,-6 4 0 2,2-1 0-1,4 6 0 2,-3-3 0-4,-1-4 0 3,-1 2 0-1,-5-11 0 2,-3 1 0-4,-3 1 0 5,-4-4 0-4,0 4 0 2,1 0 0-1,-4 7 0 3,4 5 0-4,-2 1 0 3,5 2 0-4,-4-6 0 3,6-4 0-1,-2-1 0 0,0-11 0 0,7-4 0 2,-6 0 0-2,5-1 0 0,-1 1 0 1,-2 4 0-1,0 13 0 1,-5-1 0-1,1 4 0 1,-8-6 0 0,3-1 0 3,-7-15 0-7,0-5 0 4,0-12 0-2,0-8 0 3,0-4 0-4,-10 3 0 7,-14 8 0-8,3 11 0 5,-11 8 0-2,-4 8 0 1,0 4 0-1,-9-3 0 0,-1 3 0 1,1-6 0-1,-5 0 0 2,7 6 0-2,-1 2 0-1,4 3 0 2,-4 6 0-1,1 3 0 1,-6 6 0 0,-17 1 0-1,-6 10 0 0,-8 3 0 1,-7 5 0 1,3 0 0-4,7 0 0 5,8 0 0-4,14 0 0 3,8 0 0-3,17 0 0 3,10 0 0-2,-1 0 0 1,5 0 0-3,-7 0 0 3,-13 28 0 0,-2 10 0 1,-8 16 0-3,-4 7 0 1,1 8-15 2,3-5-169-2,33-41-155 0,6-9-624 0</inkml:trace>
    </iact:actionData>
  </iact:action>
  <iact:action type="add" startTime="81652">
    <iact:property name="dataType"/>
    <iact:actionData xml:id="d27">
      <inkml:trace xmlns:inkml="http://www.w3.org/2003/InkML" xml:id="stk26" contextRef="#ctx0" brushRef="#br2">21155 14378 598 0,'0'0'318'6,"0"0"-138"3,0 0-58-4,0 0-38 3,0 0 6 1,0 0-13-1,-190-12-20-3,133 12-13 3,1 0 1 0,-5 0-2 0,10 0-1-3,-5 0 0 5,-1 5 1-4,4 17-10 2,-2 4 1-1,1 2-2 2,2 5-1-2,5 4-3 0,7 8-5 0,-1 1 5 1,8 7-1 4,-1 7-8-5,1-2-12-4,6 13-7 6,6 0 0-1,1 11 0 0,4-6 0 0,-1 0 0-2,-2-6 0 2,-3 1 0 0,3-4 0-2,3-1 0 2,-1-4 0-1,10 2 0 2,-3-17 0-3,-1-2 0 3,11-8 0-3,0-3 0 3,0-1 0-3,0 7 0 2,18 1 0 2,9 5 0-4,2-1 0 0,5-5 0 2,3-1 0 1,7 0 0-2,5-6 0 2,8-2 0-2,6-1 0 2,6-3 0-6,3-2 0 5,2-8 0 0,-3 2 0 2,-1 2 0-7,-4-11 0 6,-2 10 0-1,0-9 0 0,-6 2 0 0,6-1 0-1,-8-3 0 0,3 2 0 0,-2-11 0 1,0 2 0-1,2-2 0 0,-1 0 0 2,1 0 0-1,5 0 0-2,-3-2 0 1,3-18 0 2,-3 3 0 0,-5-8 0-3,-5 8 0 2,-8-3 0-2,2 6 0 0,-7-4 0 2,3-2 0 0,-7 3 0 1,6-10 0-2,0 0 0 0,1 0 0 1,-2-13 0 0,1 3 0 2,-3 0 0-7,-4 1 0 5,-2-1 0 1,2-1 0-2,0-8 0 2,5-8 0-1,-2-4 0 4,0-1 0-11,-5 3 0 7,-4-1 0 1,1-2 0-1,-1-3 0-4,-6-2 0 4,2 2 0 2,-9 0 0-4,-3 6 0 3,-7 3 0-2,-4-1 0 0,0-8 0 0,0-2 0 2,0-7 0-4,0 2 0 3,0 6 0 0,0 10 0 0,0-1 0-1,-12 9 0 0,-5 3 0 1,-9 0 0-2,-3 3 0 2,-7-1 0 0,-5 4 0 0,-7-3 0-1,-1 0 0 1,-3-1 0 0,0 7 0-1,8 1 0 2,8 7 0 0,1 3 0-4,5 5 0 2,-5 4 0 2,-6-2 0-1,-7 9 0-3,-13-3 0 3,-14 7 0 0,-13 2 0-1,-2 0 0 0,0 0 0 2,-1 0 0-4,5 0 0 3,9 17 0-1,12-6 0 2,6 3 0-3,15-3 0 2,8 0 0 0,8-2 0 0,11 0 0-1,-3 1 0 0,1 2 0 1,-1 1 0 0,-17 8 0 0,-3 2 0-2,-17-1-62 1,-4 5-106 2,37-15-97 0,0-4-104-2</inkml:trace>
    </iact:actionData>
  </iact:action>
  <iact:action type="add" startTime="83584">
    <iact:property name="dataType"/>
    <iact:actionData xml:id="d28">
      <inkml:trace xmlns:inkml="http://www.w3.org/2003/InkML" xml:id="stk27" contextRef="#ctx0" brushRef="#br2">1085 14116 465 0,'0'0'235'4,"0"0"-50"5,0 0-53-3,0 0-30 1,0 0 14-1,130-84-10 3,-130 84-6-1,0 0-23-2,-6 38 10 1,-37 36-36 2,-21 18-28-1,-17 18 13-1,-12 14-6 0,-14 9-3 1,2 9 0-2,5-7-1 6,19-9 2-8,18-18 3 4,23-29-5-1,19-35-10 2,12-22 4-1,9-15-2-3,4-7-14 3,62-17-4 1,41-54-3-2,38-40 0-3,19-31 1 6,2-21 1-2,-14 9 1-1,-31 23 2 0,-33 42-2 2,-40 36-1-2,-31 30 1 3,-17 23 0-3,0 0 1 1,-50 59 8-1,-33 37 5-2,-34 36-9 4,-11 18-3 1,-1 0 5 1,0-9 1-8,17-23 1 3,27-34-2 5,30-27-4-7,26-28-1 3,22-19-1 0,7-10-1 1,27 0 5-1,57-42-4 1,39-31-1-1,41-36-2 3,16-32-2-5,1-17 2 3,-17 7-1 1,-47 35-5-2,-49 48 1 1,-39 43 3 1,-26 25 2-6,-3 0 0 6,-49 69-2-2,-38 37 4-1,-33 39 4 3,-11 11-4-1,-3-8 5 0,7-12-3 0,16-16 4 0,22-13-3 2,31-21 1-6,25-21-2 2,20-34 3 4,13-25-4-2,41-6-1-1,62-33-2-2,47-41-11 4,34-29 3-3,18-38 2 4,18-51-5-4,8-38 4 1,-28-15-5 2,-45 32-12-2,-52 70 7 1,-54 68 10-2,-32 53 6 3,-17 22 0-2,-28 66 3-1,-57 53 15 2,-42 52-4 0,-20 20 4-1,-5 6-6 0,2-6-5 1,13-26 8 0,27-21 5 0,17-32-7 0,35-35-1 1,31-32-4-4,20-40 0 1,7-5-5 3,79-29 0-3,34-46-6 4,48-34-3-5,23-39 4 3,9-39-4 1,0-33 3-1,-31 13-12 0,-54 47-7-1,-49 67 6 1,-39 72 14 0,-20 30 5-4,-40 90 6 4,-50 61-1-1,-36 46 0 2,-15 11 8-1,-4-2-4 2,5-21 5-6,24-20 1 4,24-34-2 2,26-33-2-6,28-45 0 4,22-34-5-1,16-25 0 1,13-3-6-1,61-27-1 0,36-42-10 2,38-32 2-3,19-31 1 2,7-23 2 1,-27 12-7-1,-38 34-14 1,-54 53 13-6,-39 44 14 6,-16 12-1-1,-26 56 3-2,-48 37 4 2,-33 29 3 0,-6 3 0 0,-5-1 5-2,11-15-3 2,20-4 2 0,18-23-8-1,25-18 0 1,17-21-5 0,13-21-1-1,10-18 1 1,4-4-5-2,0 0-42 4,38 0-33-4,24-7-96 2,-20-12-32-2,0 1-116 1</inkml:trace>
    </iact:actionData>
  </iact:action>
  <iact:action type="add" startTime="85513">
    <iact:property name="dataType"/>
    <iact:actionData xml:id="d29">
      <inkml:trace xmlns:inkml="http://www.w3.org/2003/InkML" xml:id="stk28" contextRef="#ctx0" brushRef="#br2">20895 14546 963 0,'0'0'147'7,"0"0"6"-3,-91 145-48 6,6-34-86-2,-11 8-2 0,16-5 14-4,6-13 0 4,18-14 2-1,12-16 15 1,14-17 3 0,17-10 5-2,5-19-5 3,8-13-9-2,0-7-17 2,41-5-9-4,39-4-2 3,34-44-14 0,36-30-6 1,18-29 6-2,13-19-4 1,-7-17 4-1,-26 11 0 0,-40 25 0 3,-44 40 0-4,-39 33 1 1,-25 28 0 0,0 6 2 0,-64 65 2-1,-33 54 19 3,-32 43 10 0,-16 18-17-3,4 8-2 4,7-10 1-1,13-15-7-1,24-21-1-5,20-30-5 6,32-36-2-1,22-39 2 0,17-22-3 0,6-15 0-2,34-17-1 1,50-43-15 0,33-38 4 1,24-25-1 0,20-26 4-3,11-23 3 4,1-22 3-1,-20-6-4 0,-45 29-11-1,-49 50 2 3,-36 62 3-4,-23 59 1 2,-43 29 2-2,-54 83 10 1,-37 47 3 3,-16 34 8-5,-7 6 2 3,14-20 4-2,21-31-7 2,30-31 3 2,33-44-1-3,26-34-5 0,23-24-6 2,10-15 1-3,42 0-2-1,53-52-4 3,43-21-7 0,34-26 4 0,21-23-2 0,23-25 6 1,6-29 2-1,-22-13 1 0,-42 20-1-2,-62 44-2 4,-56 63-11-4,-37 49 7 2,-3 22 7 0,-72 84 0-5,-36 47 23 6,-22 32-11-2,2 10 5 2,8-19-2-3,24-33-12 3,25-37-1-1,26-35-2 1,27-27 1-3,12-19 0 0,6-12 0 2,35 0 1-1,46-45-2 2,36-30-6-4,19-21-1 4,12-18 5-1,-7-6 1 1,-24 6 0-3,-37 20-5 2,-35 35 1 0,-33 39-1-2,-12 20 2 1,-50 62 1 2,-45 49 3-3,-33 31 6 1,-4 7 12 2,10-11-2-1,14-29-5 2,24-25-6-7,24-28-3 5,27-26-2 1,21-23 0-1,12-7 0-1,0 0 0-2,44-27-1 4,34-35-10-1,25-26 4 0,17-18 3-3,11-21-4 2,-14-2 4 3,-18 11-2-3,-34 30-4 3,-35 39 1-2,-25 32 7-3,-5 17 0 1,-25 34 2 3,-50 47 2-3,-30 33 14 1,-6 17 6 1,-2-3-4 0,16-18-11 1,20-18-7 1,22-27 0 1,15-23-1-9,20-16-1 6,14-26 1-3,6 0-2 3,0 0-13-1,37-12-34 1,19-27-19 0,18-23-66-2,-3-6-40 2,-36 35-99 1,-8 8-392 0</inkml:trace>
    </iact:actionData>
  </iact:action>
</iact:actions>
</file>

<file path=ppt/ink/inkAction15.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20T23:52:31.419"/>
    </inkml:context>
    <inkml:brush xml:id="br0">
      <inkml:brushProperty name="width" value="0.05292" units="cm"/>
      <inkml:brushProperty name="height" value="0.05292" units="cm"/>
      <inkml:brushProperty name="color" value="#FF0000"/>
    </inkml:brush>
  </inkml:definitions>
  <iact:action type="add" startTime="1653">
    <iact:property name="dataType"/>
    <iact:actionData xml:id="d0">
      <inkml:trace xmlns:inkml="http://www.w3.org/2003/InkML" xml:id="stk0" contextRef="#ctx0" brushRef="#br0">7681 9513 730 0,'0'0'0'10,"0"0"130"-8,0 0-130-2,0 0 96 1,0 0-96 0,0 0 84 6,0 0-84-7,0 0 36 8,0 0-36-7,0 0 41 6,0 0-41-7,0 0 49 7,0 0-49-7,0 0 35 6,0 0-35-5,185-60 32 7,-185 60-32-8,33-12 32 8,-33 12-32-8,36-5 35 6,-36 5-35-6,33-2 39 8,-33 2-39-8,35 0 36 8,-35 0-36-8,37 0 35 8,-37 0-35-8,39 0 32 8,-39 0-32-8,40 0 22 6,-40 0-22-5,44 0 17 6,-44 0-17-7,43 0 13 8,-43 0-13-8,41 0 16 7,-41 0-16-7,36 0 13 9,-36 0-13-9,41 0 10 6,-41 0-10-5,40 0 10 7,-40 0-10-8,41-3 12 22,1 0-4-19,-84 6-16-2,84-6 16-1,-4 3-3 1,-38 0-5-1,36 0 5 5,-36 0-5-4,40 0 9 4,-40 0-9-4,39 0 9 4,-39 0-9-5,41 0 6 7,-41 0-6-7,44 13 5 9,-44-13-5-9,43 12 7 7,-43-12-7-6,51 13 6 4,-51-13-6-5,48 4 4 8,-48-4-4-7,52 5 0 6,-52-5 0-5,46 6 2 4,-46-6-2-5,45 7 0 5,-45-7 0-4,41 10 1 4,-41-10-1-6,43 7 0 7,-43-7 0-5,41 10 1 5,-41-10-1-7,45 7 0 5,-45-7 0-4,48 0 0 6,-48 0 0-6,56 0 0 6,-56 0 0-6,61 0-1 7,-61 0 1-8,67-20-1 6,-67 20 1-6,63-29-3 8,-63 29 3-7,61-22 0 5,-61 22 0-5,50-23-2 7,-50 23 2-7,47-14-3 4,-47 14 3-5,44-8-2 7,-44 8 2-6,32-2 0 7,-32 2 0-8,27 0-1 6,-27 0 1-6,26 0-1 8,-26 0 1-7,24 0-1 6,-24 0 1-7,24 0-1 8,-24 0 1-8,26 2 0 5,-26-2 0-3,26 13-3 5,-26-13 3-6,25 12-3 6,-25-12 3-7,26 10-4 9,-26-10 4-9,31 10-1 5,-31-10 1-5,30 2-2 7,-30-2 2-6,33 0-1 7,-33 0 1-8,31 0-1 7,-31 0 1-6,39 0 0 4,-39 0 0-3,41 0 0 6,-41 0 0-6,43-8-1 3,-43 8 1-5,46-20-1 7,-46 20 1-6,51-25-1 5,-51 25 1-5,54-28-1 6,-54 28 1-7,48-29-2 7,-48 29 2-7,49-18 0 9,-49 18 0-9,36-15-1 5,-36 15 1-3,35 0 0 5,-35 0 0-7,29 0 0 7,-29 0 0-6,23 0 2 6,-23 0-2-5,23 8 0 5,-23-8 0-7,25 20-2 6,-25-20 2-4,20 21 0 4,-20-21 0-5,25 13 0 7,-25-13 0-8,27 17 1 7,-27-17-1-6,28 11 0 3,-28-11 0-3,33 6 0 7,-33-6 0-8,37 5 0 8,-37-5 0-7,40 3 0 4,-40-3 0-5,41 0 0 7,-41 0 0-5,46 3-1 5,-46-3 1-6,46 0 0 6,-46 0 0-7,51 0 0 8,-51 0 0-7,50 0 0 3,-50 0 0-2,52 0-1 4,-52 0 1-5,52-9 0 6,-52 9 0-6,48-17 0 7,-48 17 0-8,52-19-2 6,-52 19 2-6,43-9-1 7,-43 9 1-6,45 0 0 6,-45 0 0-6,44 0-2 7,-44 0 2-8,49 0 0 7,-49 0 0-7,41 0 0 7,-41 0 0-7,43 14 1 7,-43-14-1-5,41 20 0 4,-41-20 0-6,39 14-4 6,-39-14 4-5,40 17 0 6,-40-17 0-5,41 12-1 5,-41-12 1-7,41 13 0 6,-41-13 0-6,46 13 0 8,-46-13 0-8,44 7-2 8,-44-7 2-8,49 2-1 7,-49-2 1-5,52 0-1 3,-52 0 1-5,52 0-4 7,-52 0 4-5,57 0-5 5,-57 0 5-7,53 0-6 7,-53 0 6-6,51 0-4 5,-51 0 4-6,46 0-3 9,-46 0 3-8,44 0 0 5,-44 0 0-6,38 0-2 8,-38 0 2-8,33 6 0 5,-33-6 0-4,33 11-1 8,-33-11 1-9,31 6-1 7,-31-6 1-7,36 4-2 9,-36-4 2-9,41 0-1 6,-41 0 1-5,52 0-4 4,-52 0 4-4,55 3-4 6,-55-3 4-6,56 8-2 7,-56-8 2-8,60 10 0 8,-60-10 0-8,56 14 0 6,-56-14 0-6,58 9-1 9,-58-9 1-9,60 3-1 7,-60-3 1-7,61 0 0 9,-61 0 0-9,63 0 0 5,-63 0 0-5,67-12-1 7,-67 12 1-6,70-27 0 7,-70 27 0-8,61-25-1 8,-61 25 1-8,63-24 0 5,-63 24 0-3,60-10 0 4,-60 10 0-4,58-3 1 6,-58 3-1-8,59 0 0 6,-59 0 0-5,57 0 1 6,-57 0-1-7,56 0 0 6,-56 0 0-5,52 0 0 6,-52 0 0-5,57 0 0 2,-57 0 0-3,59 0 0 6,-59 0 0-6,61 5 0 6,-61-5 0-5,57 13 0 5,-57-13 0-6,56 9-1 5,-56-9 1-6,51 10-1 6,-51-10 1-5,49 0 0 8,-49 0 0-9,51 0-2 7,-51 0 2-7,49 0-2 5,-49 0 2-5,45 0-10 8,-45 0 10-6,47 0-23 7,-47 0 23-9,40-15-23 6,-40 15 23-6,41-17-29 5,-41 17 29-3,39-19-60 5,-39 19 60-6,30-28-70 5,-30 28 70-5,27-29-138 6,-27 29 138-6,0-8-203 6,0 8 203-6,1-10-476 6,-1 10 476-6</inkml:trace>
    </iact:actionData>
  </iact:action>
  <iact:action type="add" startTime="3401">
    <iact:property name="dataType"/>
    <iact:actionData xml:id="d1">
      <inkml:trace xmlns:inkml="http://www.w3.org/2003/InkML" xml:id="stk1" contextRef="#ctx0" brushRef="#br0">16064 9549 391 0,'0'0'0'2,"0"0"157"1,0 0-157-3,0 0 178 9,0 0-178-9,0 0 144 7,0 0-144-7,0 0 88 8,0 0-88-8,0 0 44 8,0 0-44-8,0 0 46 6,0 0-46-6,0 0 49 7,0 0-49-6,161-3 40 6,-161 3-40-6,32-3 29 7,-32 3-29-8,45 0 27 6,-45 0-27-6,48-6 22 8,-48 6-22-8,52-7 19 8,-52 7-19-8,55-8 13 8,-55 8-13-7,56-12 12 4,-56 12-12-5,57-5 11 8,-57 5-11-8,54-7 8 8,-54 7-8-8,46 0 7 6,-46 0-7-6,41 0 4 8,-41 0-4-8,39 0 10 7,-39 0-10-6,37 0 15 8,-37 0-15-9,37 0 15 5,-37 0-15-4,37 15 8 8,-37-15-8-9,41 14 8 6,-41-14-8-5,41 16 3 5,-41-16-3-6,44 14 2 8,-44-14-2-8,44 14 0 7,-44-14 0-6,45 9 1 6,-45-9-1-5,43 4 0 5,-43-4 0-7,47 2 0 8,-47-2 0-8,43 5 0 6,-43-5 0-5,44 6 0 7,-44-6 0-8,46 0-1 6,-46 0 1-5,47 2-2 8,-47-2 2-9,50 0 0 5,-50 0 0-5,51 0 0 9,-51 0 0-9,48 0-1 7,-48 0 1-7,52-2 0 8,-52 2 0-8,43-13 0 6,-43 13 0-6,47-17-1 7,-47 17 1-6,42-13 0 7,-42 13 0-8,43-11 0 6,-43 11 0-6,37-6-3 8,-37 6 3-7,36 0-9 5,-36 0 9-4,33 0 0 6,-33 0 0-8,31 0 0 4,-31 0 0-2,30 0 0 4,-30 0 0-5,31 0 1 7,-31 0-1-8,39 0 0 8,-39 0 0-8,40 0 0 6,-40 0 0-6,44 0 0 9,-44 0 0-8,40 0 0 5,-40 0 0-5,44 0-1 6,-44 0 1-7,42 0-1 7,-42 0 1-7,43 0 0 7,-43 0 0-7,44 0 0 7,-44 0 0-5,45 0 0 4,-45 0 0-5,43 0 0 5,-43 0 0-6,47 0 0 7,-47 0 0-6,43 0 0 7,-43 0 0-8,41 6-3 8,-41-6 3-8,33 6-1 7,-33-6 1-6,38 3 0 6,-38-3 0-7,32 2 0 6,-32-2 0-4,29 0 0 5,-29 0 0-5,36 0 0 5,-36 0 0-6,32 0 0 2,-32 0 0-2,36 0-1 7,-36 0 1-8,35 0 0 7,-35 0 0-6,37 6 0 5,-37-6 0-5,37 20 1 5,-37-20-1-5,39 19 0 8,-39-19 0-9,33 20 0 6,-33-20 0-5,35 17-1 5,-35-17 1-6,32 14 0 9,-32-14 0-8,27 5 0 4,-27-5 0-2,29 6 0 2,-29-6 0-3,28 4 0 2,-28-4 0-3,29 0-1 7,-29 0 1-8,22 3 0 7,-22-3 0-6,27 0 0 6,-27 0 0-5,26 0 0 4,-26 0 0-5,37 0 0 7,-37 0 0-8,33 0 0 6,-33 0 0-6,36 0 0 8,-36 0 0-7,41-24-4 6,-41 24 4-7,34-30-1 6,-34 30 1-4,41-30 0 4,-41 30 0-6,39-24-2 7,-39 24 2-6,29-17-1 5,-29 17 1-6,29-8 0 8,-29 8 0-7,32-3 0 6,-32 3 0-6,28 0 0 6,-28 0 0-7,36 0 0 7,-36 0 0-7,38 0 0 8,-38 0 0-8,34 0 0 6,-34 0 0-2,37 0 0 2,-37 0 0-6,34 0 0 5,-34 0 0-5,35 3 0 9,-35-3 0-7,35 5-1 3,-35-5 1-5,32 0 0 7,-32 0 0-5,33 0-1 2,-33 0 1-3,28 0-1 7,-28 0 1-7,29 0 1 6,-29 0-1-7,23 0 0 8,-23 0 0-7,27 0 0 6,-27 0 0-6,29 0 0 4,-29 0 0-4,28 0 0 6,-28 0 0-7,36 0-1 8,-36 0 1-8,38 0 0 8,-38 0 0-7,43 0 0 4,-43 0 0-4,48-18-1 6,-48 18 1-6,60-20 0 6,-60 20 0-7,63-21-1 8,-63 21 1-6,67-15 0 1,-67 15 0-2,71-13 1 6,-71 13-1-4,73-8 0 3,-73 8 0-6,79-5 2 6,-79 5-2-5,81-6-1 6,-81 6 1-7,87-11 0 7,-87 11 0-6,90-12 0 6,-90 12 0-5,89-14 0 2,-89 14 0-3,100-13 1 8,-100 13-1-8,104-12 1 5,-104 12-1-6,109-9 0 8,-109 9 0-7,117-8 0 4,-117 8 0-5,112-5 0 7,-112 5 0-6,109-8 1 7,-109 8-1-8,104-9 1 7,-104 9-1-6,91-4 1 4,-91 4-1-4,93 0 0 6,-93 0 0-6,84 0 0 7,-84 0 0-8,70 0-1 7,-70 0 1-6,46 0 0 7,-46 0 0-8,17 0-3 6,-17 0 3-6,8 0-80 7,-8 0 80-6,0 0-189 7,0 0 189-8,0 6-769 6,0-6 769-6</inkml:trace>
    </iact:actionData>
  </iact:action>
  <iact:action type="add" startTime="6646">
    <iact:property name="dataType"/>
    <iact:actionData xml:id="d2">
      <inkml:trace xmlns:inkml="http://www.w3.org/2003/InkML" xml:id="stk2" contextRef="#ctx0" brushRef="#br0">12926 9936 615 0,'0'0'0'2,"0"0"354"2,0 0-354-4,0 0 107 6,0 0-107-5,-145 231 59 8,145-231-59-9,-99 161 92 7,99-161-92-7,-91 154 55 6,91-154-55-6,-83 138 45 7,83-138-45-7,-65 104 42 11,65-104-42-11,-42 67 20 6,42-67-20-6,-24 37 47 5,24-37-47-5,-5 14 19 10,5-14-19-9,0 0 17 6,0 0-17-7,44-34 21 6,-44 34-21-6,97-89 5 8,-97 89-5-8,149-138 7 9,-149 138-7-9,184-161 0 6,-184 161 0-6,203-165 2 10,-203 165-2-10,187-133 6 9,-187 133-6-9,148-84 17 5,-148 84-17-3,87-31 25 4,-87 31-25-5,43 0 47 3,-43 0-47 1,3 48 64 1,-3-48-64-6,0 104 76 7,0-104-76-7,-46 140 37 7,46-140-37-7,-84 161 10 6,84-161-10-4,-94 158 3 4,94-158-3-6,-93 139 3 7,93-139-3-7,-84 116 0 8,84-116 0-8,-67 84 1 7,67-84-1-7,-43 56 1 7,43-56-1-5,-19 29 0 3,19-29 0-5,0 0 0 7,0 0 0-6,32 0 0 8,-32 0 0-8,100-25 0 3,-100 25 0-4,145-63-2 7,-145 63 2-6,190-92-3 6,-190 92 3-5,201-108 0 6,-201 108 0-7,191-112-1 3,-191 112 1-4,157-95 0 8,-157 95 0-6,97-60 0 5,-97 60 0-5,48-32-1 3,-48 32 1-5,20-4 1 6,-20 4-1-6,0 4 0 7,0-4 0-6,-22 69 2 8,22-69-2-8,-75 111 5 2,75-111-5-2,-112 141 19 8,112-141-19-8,-124 147 1 6,124-147-1-6,-132 141 0 7,132-141 0-7,-120 121 0 4,120-121 0-5,-98 92 0 7,98-92 0-5,-60 57 0 5,60-57 0-7,-37 27 1 6,37-27-1-6,0 0 1 6,0 0-1-6,13-3 0 10,-13 3 0-10,97-62-1 8,-97 62 1-7,157-98-6 4,-157 98 6-5,207-123 0 9,-207 123 0-9,245-152 2 6,-245 152-2-5,250-155 1 5,-250 155-1-6,211-131 2 7,-211 131-2-6,154-96-2 8,-154 96 2-7,81-45-5 3,-81 45 5-5,33-3 0 6,-33 3 0-6,0 11 3 7,0-11-3-6,-17 82 11 7,17-82-11-8,-96 124 22 7,96-124-22-7,-140 148 7 6,140-148-7-4,-161 152 4 6,161-152-4-7,-165 144 3 5,165-144-3-6,-150 128 0 6,150-128 0-6,-116 106-1 8,116-106 1-8,-84 75 0 9,84-75 0-8,-48 39 6 2,48-39-6-2,-13 14 10 6,13-14-10-6,0 0 5 8,0 0-5-9,89-25 5 9,-89 25-5-9,145-76 1 6,-145 76-1-5,211-115 3 3,-211 115-3-3,258-152 0 9,-258 152 0-9,287-187 0 4,-287 187 0-5,282-207-1 6,-282 207 1-5,234-181-15 7,-234 181 15-7,173-142-20 6,-173 142 20-6,97-75-20 5,-97 75 20-6,41-28-3 7,-41 28 3-5,0 0 0 5,0 0 0-7,-13 56 8 6,13-56-8-6,-87 109 13 7,87-109-13-5,-129 152 10 6,129-152-10-7,-150 166 5 6,150-166-5-7,-153 165 4 5,153-165-4-5,-137 157 0 7,137-157 0-6,-107 139 4 7,107-139-4-8,-80 106 4 7,80-106-4-7,-45 62 3 6,45-62-3-5,-16 29 3 8,16-29-3-8,3 0 1 3,-3 0-1-4,95-32 0 7,-95 32 0-6,146-81-12 8,-146 81 12-8,212-118-9 6,-212 118 9-6,243-146-8 4,-243 146 8-4,268-175-9 5,-268 175 9-6,261-188-8 9,-261 188 8-8,215-173-17 4,-215 173 17-3,151-136-53 3,-151 136 53-5,72-79-23 9,-72 79 23-8,28-25-7 7,-28 25 7-8,0 0 0 6,0 0 0-6,-51 68 7 6,51-68-7-6,-103 118 8 9,103-118-8-7,-142 152 7 3,142-152-7-5,-154 163 4 7,154-163-4-6,-146 157 0 7,146-157 0-8,-126 132 4 7,126-132-4-6,-95 106 5 5,95-106-5-6,-58 70 0 7,58-70 0-5,-29 37 2 6,29-37-2-7,0 7 3 3,0-7-3-3,31 0 5 5,-31 0-5-3,107-35 0 4,-107 35 0-6,164-76-17 4,-164 76 17-3,213-104-1 2,-213 104 1-3,245-135-3 6,-245 135 3-5,258-159-9 6,-258 159 9-7,245-172-14 3,-245 172 14-3,197-158-19 6,-197 158 19-6,132-114-16 7,-132 114 16-7,68-63-12 7,-68 63 12-8,16-5-6 4,-16 5 6-4,-3 14 0 8,3-14 0-8,-90 91 5 10,90-91-5-10,-127 133 1 6,127-133-1-6,-164 159 9 5,164-159-9-4,-177 160 4 8,177-160-4-8,-168 148 0 7,168-148 0-8,-146 121 0 6,146-121 0-6,-112 94 1 7,112-94-1-5,-70 52 6 5,70-52-6-7,-27 23 9 6,27-23-9-6,0 0 9 7,0 0-9-7,71-21 5 10,-71 21-5-8,141-71 3 2,-141 71-3-3,194-114 4 5,-194 114-4-6,230-140 1 8,-230 140-1-8,251-183 0 7,-251 183 0-6,258-215-1 6,-258 215 1-7,248-232-2 6,-248 232 2-4,201-207-9 6,-201 207 9-7,147-151-25 4,-147 151 25-4,80-78-25 4,-80 78 25-4,14 0-9 7,-14 0 9-8,-7 46 0 9,7-46 0-8,-105 141 13 3,105-141-13-4,-149 200 23 7,149-200-23-6,-191 227 5 8,191-227-5-8,-210 230 16 5,210-230-16-5,-202 199 18 5,202-199-18-6,-184 158 15 8,184-158-15-7,-141 116 15 7,141-116-15-7,-87 67 13 4,87-67-13-5,-40 30 22 6,40-30-22-5,0 0 12 9,0 0-12-9,40 0 6 2,-40 0-6-1,124-47 3 4,-124 47-3-4,178-82 1 5,-178 82-1-7,212-104 3 8,-212 104-3-8,239-130 0 7,-239 130 0-6,235-139-3 6,-235 139 3-7,208-138-9 6,-208 138 9-5,170-110-19 5,-170 110 19-6,103-65-21 8,-103 65 21-8,40-11-17 7,-40 11 17-6,0 15 0 7,0-15 0-8,-39 95 12 6,39-95-12-5,-98 133 4 5,98-133-4-4,-126 150 4 6,126-150-4-7,-128 139 4 5,128-139-4-6,-115 112 1 5,115-112-1-3,-95 78 4 7,95-78-4-8,-61 51 4 6,61-51-4-7,-39 23 4 4,39-23-4-3,-5 5 4 6,5-5-4-7,0 0 2 10,0 0-2-10,64-16 1 6,-64 16-1-6,113-56 0 5,-113 56 0-4,155-79 0 8,-155 79 0-8,182-105-2 6,-182 105 2-5,208-129 0 3,-208 129 0-4,213-155-7 6,-213 155 7-7,193-156-3 7,-193 156 3-5,148-136-2 3,-148 136 2-5,93-91-11 8,-93 91 11-8,38-41-13 7,-38 41 13-6,0 0-5 7,0 0 5-8,-64 50 0 6,64-50 0-6,-122 113 3 7,122-113-3-6,-159 146 5 8,159-146-5-9,-167 146 7 5,167-146-7-5,-148 136 4 8,148-136-4-8,-120 106 3 10,120-106-3-10,-87 76 1 6,87-76-1-6,-51 51 5 6,51-51-5-6,-16 19 3 7,16-19-3-6,0 0 2 9,0 0-2-10,70 0 11 3,-70 0-11-2,111-50 0 7,-111 50 0-6,154-76-2 5,-154 76 2-6,182-93-2 5,-182 93 2-5,198-112-4 6,-198 112 4-7,201-126-1 7,-201 126 1-7,186-126-3 8,-186 126 3-7,143-105-15 4,-143 105 15-4,90-67-16 7,-90 67 16-8,41-28-24 7,-41 28 24-6,0 0-2 7,0 0 2-8,-28 45 0 5,28-45 0-4,-103 103 5 7,103-103-5-8,-140 141 5 7,140-141-5-6,-161 155 6 5,161-155-6-6,-151 144 1 7,151-144-1-6,-135 122 3 6,135-122-3-6,-98 98 1 7,98-98-1-8,-66 71 6 7,66-71-6-7,-33 42 13 7,33-42-13-6,-6 15 9 6,6-15-9-7,0 0 15 7,0 0-15-7,47 0 14 6,-47 0-14-5,94-47 4 8,-94 47-4-8,123-72 0 5,-123 72 0-5,141-104-3 3,-141 104 3-3,137-118-1 7,-137 118 1-8,126-118-2 9,-126 118 2-7,95-96-1 0,-95 96 1-1,56-61-5 6,-56 61 5-6,28-26-4 8,-28 26 4-8,0 0-5 6,0 0 5-7,-21 57 0 8,21-57 0-8,-71 118 1 6,71-118-1-5,-101 163 1 7,101-163-1-6,-116 185 3 2,116-185-3-4,-123 191 0 9,123-191 0-9,-115 180-4 7,115-180 4-7,-100 149-6 6,100-149 6-5,-84 124-22 6,84-124 22-6,-69 75-43 5,69-75 43-5,-56 29-58 7,56-29 58-8,-47 0-108 6,47 0 108-6,-32-76-176 8,32 76 176-7,0-74-294 7,0 74 294-7,0-81-606 3,0 81 606-4</inkml:trace>
    </iact:actionData>
  </iact:action>
  <iact:action type="add" startTime="11081">
    <iact:property name="dataType"/>
    <iact:actionData xml:id="d3">
      <inkml:trace xmlns:inkml="http://www.w3.org/2003/InkML" xml:id="stk3" contextRef="#ctx0" brushRef="#br0">7612 14515 67 0,'0'0'0'2,"0"0"590"3,0 0-590-5,0 0 176 8,0 0-176-7,0 0 129 6,0 0-129-7,0 0 88 6,0 0-88-6,0 0 41 8,0 0-41-8,0 0 20 8,0 0-20-8,0 0 27 8,0 0-27-8,129 11 27 6,-129-11-27-6,33-17 27 8,-33 17-27-8,35-17 27 8,-35 17-27-8,41-16 33 8,-41 16-33-8,39-12 36 7,-39 12-36-7,40-11 18 7,-40 11-18-7,41-8 13 8,-41 8-13-8,41-3 15 8,-41 3-15-8,31 0 16 6,-31 0-16-6,34 0 18 7,-34 0-18-6,30 0 28 7,-30 0-28-8,28 3 25 8,-28-3-25-8,32 10 12 7,-32-10-12-7,30 12 10 9,-30-12-10-9,35 3 6 8,-35-3-6-8,36 0 1 6,-36 0-1-6,41 0 1 6,-41 0-1-5,49 0-1 8,-49 0 1-8,43 0 1 4,-43 0-1-3,44-10 0 3,-44 10 0-5,41-1 1 7,-41 1-1-6,33 0 1 8,-33 0-1-8,35 0 1 5,-35 0-1-5,29 0 2 4,-29 0-2-3,27 0-1 4,-27 0 1-5,29 0 2 8,-29 0-2-9,28 0-1 6,-28 0 1-6,27 0 0 7,-27 0 0-4,32 0 0 3,-32 0 0-6,31 0-1 6,-31 0 1-6,23 0 0 6,-23 0 0-6,20 0 2 7,-20 0-2-6,23 0 1 8,-23 0-1-8,19 0 6 5,-19 0-6-6,18 0 0 8,-18 0 0-7,24 0 2 5,-24 0-2-6,26 0 0 9,-26 0 0-8,29 0-2 4,-29 0 2-5,25 0-2 6,-25 0 2-6,20 0-1 10,-20 0 1-10,20 0 0 7,-20 0 0-6,11 0 1 5,-11 0-1-6,13 0 2 7,-13 0-2-6,16 0 0 6,-16 0 0-7,17 0 0 7,-17 0 0-7,19 0 1 8,-19 0-1-8,14 8 0 5,-14-8 0-4,15 5 0 8,-15-5 0-7,16 5 1 3,-16-5-1-5,16 3-1 7,-16-3 1-6,23 0-1 7,-23 0 1-8,17 0-2 7,-17 0 2-6,23 0-2 6,-23 0 2-7,25 0 0 6,-25 0 0-5,23 0 0 7,-23 0 0-7,26-3-1 5,-26 3 1-4,27-10-3 2,-27 10 3-3,20-12-3 7,-20 12 3-8,20-13-1 7,-20 13 1-6,17-9 0 7,-17 9 0-8,15-3 0 5,-15 3 0-4,12 0 0 6,-12 0 0-6,7 0 1 8,-7 0-1-9,13 0 2 6,-13 0-2-5,10 0 2 4,-10 0-2-4,15 0 0 7,-15 0 0-8,15 0 1 9,-15 0-1-8,16 0 1 4,-16 0-1-4,21 10 0 4,-21-10 0-3,17 13 0 5,-17-13 0-7,15 11 1 7,-15-11-1-6,24 8-1 5,-24-8 1-6,21 8-1 7,-21-8 1-6,24 4 0 8,-24-4 0-8,36 0-4 5,-36 0 4-5,34 0-1 3,-34 0 1-3,37 0-1 6,-37 0 1-6,37-12-3 8,-37 12 3-8,33-13-1 5,-33 13 1-6,33-9-1 5,-33 9 1-3,26-5 0 4,-26 5 0-5,28 0 0 7,-28 0 0-8,23 0 2 6,-23 0-2-6,23 0 0 9,-23 0 0-9,22 0 1 9,-22 0-1-9,20 5 1 6,-20-5-1-5,16 14 0 4,-16-14 0-5,21 13 0 7,-21-13 0-6,18 12 0 8,-18-12 0-8,18 9 1 4,-18-9-1-3,27 3 0 3,-27-3 0-5,29 0 0 10,-29 0 0-10,31 0-2 6,-31 0 2-6,40 0-1 7,-40 0 1-6,47-9-1 7,-47 9 1-7,46-16 0 5,-46 16 0-5,48-21-1 5,-48 21 1-6,49-19 0 7,-49 19 0-6,44-13 1 6,-44 13-1-6,36-13 1 7,-36 13-1-8,32-2 0 6,-32 2 0-5,29 0 1 7,-29 0-1-8,20 0 1 6,-20 0-1-5,23 0 0 7,-23 0 0-8,21 0 1 6,-21 0-1-6,24 0 1 7,-24 0-1-5,29 8 1 6,-29-8-1-7,26 14 0 4,-26-14 0-4,25 12 0 4,-25-12 0-4,23 8 1 7,-23-8-1-8,26 14 1 8,-26-14-1-8,28 12 2 8,-28-12-2-8,29 4 0 7,-29-4 0-7,35 4 0 6,-35-4 0-5,36 0 0 7,-36 0 0-6,52 0-4 2,-52 0 4-3,52-8-2 5,-52 8 2-5,60-23-2 9,-60 23 2-10,61-20 0 5,-61 20 0-4,53-8 1 5,-53 8-1-6,44-2 1 7,-44 2-1-6,36 0 1 8,-36 0-1-8,30 0 1 4,-30 0-1-3,29 0 1 4,-29 0-1-6,31 7 1 8,-31-7-1-7,30 17 2 6,-30-17-2-7,39 13 0 4,-39-13 0-3,42 16-3 6,-42-16 3-6,47 16 0 8,-47-16 0-8,49 12-1 4,-49-12 1-4,44 11 0 5,-44-11 0-5,43 9 0 7,-43-9 0-7,38 0 0 7,-38 0 0-8,43 0-2 6,-43 0 2-6,44 0-4 8,-44 0 4-7,46 0-4 6,-46 0 4-7,51 0-2 6,-51 0 2-6,53-13-1 7,-53 13 1-6,51-10 0 6,-51 10 0-6,45-5 0 7,-45 5 0-8,38-4 1 6,-38 4-1-5,26-3 0 6,-26 3 0-7,25 0 0 8,-25 0 0-8,23-2 0 7,-23 2 0-7,24-7-1 6,-24 7 1-5,28-3 0 7,-28 3 0-6,27 0-1 4,-27 0 1-6,31 0 1 7,-31 0-1-5,30 0 1 3,-30 0-1-4,40 0 1 5,-40 0-1-5,34 12 0 7,-34-12 0-8,34 9 0 7,-34-9 0-6,33 6-1 6,-33-6 1-7,39 0-3 8,-39 0 3-7,35 0-10 6,-35 0 10-7,36 0-3 5,-36 0 3-5,38-8-2 8,-38 8 2-8,45-16 0 9,-45 16 0-8,43-13 1 5,-43 13-1-6,42-12 0 5,-42 12 0-4,47-10 1 8,-47 10-1-8,49-5 1 6,-49 5-1-5,45-7 0 2,-45 7 0-3,52-8 0 5,-52 8 0-5,46-2 1 7,-46 2-1-7,45-9 1 6,-45 9-1-7,50-6 0 5,-50 6 0-5,43-6-1 7,-43 6 1-6,44-9 0 8,-44 9 0-8,37-5 0 5,-37 5 0-6,39 0 1 5,-39 0-1-4,38 0 0 8,-38 0 0-8,42 0 1 6,-42 0-1-6,42 0 0 5,-42 0 0-6,44 3 0 9,-44-3 0-9,52 17 0 8,-52-17 0-8,48 17 1 4,-48-17-1-3,53 15 2 6,-53-15-2-6,51 5 0 7,-51-5 0-8,49 0-2 8,-49 0 2-8,54 0-1 5,-54 0 1-4,51 0-4 6,-51 0 4-5,59 0-1 5,-59 0 1-6,64 0 0 7,-64 0 0-8,68-9-2 4,-68 9 2-3,83-13 0 8,-83 13 0-9,78-17-20 7,-78 17 20-7,72-20-29 8,-72 20 29-7,57-25-51 3,-57 25 51-3,30-23-95 8,-30 23 95-9,0-7-187 7,0 7 187-6,0 0-621 6,0 0 621-7</inkml:trace>
    </iact:actionData>
  </iact:action>
</iact:actions>
</file>

<file path=ppt/ink/inkAction16.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20T23:56:09.487"/>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7030A0"/>
    </inkml:brush>
  </inkml:definitions>
  <iact:action type="add" startTime="1168">
    <iact:property name="dataType"/>
    <iact:actionData xml:id="d0">
      <inkml:trace xmlns:inkml="http://www.w3.org/2003/InkML" xml:id="stk0" contextRef="#ctx0" brushRef="#br0">4858 17353 749 0,'0'0'0'11,"0"0"199"-9,0 0-199-2,0 0 153 3,0 0-153-3,0 0 142 7,0 0-142-7,0 0 103 6,0 0-103-5,200-28 62 6,-200 28-62-6,64 0 62 7,-64 0-62-8,72 0 56 8,-72 0-56-8,84 0 62 6,-84 0-62-5,97 0 53 5,-97 0-53-5,108 0 60 7,-108 0-60-7,126 0 47 6,-126 0-47-7,148 0 37 6,-148 0-37-6,158 0 31 7,-158 0-31-6,171 0 20 8,-171 0-20-9,176 2 11 6,-176-2-11-6,161 17 13 8,-161-17-13-8,154 5 14 9,-154-5-14-8,148 4 13 5,-148-4-13-6,153 3 14 7,-153-3-14-7,157 0 13 7,-157 0-13-7,159 0 8 7,-159 0-8-5,158 0 2 4,-158 0-2-4,156 0 2 2,-156 0-2-2,160 0 1 4,-160 0-1-4,160-7 0 4,-160 7 0-5,158-5 1 6,-158 5-1-5,161 0 1 3,-161 0-1-5,161 0 3 7,-161 0-3-5,161 0 1 6,-161 0-1-7,156 0 3 6,-156 0-3-7,157 5 2 4,-157-5-2-3,145 21 4 9,-145-21-4-8,136 17 0 2,-136-17 0-3,125 14 3 5,-125-14-3-5,113 12 5 4,-113-12-5-4,100 7 0 8,-100-7 0-8,91 6 1 4,-91-6-1-3,93 5 1 3,-93-5-1-5,84 3 2 9,-84-3-2-8,81 0 0 6,-81 0 0-6,77 0-1 6,-77 0 1-7,71 0-3 6,-71 0 3-5,68 0-1 6,-68 0 1-4,58 0-2 3,-58 0 2-6,43-8-2 5,-43 8 2-4,37-8 0 6,-37 8 0-6,24-4 3 7,-24 4-3-7,10-1 0 4,-10 1 0-4,9 0 5 6,-9 0-5-7,3 0 0 8,-3 0 0-7,0 0 3 6,0 0-3-7,0 0 0 5,0 0 0-5,0 0-2 9,0 0 2-9,0 0-1 5,0 0 1-4,0 0-1 8,0 0 1-9,-6 0-3 6,6 0 3-5,-50 1 0 7,50-1 0-8,-80 17 0 5,80-17 0-3,-116 6 1 6,116-6-1-6,-155 4 0 2,155-4 0-2,-197 0 3 6,197 0-3-8,-234 0 0 7,234 0 0-7,-261 0-3 7,261 0 3-5,-278 0-5 2,278 0 5-2,-275 0 0 4,275 0 0-5,-276 0 2 6,276 0-2-6,-259 0 0 7,259 0 0-8,-254 0 9 6,254 0-9-5,-252-15 11 6,252 15-11-7,-258-17 9 8,258 17-9-6,-254-8 9 4,254 8-9-6,-248-5 0 5,248 5 0-3,-240 0-1 5,240 0 1-7,-225 0 0 8,225 0 0-8,-210 0-2 8,210 0 2-8,-189 0-1 6,189 0 1-5,-161 5 0 6,161-5 0-7,-140 0 1 7,140 0-1-6,-125 0 1 6,125 0-1-5,-109 0 0 2,109 0 0-2,-88 0 2 5,88 0-2-6,-80 0 0 5,80 0 0-5,-72 0 1 8,72 0-1-8,-60 0 1 3,60 0-1-4,-52 0 0 7,52 0 0-6,-45 0 0 6,45 0 0-6,-29 5 0 6,29-5 0-5,-26 0 0 3,26 0 0-4,-8 0 0 5,8 0 0-5,-8 0 0 7,8 0 0-8,0 0 0 6,0 0 0-6,0 0 0 7,0 0 0-6,0 0 0 7,0 0 0-8,0 0 2 8,0 0-2-8,8 0 1 6,-8 0-1-6,52 0 3 7,-52 0-3-6,84 0 0 9,-84 0 0-10,117 0-2 5,-117 0 2-4,144 0-1 6,-144 0 1-7,165 0-1 7,-165 0 1-7,197 0-2 9,-197 0 2-9,223 0 0 7,-223 0 0-7,263 0 2 5,-263 0-2-5,295 3 2 8,-295-3-2-7,315 11 6 6,-315-11-6-5,316 11 4 4,-316-11-4-5,291 6 1 5,-291-6-1-6,271 8 0 8,-271-8 0-8,244 6-3 9,-244-6 3-8,232 0-2 6,-232 0 2-7,224 0 0 4,-224 0 0-3,218 0 1 10,-218 0-1-11,216-6 1 4,-216 6-1-3,204-14 2 6,-204 14-2-6,181-18 2 4,-181 18-2-4,157-12 1 8,-157 12-1-8,129-5 4 4,-129 5-4-3,113-12 0 3,-113 12 0-4,96-5 2 7,-96 5-2-8,71-3 0 8,-71 3 0-7,50-6-1 5,-50 6 1-6,31 0-1 7,-31 0 1-6,16-6 0 6,-16 6 0-7,3 0 0 9,-3 0 0-8,0 0 0 3,0 0 0-3,0 0-1 4,0 0 1-4,0 0-1 8,0 0 1-9,-39 0-1 7,39 0 1-7,-100 6-2 8,100-6 2-8,-155 14-1 8,155-14 1-7,-218 12 0 6,218-12 0-7,-261 0-2 5,261 0 2-3,-301 0-2 5,301 0 2-7,-335-12 0 5,335 12 0-4,-354-44 10 8,354 44-10-7,-372-45 20 3,372 45-20-5,-377-45 19 7,377 45-19-5,-379-37 0 6,379 37 0-5,-365-23 0 1,365 23 0-3,-335-13 0 4,335 13 0-4,-300 0 0 7,300 0 0-8,-252 0 0 6,252 0 0-5,-206 0 0 7,206 0 0-7,-159 0 0 3,159 0 0-2,-121 0 0 5,121 0 0-7,-97 0 0 8,97 0 0-8,-63 7 0 7,63-7 0-6,-50 2 0 5,50-2 0-6,-23 4 0 7,23-4 0-6,-7 0 0 7,7 0 0-7,0 0 0 6,0 0 0-7,0 0 0 5,0 0 0-5,23 17 0 8,-23-17 0-7,104 17 0 6,-104-17 0-6,193 27 0 6,-193-27 0-6,286 37 0 5,-286-37 0-6,378 31 0 7,-378-31 0-6,438 37 0 6,-438-37 0-6,464 33 0 6,-464-33 0-5,450 31 0 2,-450-31 0-3,418 21 0 6,-418-21 0-5,385 10 0 4,-385-10 0-5,359 0 0 6,-359 0 0-5,327 0 0 3,-327 0 0-5,310 0 0 7,-310 0 0-6,273-6 0 7,-273 6 0-8,235-11 0 8,-235 11 0-8,200-8 0 7,-200 8 0-6,156-8 0 7,-156 8 0-8,112-9 0 6,-112 9 0-5,77-3 0 4,-77 3 0-5,40 0 0 7,-40 0 0-6,21 0 0 6,-21 0 0-6,8 0 0 7,-8 0 0-8,0 0 0 6,0 0 0-6,0 0 0 8,0 0 0-8,0 0 0 9,0 0 0-8,-49 0 0 5,49 0 0-6,-129 0 0 6,129 0 0-6,-210 20 0 7,210-20 0-6,-280 15 0 7,280-15 0-7,-329 17 0 5,329-17 0-5,-345 5 0 4,345-5 0-2,-328 2 0 4,328-2 0-6,-298 6 0 5,298-6 0-5,-251 6-23 5,251-6 23-5,-41 5-228 5,41-5 228-6,-14 0-430 9,14 0 430-8</inkml:trace>
    </iact:actionData>
  </iact:action>
  <iact:action type="add" startTime="4507">
    <iact:property name="dataType"/>
    <iact:actionData xml:id="d1">
      <inkml:trace xmlns:inkml="http://www.w3.org/2003/InkML" xml:id="stk1" contextRef="#ctx0" brushRef="#br1">21500 17769 292 0,'0'0'0'2,"0"0"178"4,0 0-178-6,0 0 165 7,0 0-165-7,0 0 157 6,0 0-157-5,0 0 143 7,0 0-143-8,0 0 94 7,0 0-94-6,0 0 73 4,0 0-73-5,0 0 70 8,0 0-70-8,104 51 55 10,-104-51-55-10,60 5 64 6,-60-5-64-6,71 8 63 8,-71-8-63-8,92 7 53 8,-92-7-53-8,109 0 48 9,-109 0-48-9,120 5 45 5,-120-5-45-5,137 0 45 8,-137 0-45-8,150 0 52 8,-150 0-52-8,163 0 44 9,-163 0-44-9,185 0 44 6,-185 0-44-5,198 0 39 7,-198 0-39-8,204 0 33 5,-204 0-33-4,200 0 31 6,-200 0-31-7,194 0 23 9,-194 0-23-7,184 0 19 4,-184 0-19-6,173 0 21 6,-173 0-21-6,166 0 20 8,-166 0-20-6,164 0 20 4,-164 0-20-6,164 8 17 4,-164-8-17-2,168 12 14 4,-168-12-14-5,170 5 12 8,-170-5-12-8,168 0 11 4,-168 0-11-5,164 0 1 9,-164 0-1-9,150 0 2 7,-150 0-2-6,147 0 0 5,-147 0 0-6,140 0 3 7,-140 0-3-6,125 0 5 7,-125 0-5-8,118 0 2 6,-118 0-2-6,113 0 6 8,-113 0-6-7,113 0 4 7,-113 0-4-7,114 0 7 4,-114 0-7-3,126 0 7 3,-126 0-7-5,128 0 8 7,-128 0-8-6,129 0 4 6,-129 0-4-6,132-5 2 5,-132 5-2-6,124-8 5 8,-124 8-5-7,121-12 4 7,-121 12-4-7,122-5 1 6,-122 5-1-7,113-7 6 6,-113 7-6-5,110-5 4 8,-110 5-4-9,101-3 2 4,-101 3-2-2,100 0 0 4,-100 0 0-5,97-2 1 6,-97 2-1-5,96-3 0 4,-96 3 0-5,94 0 1 5,-94 0-1-6,90-6 2 8,-90 6-2-8,94 0 5 7,-94 0-5-6,92 0 4 5,-92 0-4-6,90-6 0 8,-90 6 0-7,89 0 4 5,-89 0-4-4,86 0 4 2,-86 0-4-2,84 0 2 5,-84 0-2-7,85 0 3 9,-85 0-3-6,93 0 0 1,-93 0 0-4,90 0 3 6,-90 0-3-6,99 0 0 9,-99 0 0-8,103 0 0 4,-103 0 0-4,104 0 0 8,-104 0 0-9,100 0 0 6,-100 0 0-4,90 0 0 2,-90 0 0-3,84 0 0 6,-84 0 0-5,77 0 0 7,-77 0 0-8,66 0 0 4,-66 0 0-5,61 0 0 6,-61 0 0-6,54 0 0 9,-54 0 0-8,35 0 0 5,-35 0 0-6,21 0 0 7,-21 0 0-6,8 0 0 6,-8 0 0-6,0 0 0 7,0 0 0-8,0 0 0 6,0 0 0-6,0 0 0 8,0 0 0-8,0 0 0 8,0 0 0-8,-25 6-5 6,25-6 5-6,-72 0-13 9,72 0 13-9,-112 0-12 6,112 0 12-5,-149 0 0 5,149 0 0-5,-184 0-1 5,184 0 1-5,-218 0 0 8,218 0 0-9,-238 0 0 4,238 0 0-3,-247-11 0 6,247 11 0-6,-254-19 0 8,254 19 0-8,-249-18 1 6,249 18-1-7,-254-14 1 5,254 14-1-5,-264-8 5 9,264 8-5-8,-268-3 8 6,268 3-8-6,-291 0 8 4,291 0-8-3,-300-2 3 4,300 2-3-5,-302-12 5 6,302 12-5-6,-303-20 0 5,303 20 0-5,-294-20 0 6,294 20 0-7,-278-17 0 7,278 17 0-5,-277-13 0 3,277 13 0-5,-266-6 0 7,266 6 0-6,-253-6 0 7,253 6 0-8,-248 0 0 6,248 0 0-6,-226 0 0 7,226 0 0-6,-209 0 0 8,209 0 0-8,-197 6 0 5,197-6 0-6,-177 11 0 7,177-11 0-5,-165 15 0 6,165-15 0-8,-154 8 0 6,154-8 0-5,-143 11 0 4,143-11 0-4,-131 6 0 6,131-6 0-6,-120 5 0 6,120-5 0-6,-110 0 0 5,110 0 0-6,-95 0 0 7,95 0 0-6,-89 0 0 7,89 0 0-7,-77 0 0 3,77 0 0-3,-71 0 0 8,71 0 0-9,-74 0 0 7,74 0 0-7,-71-11 0 6,71 11 0-6,-73-6 0 7,73 6 0-6,-68-8 0 8,68 8 0-6,-69-5 0 1,69 5 0-4,-57 0 0 6,57 0 0-6,-54-7 0 9,54 7 0-8,-46 0 0 6,46 0 0-6,-32 0 0 5,32 0 0-5,-32 0 0 4,32 0 0-5,-23 0 0 10,23 0 0-10,-17 0 0 6,17 0 0-6,-10 0 0 7,10 0 0-7,-6 0 0 8,6 0 0-7,-3 0 0 5,3 0 0-5,-4 0 0 5,4 0 0-5,-3 0 0 8,3 0 0-8,-6 0 0 4,6 0 0-4,-5 0 0 5,5 0 0-6,0 0 0 8,0 0 0-8,0 0 0 7,0 0 0-7,0 7 0 6,0-7 0-5,14 0 0 6,-14 0 0-7,43 0 0 9,-43 0 0-5,57 0 0-1,-57 0 0-2,66 0 0 4,-66 0 0-4,78 5 0 8,-78-5 0-8,98 5 0 4,-98-5 0-4,116 9 0 7,-116-9 0-7,137 13 0 6,-137-13 0-7,163 10 0 7,-163-10 0-7,190 8 0 7,-190-8 0-7,215 5 0 7,-215-5 0-6,230 7 0 6,-230-7 0-6,246 2 0 5,-246-2 0-6,243 5 0 8,-243-5 0-8,243 12 0 7,-243-12 0-6,245 5 0 5,-245-5 0-4,253 12 0 3,-253-12 0-3,248 9 0 5,-248-9 0-7,248 4 0 8,-248-4 0-8,246 5 0 6,-246-5 0-6,232 0 0 9,-232 0 0-8,215 0 0 5,-215 0 0-6,200 0 0 9,-200 0 0-9,178 0 0 8,-178 0 0-8,160 0 0 7,-160 0 0-6,152 0 0 4,-152 0 0-5,153 0 0 7,-153 0 0-6,156 0 0 6,-156 0 0-5,162 0 0 3,-162 0 0-5,159 0 0 8,-159 0 0-8,161 0 0 7,-161 0 0-6,161 0 0 4,-161 0 0-3,158 0 0 5,-158 0 0-7,154 0 0 8,-154 0 0-8,146 4 0 8,-146-4 0-8,141 11 0 8,-141-11 0-8,135 6 0 7,-135-6 0-6,127 9 0 5,-127-9 0-6,135 10 0 7,-135-10 0-6,129 12 0 8,-129-12 0-7,130 13 0 2,-130-13 0-3,131 17 0 5,-131-17 0-6,136 20 0 9,-136-20 0-9,129 14 0 7,-129-14 0-7,123 17 0 5,-123-17 0-4,115 12 0 7,-115-12 0-8,107 9 0 9,-107-9 0-9,100 4 0 4,-100-4 0-2,89 5 0 5,-89-5 0-7,81 0 0 8,-81 0 0-8,74 0 0 8,-74 0 0-8,69 0 0 6,-69 0 0-6,61 0 0 10,-61 0 0-9,57 0 0 3,-57 0 0-3,47 0 0 7,-47 0 0-8,34 0 0 8,-34 0 0-8,27 0 0 8,-27 0 0-8,16 0 0 6,-16 0 0-6,10 0 0 7,-10 0 0-6,3 0 0 6,-3 0 0-6,0 0 0 5,0 0 0-6,0 0 0 7,0 0 0-6,0 0 0 7,0 0 0-8,-3 0 0 5,3 0 0-5,-59 0 0 9,59 0 0-9,-112 0 0 8,112 0 0-8,-179 0 0 7,179 0 0-5,-251 0 0 4,251 0 0-4,-296 0 0 5,296 0 0-6,-354 0 0 4,354 0 0-5,-405-24 0 7,405 24 0-6,-463-25 0 7,463 25 0-7,-522-26 0 6,522 26 0-7,-579-16 0 5,579 16 0-3,-605-25 0 5,605 25 0-7,-612-17 0 7,612 17 0-6,-600-15 0 5,600 15 0-6,-562-5 0 9,562 5 0-9,-522 0 0 7,522 0 0-7,-441 5 0 5,441-5 0-3,-362 37 0 4,362-37 0-4,-280 44 0 5,280-44 0-7,-206 45 0 8,206-45 0-5,-150 49 0 0,150-49 0-2,-97 33 0 7,97-33 0-7,-53 22 0 5,53-22 0-6,0 6 0 8,0-6 0-7,12 0 0 5,-12 0 0-5,87 0 0 5,-87 0 0-6,114 0-99 8,-114 0 99-8,125 4-159 7,-125-4 159-6,64 4-288 6,-64-4 288-6,43 18-410 5,-43-18 410-5</inkml:trace>
    </iact:actionData>
  </iact:action>
</iact:actions>
</file>

<file path=ppt/ink/inkAction17.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21T00:02:56.59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FFC000"/>
    </inkml:brush>
    <inkml:brush xml:id="br2">
      <inkml:brushProperty name="width" value="0.05292" units="cm"/>
      <inkml:brushProperty name="height" value="0.05292" units="cm"/>
      <inkml:brushProperty name="color" value="#00B050"/>
    </inkml:brush>
    <inkml:brush xml:id="br3">
      <inkml:brushProperty name="width" value="0.05292" units="cm"/>
      <inkml:brushProperty name="height" value="0.05292" units="cm"/>
      <inkml:brushProperty name="color" value="#00B0F0"/>
    </inkml:brush>
    <inkml:brush xml:id="br4">
      <inkml:brushProperty name="width" value="0.055" units="cm"/>
      <inkml:brushProperty name="height" value="0.055" units="cm"/>
    </inkml:brush>
  </inkml:definitions>
  <iact:action type="add" startTime="3058">
    <iact:property name="dataType"/>
    <iact:actionData xml:id="d0">
      <inkml:trace xmlns:inkml="http://www.w3.org/2003/InkML" xml:id="stk0" contextRef="#ctx0" brushRef="#br0">26688 9196 634 0,'0'0'0'8,"0"0"242"-6,0 0-242-2,0 0 134 5,0 0-134-5,0 0 126 8,0 0-126-8,0 0 77 7,0 0-77-7,0 0 57 8,0 0-57-8,0 0 81 6,0 0-81-5,69-49 81 6,-69 49-81-7,23-5 73 7,-23 5-73-7,25-9 68 11,-25 9-68-11,23-6 53 3,-23 6-53-3,34-5 40 8,-34 5-40-8,33-6 42 8,-33 6-42-8,38-2 32 9,-38 2-32-9,40-6 24 5,-40 6-24-5,45-3 27 9,-45 3-27-9,47 0 24 8,-47 0-24-8,45 0 25 8,-45 0-25-8,49 0 16 5,-49 0-16-5,46 0 17 8,-46 0-17-8,42 0 15 10,-42 0-15-10,42 0 14 6,-42 0-14-5,38 0 9 4,-38 0-9-3,41-3 9 4,-41 3-9-5,36-3 7 7,-36 3-7-7,36-3 8 5,-36 3-8-3,35-5 4 2,-35 5-4-2,39-6 6 1,-39 6-6-4,41-7 5 8,-41 7-5-7,46-13 5 5,-46 13-5-4,48-11 4 4,-48 11-4-4,43-11 3 3,-43 11-3-4,44-9 4 5,-44 9-4-4,45-8 3 4,-45 8-3-5,40-5 8 8,-40 5-8-8,41-4 5 4,-41 4-5-5,40 0 11 6,-40 0-11-5,35-3 7 9,-35 3-7-10,42 0 8 3,-42 0-8-1,44-2 7 5,-44 2-7-6,43 0 7 5,-43 0-7-5,48 0 4 7,-48 0-4-8,44 0 1 7,-44 0-1-6,44-3 2 6,-44 3-2-7,41 0 2 7,-41 0-2-7,44-2 7 7,-44 2-7-6,43 0 2 5,-43 0-2-6,45 0 3 8,-45 0-3-7,49 0 4 6,-49 0-4-6,51 0 0 7,-51 0 0-8,57 0 0 5,-57 0 0-4,53 0 0 7,-53 0 0-8,54 0 0 7,-54 0 0-7,49 0 0 8,-49 0 0-8,51 0 0 7,-51 0 0-5,51 0 0 4,-51 0 0-3,50 0 0 0,-50 0 0-2,54 0 0 7,-54 0 0-6,55 0 0 5,-55 0 0-7,48 0 0 4,-48 0 0-3,53 0 0 7,-53 0 0-8,57 0 0 7,-57 0 0-6,57 0 0 4,-57 0 0-4,63 0 0 6,-63 0 0-6,60 0 0 7,-60 0 0-8,61 0 0 7,-61 0 0-6,66 0 0 6,-66 0 0-6,61 0 0 4,-61 0 0-3,57 0 0 6,-57 0 0-8,61 0 0 6,-61 0 0-5,50 0 0 9,-50 0 0-10,53 0 0 4,-53 0 0-4,44 0 0 7,-44 0 0-6,44 0 0 7,-44 0 0-8,42 0 0 6,-42 0 0-6,41 0 0 7,-41 0 0-6,34 0 0 6,-34 0 0-6,37 0 0 7,-37 0 0-7,36 0 0 4,-36 0 0-5,30 0 0 8,-30 0 0-8,34 0 0 7,-34 0 0-6,33 0 0 6,-33 0 0-6,36 0 0 5,-36 0 0-6,44 0 0 9,-44 0 0-8,50 0 0 5,-50 0 0-6,57 0 0 8,-57 0 0-8,56 0 0 9,-56 0 0-9,57 0 0 5,-57 0 0-4,52 0 0 5,-52 0 0-4,48 0 0 5,-48 0 0-7,42 0 0 5,-42 0 0-4,42 0 0 6,-42 0 0-5,38 0 0 4,-38 0 0-4,36 0 0 5,-36 0 0-7,41 0 0 6,-41 0 0-6,43 0 0 9,-43 0 0-7,41 0 0 2,-41 0 0-3,43 0 0 7,-43 0 0-7,44 0 0 6,-44 0 0-7,52 0 0 6,-52 0 0-5,52 0 0 6,-52 0 0-7,59 0 0 9,-59 0 0-9,66 0 0 4,-66 0 0-3,65 0 0 6,-65 0 0-6,67 2 0 7,-67-2 0-8,58 5 0 7,-58-5 0-5,55 0 0 3,-55 0 0-4,45 3 0 6,-45-3 0-7,39 4 0 9,-39-4 0-8,33 3 0 4,-33-3 0-3,32 2 0 3,-32-2 0-5,23 3 0 8,-23-3 0-7,16 5 0 5,-16-5 0-5,7 7 0 7,-7-7 0-8,0 7 0 7,0-7 0-6,0 17 0 5,0-17 0-6,-27 26-51 7,27-26 51-6,-73 25-132 8,73-25 132-9,-84 39-195 4,84-39 195-2,-43 15-276 4,43-15 276-5,-28 19-513 7,28-19 513-8</inkml:trace>
    </iact:actionData>
  </iact:action>
  <iact:action type="add" startTime="16380">
    <iact:property name="dataType"/>
    <iact:actionData xml:id="d1">
      <inkml:trace xmlns:inkml="http://www.w3.org/2003/InkML" xml:id="stk1" contextRef="#ctx0" brushRef="#br0">22027 10381 783 0,'0'0'0'2,"0"0"179"2,0 0-179-4,0 0 126 9,0 0-126-9,0 0 105 6,0 0-105-5,0 0 59 6,0 0-59-7,0 0 53 7,0 0-53-7,9 0 55 7,-9 0-55-6,-30 0 64 8,30 0-64-8,-38 0 44 3,38 0-44-4,-43 0 44 7,43 0-44-7,-53 0 42 8,53 0-42-8,-52 0 35 8,52 0-35-8,-56 13 23 8,56-13-23-8,-57 26 21 7,57-26-21-7,-59 28 25 8,59-28-25-8,-57 34 17 7,57-34-17-7,-58 42 15 9,58-42-15-9,-56 45 14 5,56-45-14-5,-64 51 12 10,64-51-12-10,-60 55 12 6,60-55-12-6,-55 57 13 8,55-57-13-8,-56 62 9 6,56-62-9-4,-49 64 6 5,49-64-6-6,-48 68 7 7,48-68-7-8,-44 67 12 4,44-67-12-2,-36 69 13 6,36-69-13-8,-36 62 13 6,36-62-13-4,-25 61 9 5,25-61-9-5,-19 53 12 4,19-53-12-6,-13 51 9 7,13-51-9-7,-4 47 7 7,4-47-7-7,-3 45 3 8,3-45-3-8,0 44 6 5,0-44-6-3,0 46 6 4,0-46-6-5,0 48 14 7,0-48-14-7,16 49 11 6,-16-49-11-6,27 47 9 4,-27-47-9-3,34 47 12 5,-34-47-12-6,39 48 12 4,-39-48-12-4,41 40 6 7,-41-40-6-8,40 38 3 7,-40-38-3-6,44 34 4 5,-44-34-4-6,43 31 1 7,-43-31-1-6,49 26 2 7,-49-26-2-7,51 17 5 4,-51-17-5-5,54 13 4 7,-54-13-4-5,55 7 2 5,-55-7-2-7,59 4 2 7,-59-4-2-5,60 6 0 4,-60-6 0-6,56 7 0 7,-56-7 0-7,54 5 2 7,-54-5-2-5,45 0 3 5,-45 0-3-7,43 0 1 7,-43 0-1-7,52 0 1 6,-52 0-1-4,48-18 0 5,-48 18 0-6,54-39-1 6,-54 39 1-7,56-49-4 6,-56 49 4-4,60-61-1 4,-60 61 1-6,56-58-2 7,-56 58 2-6,53-59 0 6,-53 59 0-6,52-51-1 6,-52 51 1-5,43-48-1 3,-43 48 1-5,37-48 0 7,-37 48 0-6,37-50 0 7,-37 50 0-7,35-62 0 4,-35 62 0-4,35-69 0 6,-35 69 0-6,30-77 0 6,-30 77 0-7,26-86 0 7,-26 86 0-6,25-88 0 5,-25 88 0-5,10-87 0 6,-10 87 0-5,3-84-1 4,-3 84 1-5,0-79-1 5,0 79 1-4,0-76 0 5,0 76 0-5,-20-65 0 3,20 65 0-5,-34-47-1 6,34 47 1-5,-40-26 0 7,40 26 0-8,-47-6-1 8,47 6 1-7,-60 0-4 5,60 0 4-6,-66 0-21 6,66 0 21-4,-78 23-69 5,78-23 69-7,-77 26-146 6,77-26 146-6,-33 13-233 7,33-13 233-5,-23 12-355 4,23-12 355-5</inkml:trace>
    </iact:actionData>
  </iact:action>
  <iact:action type="add" startTime="17460">
    <iact:property name="dataType"/>
    <iact:actionData xml:id="d2">
      <inkml:trace xmlns:inkml="http://www.w3.org/2003/InkML" xml:id="stk2" contextRef="#ctx0" brushRef="#br0">21177 11656 524 0,'0'0'0'1,"0"0"229"4,0 0-229-5,0 0 149 8,0 0-149-8,0 0 98 7,0 0-98-7,0 0 67 7,0 0-67-7,0 0 63 7,0 0-63-7,0 0 49 9,0 0-49-9,0 0 57 7,0 0-57-7,-53 65 71 6,53-65-71-5,-29 29 50 6,29-29-50-7,-27 25 42 9,27-25-42-9,-32 30 28 7,32-30-28-7,-35 27 24 6,35-27-24-6,-30 27 19 8,30-27-19-8,-39 30 15 8,39-30-15-8,-31 29 8 8,31-29-8-8,-33 37 6 8,33-37-6-8,-36 33 6 6,36-33-6-6,-28 39 3 9,28-39-3-9,-33 41 8 7,33-41-8-7,-31 38 8 6,31-38-8-6,-29 39 11 10,29-39-11-10,-27 39 11 8,27-39-11-7,-25 38 10 3,25-38-10-3,-23 37 12 6,23-37-12-7,-22 36 12 7,22-36-12-6,-23 43 10 7,23-43-10-7,-20 39 9 6,20-39-9-7,-22 47 9 6,22-47-9-5,-19 47 8 5,19-47-8-4,-16 49 12 6,16-49-12-8,-19 55 13 6,19-55-13-5,-17 59 14 4,17-59-14-3,-16 62 11 4,16-62-11-4,-20 65 12 5,20-65-12-7,-12 60 8 7,12-60-8-6,-17 58 7 5,17-58-7-6,-8 51 10 8,8-51-10-8,-10 45 9 7,10-45-9-6,-5 44 9 8,5-44-9-9,-5 40 15 5,5-40-15-5,-4 41 13 9,4-41-13-9,0 47 13 6,0-47-13-5,0 44 11 8,0-44-11-9,-3 45 8 6,3-45-8-5,0 48 7 5,0-48-7-6,-4 53 4 8,4-53-4-8,-5 54 5 8,5-54-5-8,0 56 4 5,0-56-4-4,0 56 2 6,0-56-2-6,-3 54 2 7,3-54-2-7,0 44 0 6,0-44 0-7,0 42 1 6,0-42-1-5,0 37 1 6,0-37-1-6,0 34 2 6,0-34-2-5,0 33 2 5,0-33-2-6,0 32 2 5,0-32-2-6,3 27 3 5,-3-27-3-4,9 27 1 6,-9-27-1-6,4 20 0 7,-4-20 0-8,8 17 2 6,-8-17-2-6,5 12 1 7,-5-12-1-5,8 12 1 5,-8-12-1-7,5 10 1 9,-5-10-1-9,2 13 2 5,-2-13-2-5,9 17 5 7,-9-17-5-6,2 13 1 7,-2-13-1-7,5 17 3 5,-5-17-3-4,7 17 1 2,-7-17-1-2,0 11 1 5,0-11-1-7,6 11 0 8,-6-11 0-7,3 8 1 6,-3-8-1-7,4 5 0 8,-4-5 0-8,4 7 1 6,-4-7-1-6,5 3 1 7,-5-3-1-7,4 2 0 10,-4-2 0-10,0 7 1 5,0-7-1-5,3 1 0 7,-3-1 0-6,0 4 1 6,0-4-1-6,0 3 1 7,0-3-1-8,0 2 0 6,0-2 0-6,0 0 2 9,0 0-2-8,3 0 1 5,-3 0-1-6,0 0 0 8,0 0 0-8,0 0 0 7,0 0 0-6,0 0-2 6,0 0 2-7,0 0-3 6,0 0 3-5,0 0-4 7,0 0 4-8,-15-17-6 8,15 17 6-8,-37-32-4 6,37 32 4-6,-44-41 0 7,44 41 0-6,-43-45 0 7,43 45 0-8,-41-42 0 5,41 42 0-3,-27-42 0 4,27 42 0-5,-25-31 0 6,25 31 0-6,-15-28 0 7,15 28 0-8,-13-22 0 7,13 22 0-6,-7-17 0 5,7 17 0-5,-6-11-1 5,6 11 1-5,0-6 0 6,0 6 0-6,0-4 0 6,0 4 0-6,0 0 0 5,0 0 0-5,0 0 1 5,0 0-1-5,0 0 1 8,0 0-1-9,0 0 2 7,0 0-2-7,0 0 2 6,0 0-2-6,0 0 2 8,0 0-2-8,19 0 6 7,-19 0-6-6,29 4 6 5,-29-4-6-6,28 19 11 8,-28-19-11-8,27 26 24 7,-27-26-24-5,29 30 23 3,-29-30-23-5,31 37 21 7,-31-37-21-5,27 34 15 4,-27-34-15-4,28 34 13 4,-28-34-13-5,29 28 11 6,-29-28-11-5,26 22 10 4,-26-22-10-5,17 17 11 4,-17-17-11-3,21 12 12 4,-21-12-12-5,16 11 11 7,-16-11-11-8,14 5 7 5,-14-5-7-4,13 0 6 7,-13 0-6-7,13 0 2 6,-13 0-2-7,12 0 6 7,-12 0-6-5,16 0 0 3,-16 0 0-5,16 0 5 10,-16 0-5-10,17-5 1 6,-17 5-1-6,23-26 1 6,-23 26-1-6,31-36 6 7,-31 36-6-6,30-46 7 7,-30 46-7-7,32-44 0 6,-32 44 0-6,23-45 0 5,-23 45 0-5,15-33 0 5,-15 33 0-5,5-23 0 6,-5 23 0-6,8-21 0 5,-8 21 0-5,4-10 0 7,-4 10 0-8,0-7 0 6,0 7 0-6,0-1 0 7,0 1 0-6,0 0 0 6,0 0 0-6,0 0-49 5,0 0 49-5,0 0-109 6,0 0 109-7,13 0-165 8,-13 0 165-8,7 0-235 7,-7 0 235-7,13 8-377 7,-13-8 377-7</inkml:trace>
    </iact:actionData>
  </iact:action>
  <iact:action type="add" startTime="20206">
    <iact:property name="dataType"/>
    <iact:actionData xml:id="d3">
      <inkml:trace xmlns:inkml="http://www.w3.org/2003/InkML" xml:id="stk3" contextRef="#ctx0" brushRef="#br1">26005 12340 274 0,'0'0'0'1,"0"0"391"5,0 0-392-6,0 0 149 8,0 0-148-8,0 0 160 8,0 0-160-8,0 0 109 8,0 0-109-7,0 0 71 4,0 0-71-4,0 0 61 6,0 0-61-6,-161-12 55 6,161 12-55-7,-33 0 58 7,33 0-58-7,-41 0 51 7,41 0-51-7,-42 10 42 9,42-10-42-9,-42 19 33 7,42-19-33-7,-43 20 30 6,43-20-30-6,-41 18 29 8,41-18-29-8,-43 24 24 8,43-24-24-8,-40 25 19 10,40-25-19-10,-40 31 13 6,40-31-13-6,-34 39 12 6,34-39-12-6,-36 44 16 8,36-44-16-8,-30 46 21 8,30-46-21-8,-31 52 25 6,31-52-25-6,-29 57 23 11,29-57-23-11,-24 56 21 8,24-56-21-7,-26 62 15 3,26-62-15-3,-21 54 11 5,21-54-11-5,-18 50 10 6,18-50-10-6,-19 50 10 7,19-50-10-8,-18 46 11 7,18-46-11-7,-16 45 12 7,16-45-12-7,-16 47 13 7,16-47-13-7,-10 42 8 8,10-42-8-7,-10 46 12 6,10-46-12-7,-3 42 11 6,3-42-11-6,0 40 11 8,0-40-11-8,0 35 12 7,0-35-12-6,0 37 13 6,0-37-13-5,0 33 13 5,0-33-13-7,20 30 15 5,-20-30-15-4,24 30 13 7,-24-30-13-8,33 32 11 7,-33-32-11-6,30 27 8 5,-30-27-8-6,34 31 7 7,-34-31-7-5,39 28 6 5,-39-28-6-7,41 25 7 7,-41-25-7-6,40 20 5 4,-40-20-5-3,44 19 5 5,-44-19-5-6,43 15 3 7,-43-15-3-8,44 8 5 6,-44-8-5-5,43 9 1 6,-43-9-1-7,38 3 1 7,-38-3-1-7,40 2 1 9,-40-2-1-9,37 0 1 6,-37 0-1-5,40 0 1 5,-40 0-1-6,49 0 1 7,-49 0-1-6,50 0 1 6,-50 0-1-6,53 0 0 6,-53 0 0-5,53 0-2 3,-53 0 2-4,47 0 0 6,-47 0 0-7,44-7 0 7,-44 7 0-6,40-10 0 7,-40 10 0-6,34-7 0 2,-34 7 0-4,35-10 0 11,-35 10 0-11,31-10-2 5,-31 10 2-5,31-12 0 9,-31 12 0-9,30-13 0 8,-30 13 0-8,37-16-1 4,-37 16 1-3,29-13 0 6,-29 13 0-5,31-14 0 4,-31 14 0-5,25-17-1 5,-25 17 1-5,26-13 0 6,-26 13 0-7,26-18-1 8,-26 18 1-7,21-20-1 5,-21 20 1-5,20-24 0 4,-20 24 0-3,19-28-1 5,-19 28 1-7,14-41-2 7,-14 41 2-6,15-41 0 7,-15 41 0-8,14-43-3 7,-14 43 3-6,9-45-1 5,-9 45 1-5,6-39-1 6,-6 39 1-7,7-37-1 8,-7 37 1-6,6-30-1 2,-6 30 1-3,1-25-1 7,-1 25 1-8,5-27-2 6,-5 27 2-5,0-27 0 7,0 27 0-8,0-37-2 6,0 37 2-6,0-44 0 8,0 44 0-8,0-59-1 8,0 59 1-8,0-65-4 7,0 65 4-6,-12-63-1 6,12 63 1-7,-22-55-2 7,22 55 2-7,-23-42-2 9,23 42 2-9,-25-31-4 7,25 31 4-7,-24-26-5 10,24 26 5-9,-26-19-7 2,26 19 7-3,-31-17-2 8,31 17 2-8,-30-17-5 8,30 17 5-8,-38-13-2 6,38 13 2-5,-39-15-5 6,39 15 5-7,-33-15-8 9,33 15 8-8,-35-15-13 5,35 15 13-5,-34-17-20 4,34 17 20-5,-26-17-22 7,26 17 22-6,-17-20-29 7,17 20 29-8,-13-17-31 8,13 17 31-8,-10-15-48 6,10 15 48-6,-3-8-49 7,3 8 49-5,-13-3-51 5,13 3 51-7,-18 0-72 9,18 0 72-9,-26 0-98 5,26 0 98-3,-30 0-168 3,30 0 168-4,-13 0-216 8,13 0 216-8,-10 0-1042 5,10 0 1042-5</inkml:trace>
    </iact:actionData>
  </iact:action>
  <iact:action type="add" startTime="22161">
    <iact:property name="dataType"/>
    <iact:actionData xml:id="d4">
      <inkml:trace xmlns:inkml="http://www.w3.org/2003/InkML" xml:id="stk4" contextRef="#ctx0" brushRef="#br1">25218 13287 367 0,'0'0'0'2,"0"0"191"4,0 0-191-6,0 0 115 7,0 0-115-6,0 0 73 6,0 0-73-7,0 0 83 5,0 0-83-5,0 0 92 8,0 0-92-7,0 0 72 5,0 0-71-6,-80 0 70 7,80 0-71-6,-36 0 57 6,36 0-57-7,-45 3 51 8,45-3-51-8,-49 11 39 9,49-11-39-9,-60 9 28 5,60-9-28-5,-68 5 28 8,68-5-28-8,-77 8 25 9,77-8-25-9,-79 9 30 8,79-9-30-7,-84 5 31 4,84-5-31-5,-85 3 24 10,85-3-24-10,-81 6 21 5,81-6-21-4,-79 5 20 9,79-5-20-10,-74 6 15 7,74-6-15-6,-80 11 13 4,80-11-13-3,-77 14 7 3,77-14-7-4,-83 14 8 8,83-14-8-9,-84 17 10 7,84-17-10-7,-85 20 12 5,85-20-12-4,-84 20 12 8,84-20-12-8,-89 22 14 6,89-22-14-7,-79 20 12 4,79-20-12-2,-77 19 16 3,77-19-16-2,-71 17 15 4,71-17-15-5,-70 13 9 4,70-13-9-5,-68 17 9 4,68-17-9-4,-64 18 4 5,64-18-4-5,-61 13 4 6,61-13-4-6,-63 12 5 6,63-12-5-7,-63 14 4 7,63-14-4-5,-58 11 2 5,58-11-2-7,-65 17 2 5,65-17-2-3,-58 17 2 5,58-17-2-7,-59 20 1 5,59-20-1-4,-58 22 6 6,58-22-6-6,-57 23 7 6,57-23-7-5,-52 23 8 5,52-23-8-7,-48 20 5 7,48-20-5-7,-49 18 4 6,49-18-4-4,-41 14 0 5,41-14 0-6,-40 15 2 6,40-15-2-7,-39 15 2 7,39-15-2-7,-41 15 0 6,41-15 0-4,-41 15 1 4,41-15-1-4,-43 19 2 5,43-19-2-7,-41 20 1 6,41-20-1-6,-40 20 2 9,40-20-2-7,-41 22 4 3,41-22-4-5,-35 20 3 9,35-20-3-9,-37 22 4 5,37-22-4-5,-41 19 2 7,41-19-2-5,-38 18 2 5,38-18-2-7,-45 17 0 7,45-17 0-6,-34 14-2 5,34-14 2-6,-38 11-2 7,38-11 2-5,-39 15 0 4,39-15 0-4,-33 10 0 4,33-10 0-5,-28 9 0 6,28-9 0-7,-26 8 0 7,26-8 0-6,-19 11 0 6,19-11 0-6,-12 6-1 6,12-6 1-7,-11 9 1 5,11-9-1-4,-7 9 1 7,7-9-1-8,-8 7 2 8,8-7-2-8,-5 10 0 7,5-10 0-6,-5 5 1 5,5-5-1-6,-3 4 2 7,3-4-2-6,-1 0 0 6,1 0 0-6,-3 6 0 6,3-6 0-7,0 0 1 8,0 0-1-7,0 0 0 6,0 0 0-7,0 0 0 6,0 0 0-5,0 0-3 5,0 0 3-6,0 0-4 7,0 0 4-6,12-15-3 6,-12 15 3-6,24-26 0 8,-24 26 0-9,28-31 0 7,-28 31 0-7,36-37 0 7,-36 37 0-7,30-33 2 7,-30 33-2-7,31-40 0 9,-31 40 0-7,27-39 0 3,-27 39 0-5,24-36 0 7,-24 36 0-5,26-32 0 2,-26 32 0-3,20-22 0 7,-20 22 0-8,10-15 0 5,-10 15 0-3,13-5 2 4,-13 5-2-5,0-3 0 7,0 3 0-8,0 0-2 7,0 0 2-6,0 0 0 7,0 0 0-8,0 0 0 7,0 0 0-7,0 0-1 6,0 0 1-6,0 0 0 9,0 0 0-9,0 3 0 7,0-3 0-7,-13 30 0 6,13-30 0-5,-30 44 3 7,30-44-3-8,-37 47 2 7,37-47-2-6,-33 51 1 6,33-51-1-6,-36 47 2 6,36-47-2-7,-25 42 3 7,25-42-3-7,-19 34 3 8,19-34-3-7,-7 23 12 6,7-23-12-6,-4 17 20 3,4-17-20-4,0 11 30 9,0-11-30-9,0 9 36 7,0-9-36-6,0 10 39 5,0-10-39-5,10 15 31 8,-10-15-31-9,33 13 24 7,-33-13-24-7,48 11 25 7,-48-11-25-7,64 6 23 8,-64-6-23-7,85 0 13 3,-85 0-13-3,95 0 8 7,-95 0-8-8,87 0 4 8,-87 0-4-8,71-20 2 7,-71 20-2-6,52-17 2 5,-52 17-2-5,29-8 1 5,-29 8-1-5,14-9 0 7,-14 9 0-8,2-1 0 8,-2 1 0-8,0 0-7 7,0 0 7-7,0 0-56 6,0 0 56-5,0 0-173 8,0 0 173-9,-7 0-264 6,7 0 264-6,-21 0-371 9,21 0 371-8</inkml:trace>
    </iact:actionData>
  </iact:action>
  <iact:action type="add" startTime="25762">
    <iact:property name="dataType"/>
    <iact:actionData xml:id="d5">
      <inkml:trace xmlns:inkml="http://www.w3.org/2003/InkML" xml:id="stk5" contextRef="#ctx0" brushRef="#br2">25186 10369 353 0,'0'0'0'1,"0"0"292"5,0 0-292-6,0 0 179 7,0 0-179-7,0 0 146 6,0 0-145-6,0 0 90 7,0 0-91-6,0 0 52 7,0 0-52-8,0 0 47 6,0 0-47-6,0 0 39 7,0 0-39-7,3-8 28 9,-3 8-28-9,0 0 29 7,0 0-29-7,0-4 30 9,0 4-30-9,-7-1 50 6,7 1-50-6,-21 0 35 7,21 0-35-6,-23 0 27 7,23 0-27-8,-24 0 25 8,24 0-25-8,-29 0 20 6,29 0-20-6,-21 0 20 8,21 0-20-8,-27 0 23 8,27 0-23-8,-26 7 17 7,26-7-17-7,-29 15 12 6,29-15-12-6,-28 15 13 9,28-15-13-9,-27 17 12 8,27-17-12-8,-29 15 15 5,29-15-15-4,-31 20 17 8,31-20-17-9,-30 20 18 6,30-20-18-6,-29 22 18 13,29-22-18-13,-35 26 13 2,35-26-13-2,-29 26 17 8,29-26-17-7,-28 27 14 6,28-27-14-6,-27 34 20 6,27-34-20-6,-31 35 20 8,31-35-20-8,-32 32 20 6,32-32-20-6,-27 37 15 4,27-37-15-4,-23 40 14 7,23-40-14-7,-21 39 13 5,21-39-13-5,-20 39 13 3,20-39-13-4,-16 42 9 7,16-42-9-6,-13 36 10 7,13-36-10-8,-7 39 10 4,7-39-10-2,-9 37 11 6,9-37-11-7,0 37 12 4,0-37-12-4,0 36 11 6,0-36-11-6,0 40 11 6,0-40-11-6,0 44 8 6,0-44-8-7,0 43 9 6,0-43-9-5,2 45 10 7,-2-45-10-7,14 40 13 6,-14-40-13-7,20 33 14 6,-20-33-14-6,19 29 15 8,-19-29-15-8,26 25 11 10,-26-25-11-9,25 25 11 4,-25-25-11-5,28 25 7 7,-28-25-7-7,29 26 8 6,-29-26-8-5,30 28 9 7,-30-28-9-7,25 30 9 5,-25-30-9-6,32 29 8 7,-32-29-8-7,27 31 8 7,-27-31-8-5,29 22 6 5,-29-22-6-7,31 23 3 7,-31-23-3-6,21 20 5 5,-21-20-5-5,25 17 0 6,-25-17 0-7,25 18 5 7,-25-18-5-6,26 17 3 7,-26-17-3-8,24 20 1 6,-24-20-1-4,29 17 4 5,-29-17-4-6,28 14 6 5,-28-14-6-5,29 17 2 4,-29-17-2-5,30 13 0 10,-30-13 0-9,31 17 2 4,-31-17-2-4,30 18 4 7,-30-18-4-8,39 17 0 7,-39-17 0-7,44 16 3 6,-44-16-3-5,46 14 0 6,-46-14 0-7,52 12-1 9,-52-12 1-8,53 15 0 5,-53-15 0-6,46 10 0 6,-46-10 0-6,42 9 2 10,-42-9-2-9,45 13 1 4,-45-13-1-5,38 12 1 6,-38-12-1-5,40 8 2 7,-40-8-2-7,41 12 1 4,-41-12-1-3,36 7 0 4,-36-7 0-4,43 6 0 4,-43-6 0-4,53 7 2 4,-53-7-2-6,53 0 0 7,-53 0 0-7,61 5 0 9,-61-5 0-9,64 0 0 6,-64 0 0-5,64 0 0 4,-64 0 0-4,66 0 0 6,-66 0 0-5,64 0 2 4,-64 0-2-5,67 0 0 4,-67 0 0-3,64 0 0 6,-64 0 0-7,61 0 1 5,-61 0-1-5,56-5 0 6,-56 5 0-7,48-3 1 8,-48 3-1-7,43 0 2 4,-43 0-2-4,37 0 1 7,-37 0-1-8,39 0 3 7,-39 0-3-6,33 0 3 5,-33 0-3-4,36 0 0 3,-36 0 0-4,32 0 0 5,-32 0 0-5,36 0 0 6,-36 0 0-5,34-4 0 3,-34 4 0-5,39-8 0 8,-39 8 0-7,32-9-4 6,-32 9 4-7,36-11 0 8,-36 11 0-7,28-12-3 6,-28 12 3-7,29-7 1 6,-29 7-1-6,27-10-1 8,-27 10 1-8,26-7 0 8,-26 7 0-8,31-11 0 6,-31 11 0-6,32-12 0 8,-32 12 0-8,29-14-1 10,-29 14 1-10,36-17-2 5,-36 17 2-4,30-16-1 6,-30 16 1-7,31-22-3 7,-31 22 3-7,32-30-3 9,-32 30 3-9,27-27-4 6,-27 27 4-5,28-25-5 6,-28 25 5-5,29-29-7 3,-29 29 7-5,24-27-3 8,-24 27 3-8,26-25-4 8,-26 25 4-8,26-26-2 8,-26 26 2-7,21-23-5 5,-21 23 5-5,23-25-2 5,-23 25 2-6,25-26 0 9,-25 26 0-9,21-27-5 4,-21 27 5-2,25-28-3 4,-25 28 3-5,20-32-5 6,-20 32 5-5,26-39-2 5,-26 39 2-7,24-42-4 8,-24 42 4-8,20-50-2 5,-20 50 2-4,20-54-1 6,-20 54 1-5,16-47-3 4,-16 47 3-5,7-45-1 7,-7 45 1-7,10-34-2 3,-10 34 2-3,3-28 0 6,-3 28 0-5,5-26 0 4,-5 26 0-5,0-25-2 7,0 25 2-8,0-29-1 5,0 29 1-3,0-31-1 5,0 31 1-7,0-35-1 8,0 35 1-8,0-36-2 6,0 36 2-6,0-41-1 8,0 41 1-7,-21-41 0 6,21 41 0-6,-20-43 0 7,20 43 0-8,-25-38 1 7,25 38-1-7,-31-34 0 5,31 34 0 0,-28-35 0-1,28 35 0-3,-36-36 1 6,36 36-1-6,-31-31 1 5,31 31-1-4,-27-34 0 2,27 34 0-2,-29-34 0 4,29 34 0-5,-31-28 2 7,31 28-2-8,-27-28 1 8,27 28-1-7,-29-25 0 7,29 25 0-8,-25-22 1 6,25 22-1-6,-29-19 0 7,29 19 0-7,-23-21 0 6,23 21 0-6,-30-20 0 8,30 20 0-8,-34-15 2 8,34 15-2-8,-37-17 2 8,37 17-2-8,-40-18 0 7,40 18 0-6,-39-17 0 6,39 17 0-7,-40-19-2 8,40 19 2-7,-38-23 0 6,38 23 0-7,-43-22 0 5,43 22 0-5,-35-23-1 10,35 23 1-9,-34-21-1 4,34 21 1-5,-31-16 0 8,31 16 0-8,-28-14 0 8,28 14 0-8,-29-11 0 6,29 11 0-6,-30-9 0 8,30 9 0-8,-34-5 1 7,34 5-1-6,-32-2 0 6,32 2 0-6,-39-3 2 4,39 3-2-4,-40-5 1 6,40 5-1-4,-41 0 1 2,41 0-1-3,-39-4 0 6,39 4 0-8,-49-3 1 5,49 3-1-5,-48 0 0 7,48 0 0-6,-54 0 1 6,54 0-1-6,-54 0 0 5,54 0 0-6,-56 0 2 9,56 0-2-9,-57 0 0 7,57 0 0-7,-58 0 2 8,58 0-2-7,-59 0 3 6,59 0-3-6,-64 0 5 3,64 0-5 0,-58 0 5 0,58 0-5-3,-59 3 3 7,59-3-3-8,-57 4 1 8,57-4-1-8,-56 8 3 6,56-8-3-5,-60 7 4 6,60-7-4-7,-55 6 3 7,55-6-3-6,-56 14 8 6,56-14-8-7,-61 12 5 7,61-12-5-7,-57 15 4 9,57-15-4-9,-56 10 8 7,56-10-8-6,-51 14 4 5,51-14-4-4,-49 13 1 2,49-13-1-1,-44 15 4 3,44-15-4-5,-36 17 2 5,36-17-2-4,-35 15 1 5,35-15-1-7,-30 17 3 6,30-17-3-5,-26 15 0 6,26-15 0-6,-21 17 0 6,21-17 0-6,-21 13 0 5,21-13 0-5,-15 10 0 4,15-10 0-1,-4 7 0 1,4-7 0-5,-9 0-16 8,9 0 16-8,0 0-31 6,0 0 31-6,0 3-53 9,0-3 53-8,0 21-90 5,0-21 90-6,32 32-173 7,-32-32 173-6,25 19-335 7,-25-19 335-8,29 19-553 6,-29-19 553-6</inkml:trace>
    </iact:actionData>
  </iact:action>
  <iact:action type="add" startTime="27928">
    <iact:property name="dataType"/>
    <iact:actionData xml:id="d6">
      <inkml:trace xmlns:inkml="http://www.w3.org/2003/InkML" xml:id="stk6" contextRef="#ctx0" brushRef="#br2">26998 11778 613 0,'0'0'0'2,"0"0"204"1,0 0-204-3,0 0 141 8,0 0-141-8,0 0 93 8,0 0-93-8,0 0 72 8,0 0-72-8,0 0 79 8,0 0-79-8,0 0 76 6,0 0-76-6,0 0 56 8,0 0-56-8,32 22 69 8,-32-22-69-8,16 28 33 8,-16-28-33-8,16 36 33 6,-16-36-33-6,17 43 24 8,-17-43-24-8,19 44 32 8,-19-44-32-7,20 48 27 4,-20-48-27-5,12 43 24 8,-12-43-24-8,13 41 13 8,-13-41-13-8,16 37 8 8,-16-37-8-8,7 40 13 8,-7-40-13-8,16 42 7 6,-16-42-7-6,17 39 17 8,-17-39-17-8,8 40 13 8,-8-40-13-8,10 39 14 8,-10-39-14-8,10 33 18 6,-10-33-18-5,3 37 19 7,-3-37-19-8,3 42 8 9,-3-42-8-9,0 43 4 7,0-43-4-7,1 41 4 6,-1-41-4-6,0 46 2 9,0-46-2-9,0 42 5 7,0-42-5-7,0 39 5 6,0-39-5-6,0 40 3 8,0-40-3-8,0 37 6 7,0-37-6-6,0 38 2 7,0-38-2-8,0 39 4 7,0-39-4-7,0 43 2 7,0-43-2-7,0 45 2 7,0-45-2-5,-7 43 1 5,7-43-1-6,-13 44 1 5,13-44-1-6,-15 44 3 7,15-44-3-7,-20 43 6 7,20-43-6-5,-17 44 6 4,17-44-6-5,-19 44 3 5,19-44-3-5,-20 35 2 6,20-35-2-7,-16 34 4 10,16-34-4-10,-15 29 3 6,15-29-3-6,-16 21 7 8,16-21-7-8,-10 21 5 7,10-21-5-6,-7 20 9 6,7-20-9-7,-13 27 9 7,13-27-9-7,-16 31 12 8,16-31-12-7,-22 37 5 3,22-37-5-2,-26 43 3 5,26-43-3-7,-29 45 4 8,29-45-4-8,-25 41 0 6,25-41 0-6,-20 40 5 8,20-40-5-7,-19 33 4 6,19-33-4-7,-17 29 3 8,17-29-3-7,-7 25 2 3,7-25-2-2,-13 17 6 5,13-17-6-7,-8 10 2 7,8-10-2-6,-4 9 3 6,4-9-3-7,-4 3 4 9,4-3-4-9,0 5 0 6,0-5 0-6,-8 5 1 7,8-5-1-6,-4 10 3 6,4-10-3-6,-7 11 2 6,7-11-2-7,-5 9 0 6,5-9 0-5,-1 8 2 8,1-8-2-9,-3 2 0 6,3-2 0-5,-3 4 0 5,3-4 0-6,0 0-1 8,0 0 1-8,0 0 0 7,0 0 0-6,0 0-2 7,0 0 2-8,0 0-1 5,0 0 1-4,0 0-1 7,0 0 1-8,0 0-5 7,0 0 5-6,0 0-14 8,0 0 14-9,0-10-23 5,0 10 23-5,0-44-33 7,0 44 33-5,0-64-6 5,0 64 6-6,0-79-1 5,0 79 1-4,7-79 1 3,-7 79-1-5,12-66-2 7,-12 66 2-6,9-46-1 8,-9 46 1-9,7-35-2 6,-7 35 2-5,1-16-1 6,-1 16 1-7,0-5 0 6,0 5 0-5,3 0-1 7,-3 0 1-7,0 0 0 6,0 0 0-7,0 0 2 6,0 0-2-6,0 0 1 7,0 0-1-6,0 0 5 7,0 0-5-8,0 0 2 8,0 0-2-8,0 0 7 6,0 0-7-6,0 0 9 8,0 0-9-8,0 27 20 7,0-27-20-6,0 42 7 7,0-42-7-8,0 52 10 6,0-52-10-6,0 49 9 10,0-49-9-9,0 51 8 4,0-51-8-5,0 48 5 7,0-48-5-6,0 42 5 7,0-42-5-8,0 40 8 6,0-40-8-6,0 27 17 8,0-27-17-8,0 22 17 7,0-22-17-6,0 15 15 6,0-15-15-7,0 2 21 7,0-2-21-7,0 0 12 8,0 0-12-8,0 0 15 8,0 0-15-7,0 0 11 3,0 0-11-3,0 0 12 7,0 0-12-8,8 0 9 8,-8 0-9-8,13 0 5 7,-13 0-5-5,20 0 4 5,-20 0-4-7,25-2 3 6,-25 2-3-4,31-15 0 4,-31 15 0-5,35-18 0 7,-35 18 0-8,42-19 1 4,-42 19-1-3,44-24 0 7,-44 24 0-8,45-23 0 7,-45 23 0-6,43-19-3 6,-43 19 3-6,42-20-6 5,-42 20 6-6,38-13-15 7,-38 13 15-6,29-10-60 7,-29 10 60-8,20-7-87 8,-20 7 87-8,15-2-145 8,-15 2 145-8,0 0-218 6,0 0 218-6,0 0-357 8,0 0 357-7</inkml:trace>
    </iact:actionData>
  </iact:action>
  <iact:action type="add" startTime="30465">
    <iact:property name="dataType"/>
    <iact:actionData xml:id="d7">
      <inkml:trace xmlns:inkml="http://www.w3.org/2003/InkML" xml:id="stk7" contextRef="#ctx0" brushRef="#br3">21814 12214 341 0,'0'0'0'2,"0"0"572"4,0 0-572-6,0 0 122 8,0 0-122-7,0 0 88 7,0 0-88-8,0 0 50 5,0 0-50-4,0 0 16 6,0 0-16-7,0 0 17 8,0 0-17-8,0 0 36 6,0 0-36-6,29-34 48 8,-29 34-48-8,0 0 50 8,0 0-50-8,0 0 51 8,0 0-51-8,0 0 50 7,0 0-50-7,-16-5 51 7,16 5-51-7,-26-7 59 9,26 7-59-9,-30-3 51 7,30 3-51-7,-31-3 41 7,31 3-41-7,-36-2 32 7,36 2-32-7,-43 0 21 8,43 0-21-8,-41 0 20 8,41 0-20-8,-46 0 22 7,46 0-22-6,-47 0 26 7,47 0-26-8,-47 0 26 8,47 0-26-8,-50 2 23 8,50-2-23-8,-53 15 20 7,53-15-20-7,-51 11 19 7,51-11-19-7,-45 14 14 7,45-14-14-7,-48 12 10 7,48-12-10-5,-43 10 9 3,43-10-9-4,-48 8 14 6,48-8-14-6,-47 12 9 5,47-12-9-4,-46 12 10 4,46-12-10-5,-48 13 10 6,48-13-10-7,-40 12 9 7,40-12-9-6,-41 12 7 6,41-12-7-6,-36 13 5 6,36-13-5-7,-36 14 4 5,36-14-4-2,-31 14 3 2,31-14-3-3,-30 13 7 5,30-13-7-7,-28 17 5 8,28-17-5-7,-32 14 5 4,32-14-5-5,-24 17 6 8,24-17-6-8,-26 17 4 7,26-17-4-6,-22 20 4 6,22-20-4-6,-22 24 1 6,22-24-1-6,-23 24 3 5,23-24-3-5,-20 30 4 6,20-30-4-7,-24 35 7 8,24-35-7-8,-17 33 8 6,17-33-8-6,-23 43 10 7,23-43-10-6,-16 45 9 7,16-45-9-8,-15 42 7 7,15-42-7-6,-8 44 7 6,8-44-7-7,-8 43 4 6,8-43-4-5,-5 43 0 9,5-43 0-10,-5 45 0 6,5-45 0-6,0 41 0 8,0-41 0-6,0 40 0 4,0-40 0-6,0 37 0 7,0-37 0-7,0 32 0 7,0-32 0-7,13 37 0 7,-13-37 0-6,28 40 0 4,-28-40 0-3,36 39 0 4,-36-39 0-5,41 39 0 6,-41-39 0-5,40 38 0 2,-40-38 0-3,44 32 0 7,-44-32 0-7,48 35 0 5,-48-35 0-4,44 34 0 6,-44-34 0-8,48 32 0 5,-48-32 0-5,48 32 0 7,-48-32 0-5,45 25 0 5,-45-25 0-7,44 25 0 8,-44-25 0-8,47 19 0 7,-47-19 0-7,50 20 0 7,-50-20 0-7,48 23 0 9,-48-23 0-9,56 23 0 7,-56-23 0-7,49 22 0 8,-49-22 0-6,55 23 0 2,-55-23 0-4,57 21 0 8,-57-21 0-7,55 21 0 7,-55-21 0-8,48 16 0 5,-48-16 0-4,51 14 0 7,-51-14 0-8,50 10 0 7,-50-10 0-7,53 5 0 9,-53-5 0-8,53 2 0 3,-53-2 0-4,51 0 0 7,-51 0 0-7,54 6 0 9,-54-6 0-9,50 4 0 7,-50-4 0-7,55 7 0 6,-55-7 0-4,57 8 0 6,-57-8 0-7,52 5 0 5,-52-5 0-6,57 10 0 7,-57-10 0-6,59 7 0 7,-59-7 0-8,58 4 0 6,-58-4 0-5,57 3 0 6,-57-3 0-7,59 0 0 7,-59 0 0-6,54 0 0 4,-54 0 0-2,55 0 0 2,-55 0 0-3,55 0 0 4,-55 0 0-5,53 0 0 7,-53 0 0-8,48-7 0 6,-48 7 0-6,52-18 0 7,-52 18 0-6,48-19 0 7,-48 19 0-8,52-21 0 8,-52 21 0-7,50-16 0 5,-50 16 0-6,49-17 0 6,-49 17 0-4,51-17 0 5,-51 17 0-7,49-17 0 8,-49 17 0-7,51-15 0 6,-51 15 0-7,49-15 0 7,-49 15 0-7,51-15 0 6,-51 15 0-4,45-11 0 5,-45 11 0-7,49-9 0 5,-49 9 0-4,49-6 0 6,-49 6 0-6,47-4 0 8,-47 4 0-9,45-7 0 7,-45 7 0-7,43-8 0 7,-43 8 0-7,36-9 0 7,-36 9 0-7,39-10 0 8,-39 10 0-8,32-10 0 8,-32 10 0-8,37-10 0 6,-37 10 0-6,33-12 0 10,-33 12 0-10,30-8 0 6,-30 8 0-6,31-14 0 8,-31 14 0-7,30-15 0 5,-30 15 0-3,29-15 0 2,-29 15 0-5,28-26 0 6,-28 26 0-4,32-31 0 6,-32 31 0-8,29-42 0 4,-29 42 0-3,29-45 0 8,-29 45 0-9,26-51 0 7,-26 51 0-7,20-47 0 7,-20 47 0-6,17-49 0 6,-17 49 0-7,8-42 0 8,-8 42 0-8,0-47 0 7,0 47 0-5,0-45 0 4,0 45 0-5,0-51 0 3,0 51 0-2,0-60 0 4,0 60 0-5,-8-62 0 7,8 62 0-8,-24-64 0 8,24 64 0-8,-32-64 0 6,32 64 0-6,-33-59 0 7,33 59 0-5,-32-56 0 5,32 56 0-7,-39-52 0 7,39 52 0-6,-34-50 0 4,34 50 0-4,-36-47 0 6,36 47 0-5,-32-48 0 5,32 48 0-6,-27-39 0 5,27 39 0-4,-25-43 0 3,25 43 0-5,-23-37 0 7,23 37 0-6,-24-33 0 7,24 33 0-7,-17-31 0 5,17 31 0-5,-20-34 0 6,20 34 0-7,-16-28 0 8,16 28 0-7,-16-23 0 6,16 23 0-7,-16-22 0 6,16 22 0-5,-26-14 0 4,26 14 0-1,-29-16 0 0,29 16 0-3,-33-16 0 6,33 16 0-6,-37-10 0 6,37 10 0-5,-32-14 0 3,32 14 0-4,-36-11 0 6,36 11 0-7,-33-15 0 7,33 15 0-6,-39-14 0 7,39 14 0-8,-32-10 0 6,32 10 0-5,-41-11 0 5,41 11 0-4,-40-12 0 5,40 12 0-7,-42-11 0 7,42 11 0-6,-41-9 0 5,41 9 0-5,-41-12 0 7,41 12 0-7,-40-7 0 8,40 7 0-9,-36-15 0 4,36 15 0-3,-40-11 0 7,40 11 0-8,-33-11 0 6,33 11 0-6,-36-5 0 8,36 5 0-7,-35 0 0 6,35 0 0-6,-38 0 0 8,38 0 0-9,-52 0 0 11,52 0 0-10,-48 0 0 8,48 0 0-8,-52 8 0 3,52-8 0-3,-43 11 0 6,43-11 0-7,-28 12 0 7,28-12 0-5,-29 8 0 4,29-8 0-4,-17 3 0 3,17-3 0-4,-15 2 0 5,15-2 0-4,-8 0 0 5,8 0 0-7,0 0 0 8,0 0 0-8,0 0 0 5,0 0 0-4,0 0 0 12,0 0 0-13,0 0 0 3,0 0 0-3,0 0 0 8,0 0 0-8,-5 12 0 6,5-12 0-6,-16 31-56 8,16-31 56-8,-20 53-107 9,20-53 107-9,-23 70-157 10,23-70 157-10,-10 34-267 5,10-34 267-4,-10 23-381 3,10-23 381-2</inkml:trace>
    </iact:actionData>
  </iact:action>
  <iact:action type="add" startTime="32716">
    <iact:property name="dataType"/>
    <iact:actionData xml:id="d8">
      <inkml:trace xmlns:inkml="http://www.w3.org/2003/InkML" xml:id="stk8" contextRef="#ctx0" brushRef="#br3">23655 12520 467 0,'0'0'0'2,"0"0"222"4,0 0-222-6,0 0 154 8,0 0-154-8,0 0 115 6,0 0-115-6,0 0 69 7,0 0-69-7,202-121 70 8,-202 121-70-8,59-31 77 8,-59 31-77-8,67-30 70 7,-67 30-70-6,71-38 73 7,-71 38-73-8,80-37 75 7,-80 37-75-6,84-32 55 5,-84 32-55-6,87-32 46 9,-87 32-46-9,87-22 47 5,-87 22-47-5,84-19 43 9,-84 19-43-9,82-15 40 7,-82 15-40-7,77-12 37 6,-77 12-37-6,73-5 30 8,-73 5-30-8,68-8 29 8,-68 8-29-8,68-9 20 11,-68 9-20-11,70-8 15 4,-70 8-15-4,66-8 11 9,-66 8-11-7,68-6 5 3,-68 6-5-5,73-6 5 9,-73 6-5-7,72-5 6 4,-72 5-6-5,76-4 10 3,-76 4-10-1,79-2 10 2,-79 2-10-3,79 0 11 5,-79 0-11-6,79-2 7 5,-79 2-7-6,82-12 10 8,-82 12-10-8,88-14 8 6,-88 14-8-4,91-17 3 3,-91 17-3-5,84-20 5 8,-84 20-5-8,82-14 0 6,-82 14 0-4,72-9 0 6,-72 9 0-7,64-5 1 5,-64 5-1-6,61 0 5 6,-61 0-5-6,59 0 7 8,-59 0-7-8,60 0 7 7,-60 0-7-6,60 3 11 7,-60-3-11-8,67 17 7 9,-67-17-7-7,70 17 9 1,-70-17-9-3,65 18 7 7,-65-18-7-5,69 20 2 5,-69-20-2-7,67 18 8 6,-67-18-8-6,74 23 6 8,-74-23-6-7,71 20 8 6,-71-20-8-7,75 21 6 7,-75-21-6-5,71 24 6 3,-71-24-6-5,72 24 3 7,-72-24-3-6,72 23 5 7,-72-23-5-8,68 19 4 7,-68-19-4-6,73 20 2 7,-73-20-2-7,71 19 1 3,-71-19-1-3,74 30 0 7,-74-30 0-7,75 30 4 6,-75-30-4-6,77 34 2 4,-77-34-2-3,75 38 5 4,-75-38-5-6,80 44 4 8,-80-44-4-7,81 49 4 5,-81-49-4-5,86 49 9 5,-86-49-9-6,84 52 4 8,-84-52-4-8,82 54 7 7,-82-54-7-6,79 60 8 7,-79-60-8-8,75 62 6 9,-75-62-6-9,71 57 6 5,-71-57-6-4,70 61 8 5,-70-61-8-4,65 52 5 5,-65-52-5-6,62 49 5 4,-62-49-5-5,61 47 0 8,-61-47 0-8,64 42 3 8,-64-42-3-8,58 39 4 8,-58-39-4-8,56 37 1 5,-56-37-1-3,55 39 2 5,-55-39-2-7,53 40 1 9,-53-40-1-9,47 42 0 6,-47-42 0-5,50 37 3 8,-50-37-3-9,46 35 0 4,-46-35 0-3,46 32 2 6,-46-32-2-6,44 30 4 8,-44-30-4-9,39 32 0 5,-39-32 0-4,32 34 0 7,-32-34 0-7,39 33 0 4,-39-33 0-4,30 32 0 7,-30-32 0-7,31 30 0 4,-31-30 0-5,30 27 0 10,-30-27 0-9,21 29 0 3,-21-29 0-3,26 22 0 5,-26-22 0-6,17 23 0 9,-17-23 0-8,16 17 0 5,-16-17 0-5,16 14 0 6,-16-14 0-7,12 10 0 9,-12-10 0-9,8 7 0 6,-8-7 0-6,5 3 0 6,-5-3 0-5,0 0 0 7,0 0 0-7,0 0 0 6,0 0 0-7,0 0 0 6,0 0 0-6,0 0 0 8,0 0 0-8,0 0-3 7,0 0 3-7,0 0-5 9,0 0 5-9,0 0-3 7,0 0 3-7,0 0-5 7,0 0 5-7,-10 0-13 7,10 0 13-6,-35 0-21 6,35 0 21-6,-55-15-17 5,55 15 17-4,-61-19-3 4,61 19 3-5,-64-28-5 6,64 28 5-7,-61-29 0 7,61 29 0-5,-67-25-5 5,67 25 5-7,-59-22-2 7,59 22 2-7,-54-18-1 7,54 18 1-7,-46-17-1 7,46 17 1-6,-35-7 0 5,35 7 0-6,-20-2 0 7,20 2 0-6,-16-4 2 7,16 4-2-7,-13 0 0 5,13 0 0-5,-3-3 1 5,3 3-1-6,0 0-1 7,0 0 1-6,0 0 1 6,0 0-1-6,0-2 2 6,0 2-2-7,0 0 2 9,0 0-2-9,0 0 4 6,0 0-4-6,0 0 4 7,0 0-4-6,0 0 4 7,0 0-4-8,0 0 4 6,0 0-4-5,19 0 6 6,-19 0-6-6,43 0 7 6,-43 0-7-7,66 9 5 7,-66-9-5-5,72 19 1 3,-72-19-1-5,74 22 3 7,-74-22-3-6,71 23 5 7,-71-23-5-7,59 19 6 5,-59-19-6-5,57 20 6 6,-57-20-6-7,48 15 10 7,-48-15-10-7,36 10 5 8,-36-10-5-7,36 9 4 6,-36-9-4-7,25 5 0 6,-25-5 0-6,19 3 3 8,-19-3-3-7,13 3 0 5,-13-3 0-5,4 0 0 7,-4 0 0-7,3 0 0 6,-3 0 0-7,0 0 0 6,0 0 0-6,0 0 0 7,0 0 0-6,0 0 0 5,0 0 0-5,0 0 0 6,0 0 0-7,0 0 0 8,0 0 0-7,0 0-3 6,0 0 3-7,0 0-2 5,0 0 2-4,0 0-3 7,0 0 3-8,0 0-5 9,0 0 5-9,0-30-6 7,0 30 6-7,0-52-6 7,0 52 6-6,0-66-3 5,0 66 3-5,0-75 0 6,0 75 0-7,0-75 3 8,0 75-3-6,-10-75 1 5,10 75-1-7,-13-74 0 5,13 74 0-3,-23-67 0 4,23 67 0-6,-21-54 2 7,21 54-2-6,-20-48 1 6,20 48-1-5,-17-36 0 3,17 36 0-4,-13-29 1 6,13 29-1-7,-6-21 0 10,6 21 0-10,-7-12 0 6,7 12 0-6,0-9 0 6,0 9 0-6,0-6 0 8,0 6 0-7,-2 0 0 6,2 0 0-7,0 0 2 8,0 0-2-8,-4 0 3 6,4 0-3-6,0 0 1 7,0 0-1-6,-7 0 0 7,7 0 0-8,0 0-6 9,0 0 6-9,-5 27-57 5,5-27 57-5,-8 45-106 7,8-45 106-6,0 61-218 8,0-61 218-9,-3 28-374 6,3-28 374-5,0 29-939 8,0-29 939-9</inkml:trace>
    </iact:actionData>
  </iact:action>
  <iact:action type="remove" startTime="36196">
    <iact:property name="style" value="instant"/>
    <iact:actionData xml:id="d9" ref="#d7"/>
  </iact:action>
  <iact:action type="add" startTime="36206">
    <iact:property name="dataType" value="strokeEraser"/>
    <iact:actionData xml:id="d10">
      <inkml:trace xmlns:inkml="http://www.w3.org/2003/InkML" xml:id="stk9" contextRef="#ctx0" brushRef="#br4">27570 17677 654 0,'0'0'0'12,"0"0"236"-10,0 0-237-2,0 0 110 0,0 0-109 0,0 0 87 8,0 0-87-8,0 0 31 7,0 0-31-7,0 0 3 7,0 0-3-6,13 0 0 6,-13 0 0-5,0 0-13 1,0 0 13-2,0 0-45 6,0 0 45-6,0 0-98 8,0 0 98-8,0 0-322 3,0 0 322-2</inkml:trace>
    </iact:actionData>
  </iact:action>
  <iact:action type="add" startTime="36396">
    <iact:property name="dataType" value="strokeEraser"/>
    <iact:actionData xml:id="d11">
      <inkml:trace xmlns:inkml="http://www.w3.org/2003/InkML" xml:id="stk10" contextRef="#ctx0" brushRef="#br4">27570 17677 469 0,'0'0'0'5,"-232"207"124"-4,232-207-124-1,-1 0 76 7,1 0-76-6,-8 0 61 4,8 0-61-4,-11 0 11 5,11 0-11-6,-13 3 0 9,13-3 0-7,-10 2-79 5,10-2 79-6,-10 4-258 4,10-4 258-4</inkml:trace>
    </iact:actionData>
  </iact:action>
  <iact:action type="remove" startTime="36533">
    <iact:property name="style" value="instant"/>
    <iact:actionData xml:id="d12" ref="#d2"/>
  </iact:action>
  <iact:action type="add" startTime="36546">
    <iact:property name="dataType" value="strokeEraser"/>
    <iact:actionData xml:id="d13">
      <inkml:trace xmlns:inkml="http://www.w3.org/2003/InkML" xml:id="stk11" contextRef="#ctx0" brushRef="#br4">27189 17929 683 0,'0'0'0'15,"0"0"123"-14,0 0-123-1,0 0 22 1,0 0-22-1,0 0 0 4,0 0 0-4,0 0-3 7,0 0 3-7,0 0-82 6,0 0 82-5,0 0-147 6,0 0 147-6,48-114-240 8,-48 114 240-8</inkml:trace>
    </iact:actionData>
  </iact:action>
  <iact:action type="add" startTime="36960">
    <iact:property name="dataType" value="strokeEraser"/>
    <iact:actionData xml:id="d14">
      <inkml:trace xmlns:inkml="http://www.w3.org/2003/InkML" xml:id="stk12" contextRef="#ctx0" brushRef="#br4">28208 16063 478 0,'0'0'0'2,"0"0"46"1,0 0-46-1,0 0 0 5,0 0 0-6,0 0-130 6,0 0 130-6</inkml:trace>
    </iact:actionData>
  </iact:action>
  <iact:action type="remove" startTime="37200">
    <iact:property name="style" value="instant"/>
    <iact:actionData xml:id="d15" ref="#d1"/>
  </iact:action>
  <iact:action type="add" startTime="37209">
    <iact:property name="dataType" value="strokeEraser"/>
    <iact:actionData xml:id="d16">
      <inkml:trace xmlns:inkml="http://www.w3.org/2003/InkML" xml:id="stk13" contextRef="#ctx0" brushRef="#br4">28888 16035 738 0,'0'0'0'12,"0"0"151"-10,0 0-150-1,0 0 78 0,0 0-79-1,0 0 62 8,0 0-62-8,0 0 0 5,0 0 0-3,0 0-9 2,0 0 9-3,0 0-65 6,0 0 65-6,7-14-95 7,-7 14 95-8,0-5-204 6,0 5 204-6,0-2-397 8,0 2 397-7</inkml:trace>
    </iact:actionData>
  </iact:action>
  <iact:action type="remove" startTime="37603">
    <iact:property name="style" value="instant"/>
    <iact:actionData xml:id="d17" ref="#d4"/>
  </iact:action>
  <iact:action type="add" startTime="37612">
    <iact:property name="dataType" value="strokeEraser"/>
    <iact:actionData xml:id="d18">
      <inkml:trace xmlns:inkml="http://www.w3.org/2003/InkML" xml:id="stk14" contextRef="#ctx0" brushRef="#br4">30491 17919 272 0,'0'0'0'12,"0"0"46"-10,0 0-46-2,0 0 9 2,0 0-9-1,0 0 0 4,0 0 0-5,0 0-152 8,0 0 152-7</inkml:trace>
    </iact:actionData>
  </iact:action>
  <iact:action type="add" startTime="37799">
    <iact:property name="dataType" value="strokeEraser"/>
    <iact:actionData xml:id="d19">
      <inkml:trace xmlns:inkml="http://www.w3.org/2003/InkML" xml:id="stk15" contextRef="#ctx0" brushRef="#br4">29921 18112 595 0,'0'0'0'2,"0"0"209"5,0 0-209-5,0 0 102 2,0 0-102-3,0 0 41 6,0 0-41-6,0 0 0 6,0 0 0-6,0 0-98 6,0 0 98-6,0 0-229 4,0 0 229-5</inkml:trace>
    </iact:actionData>
  </iact:action>
  <iact:action type="add" startTime="38130">
    <iact:property name="dataType" value="strokeEraser"/>
    <iact:actionData xml:id="d20">
      <inkml:trace xmlns:inkml="http://www.w3.org/2003/InkML" xml:id="stk16" contextRef="#ctx0" brushRef="#br4">31076 16951 234 0,'0'0'0'1,"0"0"425"3,0 0-425-3,0 0 120 6,0 0-120-6,0 0 76 6,0 0-76-7,0 0 31 5,0 0-31-4,0 0 0 6,0 0 0-6,0 0-21 7,0 0 21-7,18-73-62 6,-18 73 61-6,0-2-123 4,0 2 124-4,0-6-247 7,0 6 247-7</inkml:trace>
    </iact:actionData>
  </iact:action>
  <iact:action type="remove" startTime="38315">
    <iact:property name="style" value="instant"/>
    <iact:actionData xml:id="d21" ref="#d8"/>
  </iact:action>
  <iact:action type="add" startTime="38324">
    <iact:property name="dataType" value="strokeEraser"/>
    <iact:actionData xml:id="d22">
      <inkml:trace xmlns:inkml="http://www.w3.org/2003/InkML" xml:id="stk17" contextRef="#ctx0" brushRef="#br4">31105 16631 458 0,'0'0'0'12,"0"0"79"-10,0 0-79-2,0 0 61 4,0 0-61-3,0 0 90-1,0 0-90 1,0 0 26 7,0 0-26-8,0 0 4 5,0 0-4-3,0 0 13 5,0 0-13-6,5-5 0 4,-5 5 0-4,0 0-12 7,0 0 12-7,0 0-43 4,0 0 43-4,0-3-63 6,0 3 63-7,0-6-101 8,0 6 101-7,7-6-246 3,-7 6 246-3</inkml:trace>
    </iact:actionData>
  </iact:action>
  <iact:action type="add" startTime="38543">
    <iact:property name="dataType" value="strokeEraser"/>
    <iact:actionData xml:id="d23">
      <inkml:trace xmlns:inkml="http://www.w3.org/2003/InkML" xml:id="stk18" contextRef="#ctx0" brushRef="#br4">31105 16631 211 0,'0'0'0'2,"228"-137"106"1,-228 137-106-2,9 0 21 8,-9 0-21-8,4 0 0 3,-4 0 0-3,9 0-68 6,-9 0 68-6</inkml:trace>
    </iact:actionData>
  </iact:action>
  <iact:action type="add" startTime="38724">
    <iact:property name="dataType" value="strokeEraser"/>
    <iact:actionData xml:id="d24">
      <inkml:trace xmlns:inkml="http://www.w3.org/2003/InkML" xml:id="stk19" contextRef="#ctx0" brushRef="#br4">32001 15900 124 0,'0'0'0'2,"0"0"0"2,0 0 0-3,0 0-24 4,0 0 24-5</inkml:trace>
    </iact:actionData>
  </iact:action>
  <iact:action type="add" startTime="39001">
    <iact:property name="dataType" value="strokeEraser"/>
    <iact:actionData xml:id="d25">
      <inkml:trace xmlns:inkml="http://www.w3.org/2003/InkML" xml:id="stk20" contextRef="#ctx0" brushRef="#br4">32275 15990 137 0,'0'0'0'2,"0"0"404"3,0 0-404-4,0 0 33 5,0 0-33-4,0 0 2 4,0 0-2-5,0 0 0 4,0 0 0-4,0 0-102 8,0 0 102-8,0 0-282 3,0 0 282-3</inkml:trace>
    </iact:actionData>
  </iact:action>
  <iact:action type="remove" startTime="39224">
    <iact:property name="style" value="instant"/>
    <iact:actionData xml:id="d26" ref="#d5"/>
  </iact:action>
  <iact:action type="add" startTime="39233">
    <iact:property name="dataType" value="strokeEraser"/>
    <iact:actionData xml:id="d27">
      <inkml:trace xmlns:inkml="http://www.w3.org/2003/InkML" xml:id="stk21" contextRef="#ctx0" brushRef="#br4">32442 16269 369 0,'0'0'0'11,"0"0"179"-9,0 0-179-2,0 0 117 1,0 0-118-1,0 0 38 7,0 0-37-6,0 0 0 7,0 0 0-8,0 0-28 7,0 0 28-5,0 0-153 3,0 0 153-4,16 120-486 7,-16-120 486-7</inkml:trace>
    </iact:actionData>
  </iact:action>
  <iact:action type="add" startTime="39387">
    <iact:property name="dataType" value="strokeEraser"/>
    <iact:actionData xml:id="d28">
      <inkml:trace xmlns:inkml="http://www.w3.org/2003/InkML" xml:id="stk22" contextRef="#ctx0" brushRef="#br4">32442 16269 372 0,'0'0'0'5,"90"61"81"-5,-90-61-81 1,4-17 22 7,-4 17-22-7,0-10 40 4,0 10-40-4,0-3 0 7,0 3 0-7,0 0-1 5,0 0 1-5,0 0-124 6,0 0 124-6,0 22-288 5,0-22 288-5</inkml:trace>
    </iact:actionData>
  </iact:action>
  <iact:action type="add" startTime="39562">
    <iact:property name="dataType" value="strokeEraser"/>
    <iact:actionData xml:id="d29">
      <inkml:trace xmlns:inkml="http://www.w3.org/2003/InkML" xml:id="stk23" contextRef="#ctx0" brushRef="#br4">32448 16917 418 0,'0'0'0'2,"0"0"80"1,0 0-80-2,0 0 11 5,0 0-11-4,0 0 8 7,0 0-8-8,0 0 0 4,0 0 0-5,0 0-30 5,0 0 30-4,0 0-100 9,0 0 100-9,10-15-286 5,-10 15 286-5</inkml:trace>
    </iact:actionData>
  </iact:action>
  <iact:action type="add" startTime="39744">
    <iact:property name="dataType" value="strokeEraser"/>
    <iact:actionData xml:id="d30">
      <inkml:trace xmlns:inkml="http://www.w3.org/2003/InkML" xml:id="stk24" contextRef="#ctx0" brushRef="#br4">32448 16917 325 0,'0'0'0'2,"95"-129"86"3,-95 129-86-4,0 0 16 6,0 0-16-6,0 0 9 3,0 0-9-3,9 0 10 7,-9 0-10-7,3 0 36 5,-3 0-36-5,7 0 62 4,-7 0-62-4,10 0 113 6,-10 0-113-6,13 0 94 6,-13 0-94-6,13 0 22 4,-13 0-22-4,15 9 0 6,-15-9 0-6,6 4-62 6,-6-4 62-6,13 2-298 7,-13-2 298-7</inkml:trace>
    </iact:actionData>
  </iact:action>
  <iact:action type="remove" startTime="39935">
    <iact:property name="style" value="instant"/>
    <iact:actionData xml:id="d31" ref="#d3"/>
  </iact:action>
  <iact:action type="add" startTime="39942">
    <iact:property name="dataType" value="strokeEraser"/>
    <iact:actionData xml:id="d32">
      <inkml:trace xmlns:inkml="http://www.w3.org/2003/InkML" xml:id="stk25" contextRef="#ctx0" brushRef="#br4">33022 16923 456 0,'0'0'0'8,"0"0"65"-5,0 0-65-3,0 0 75 4,0 0-75-4,0 0 110 6,0 0-110-6,0 0 71 10,0 0-71-9,0 0 13 4,0 0-13-4,0 0 0 6,0 0 0-6,29 37-34 6,-29-37 34-6,0 0-105 4,0 0 104-4,0 6-236 6,0-6 237-7</inkml:trace>
    </iact:actionData>
  </iact:action>
  <iact:action type="add" startTime="40325">
    <iact:property name="dataType" value="strokeEraser"/>
    <iact:actionData xml:id="d33">
      <inkml:trace xmlns:inkml="http://www.w3.org/2003/InkML" xml:id="stk26" contextRef="#ctx0" brushRef="#br4">33854 17142 658 0,'0'0'0'3,"0"0"59"2,0 0-59-4,0 0 41 6,0 0-41-6,0 0 58 4,0 0-58-4,0 0 27 6,0 0-27-6,0 0 0 6,0 0 0-6,0 0-8 6,0 0 9-6,30 12-115 4,-30-12 114-4,0 3-216 8,0-3 216-8,0 2-315 4,0-2 315-4</inkml:trace>
    </iact:actionData>
  </iact:action>
  <iact:action type="remove" startTime="40530">
    <iact:property name="style" value="instant"/>
    <iact:actionData xml:id="d34" ref="#d6"/>
  </iact:action>
  <iact:action type="add" startTime="40524">
    <iact:property name="dataType" value="strokeEraser"/>
    <iact:actionData xml:id="d35">
      <inkml:trace xmlns:inkml="http://www.w3.org/2003/InkML" xml:id="stk27" contextRef="#ctx0" brushRef="#br4">33854 17142 464 0,'0'0'0'2,"164"148"111"9,-164-148-111-10,0 0 102 0,0 0-102-1,0 0 75 5,0 0-75-4,0 0 22 6,0 0-22-5,0 0 3 2,0 0-3-3,0 0 2 6,0 0-2-6,0 2 0 6,0-2 0-6,0 2-17 7,0-2 17-7,0 0-122 5,0 0 122-5,2 0-312 6,-2 0 312-6</inkml:trace>
    </iact:actionData>
  </iact:action>
  <iact:action type="add" startTime="45078">
    <iact:property name="dataType"/>
    <iact:actionData xml:id="d36">
      <inkml:trace xmlns:inkml="http://www.w3.org/2003/InkML" xml:id="stk28" contextRef="#ctx0" brushRef="#br2">20605 16673 103 0,'0'0'0'3,"0"0"53"3,0 0-53-5,0 0 48 5,0 0-48-6,0 0 41 5,0 0-41-5,0 0 24 10,0 0-24-9,0 0 8 7,0 0-8-8,0 0 3 5,0 0-3-5,0 0 5 8,0 0-5-8,-34-22 13 9,34 22-13-9,-12 0 39 5,12 0-39-4,-13 0 37 6,13 0-37-7,-10 0 38 9,10 0-38-9,-6 0 64 5,6 0-64-5,-7 0 74 8,7 0-74-8,-2 0 95 10,2 0-95-10,-2 0 106 6,2 0-106-6,0 0 92 6,0 0-92-6,0 0 108 10,0 0-108-10,0 0 96 9,0 0-96-9,0 0 83 5,0 0-83-5,0 0 68 9,0 0-68-9,2 0 57 7,-2 0-57-7,38 0 44 7,-38 0-44-7,60-3 45 7,-60 3-45-7,75-9 49 8,-75 9-49-8,93-8 48 6,-93 8-48-6,90-17 39 9,-90 17-39-9,88-8 29 9,-88 8-29-8,75-6 30 3,-75 6-30-4,55-6 34 7,-55 6-34-5,45-2 33 6,-45 2-33-7,22 0 30 5,-22 0-30-5,7 0 24 4,-7 0-24-4,0 0 17 5,0 0-17-5,0 0 12 8,0 0-12-8,0 0 11 3,0 0-11-4,-11 0 9 7,11 0-9-6,-60 0 4 8,60 0-4-8,-87 8 1 4,87-8-1-2,-107 26 0 1,107-26 0-4,-113 17 1 9,113-17-1-8,-112 18 0 5,112-18 0-6,-97 20 1 8,97-20-1-7,-75 17 0 6,75-17 0-7,-52 14 0 8,52-14 0-6,-29 8 0 2,29-8 0-3,-7 4 0 5,7-4 0-5,0 0 0 7,0 0 0-7,0 0 0 4,0 0 0-5,55 0 0 8,-55 0 0-8,85-9-2 9,-85 9 2-8,103-22 0 4,-103 22 0-4,109-12 2 4,-109 12-2-3,93-14 2 7,-93 14-2-8,76-3 2 4,-76 3-2-5,45-3 2 7,-45 3-2-4,26 0 5 3,-26 0-5-5,11 0 5 5,-11 0-5-6,0 0 4 7,0 0-4-7,0 0 1 6,0 0-1-6,-18 0 0 10,18 0 0-10,-59 0 0 7,59 0 0-7,-84 0-2 8,84 0 2-8,-98 14 0 8,98-14 0-7,-92 15 0 2,92-15 0-2,-81 17 0 7,81-17 0-8,-57 13 1 9,57-13-1-7,-35 5 0 2,35-5 0-2,-11 4 0 2,11-4 0-3,0 0 1 7,0 0-1-8,0 0 0 9,0 0 0-8,56 0 2 4,-56 0-2-5,93 0 6 6,-93 0-6-5,132-9 9 10,-132 9-9-11,136-8 2 4,-136 8-2-2,128-5 2 4,-128 5-2-3,108 0 3 2,-108 0-3-3,76 0 0 2,-76 0 0-2,46 0 1 4,-46 0-1-4,19 0 0 4,-19 0 0-4,0-9-4 4,0 9 4-4,0-8-18 3,0 8 18-5,-23-2-106 8,23 2 106-7,-32-7-263 6,32 7 263-7,-25 0-397 6,25 0 397-6</inkml:trace>
    </iact:actionData>
  </iact:action>
  <iact:action type="add" startTime="46287">
    <iact:property name="dataType"/>
    <iact:actionData xml:id="d37">
      <inkml:trace xmlns:inkml="http://www.w3.org/2003/InkML" xml:id="stk29" contextRef="#ctx0" brushRef="#br2">23648 16681 377 0,'0'0'0'2,"0"0"219"5,0 0-219-7,0 0 201 5,0 0-201-5,0 0 146 6,0 0-146-6,0 0 110 10,0 0-110-10,0 0 105 8,0 0-105-8,0 0 90 4,0 0-90-3,152 0 78 8,-152 0-78-9,42 0 61 8,-42 0-61-8,42 0 46 6,-42 0-46-6,50 0 29 9,-50 0-29-9,46 0 20 7,-46 0-20-7,43 0 11 6,-43 0-11-6,34 0 12 8,-34 0-12-8,23 0 13 8,-23 0-13-8,10 0 14 7,-10 0-14-7,3 0 21 7,-3 0-21-7,0 0 13 10,0 0-13-10,0 0 0 4,0 0 0-3,-20 0-9 6,20 0 9-7,-48 0-27 10,48 0 27-10,-65 0-4 7,65 0 4-7,-71 0 0 5,71 0 0-5,-73 0 0 10,73 0 0-10,-61 7-2 9,61-7 2-9,-46 7-2 5,46-7 2-4,-30 12 0 7,30-12 0-8,-11 5 2 7,11-5-2-6,0 0 1 5,0 0-1-6,0 0 2 8,0 0-2-8,5 0 6 8,-5 0-6-8,55 0 4 5,-55 0-4-4,71 0 6 8,-71 0-6-9,85 0 10 8,-85 0-10-7,84 0 7 3,-84 0-7-4,69 0 5 8,-69 0-5-8,44 0 11 9,-44 0-11-8,24 0 20 6,-24 0-20-6,13 0 20 4,-13 0-20-3,0 0 13 6,0 0-13-8,0 0 2 6,0 0-2-5,-9 0 0 6,9 0 0-7,-52 0-17 7,52 0 17-7,-64 0-8 8,64 0 8-7,-72 3 0 4,72-3 0-4,-69 5 1 6,69-5-1-7,-59 9 0 7,59-9 0-6,-45 8 0 5,45-8 0-6,-29 5 0 7,29-5 0-6,-10 7 3 9,10-7-3-10,0 0 0 4,0 0 0-4,0 3 5 8,0-3-5-8,10 3 5 10,-10-3-5-10,64 2 20 5,-64-2-20-3,85 6 16 5,-85-6-16-7,100 0 3 7,-100 0-3-6,93 0 4 6,-93 0-4-6,76 0 4 4,-76 0-4-3,47 0 5 4,-47 0-5-5,24 0 2 7,-24 0-2-8,2 0 3 6,-2 0-3-6,0 0 1 8,0 0-1-8,-8 0 0 8,8 0 0-8,-57 0-16 6,57 0 16-6,-75 0-17 8,75 0 17-8,-87 0 0 9,87 0 0-7,-80 0 1 1,80 0-1-2,-64 0 2 6,64 0-2-7,-46 0 1 10,46 0-1-10,-22 0-1 6,22 0 1-6,-11 0 1 6,11 0-1-5,0 0 2 8,0 0-2-9,0 0 1 9,0 0-1-9,40 0 6 5,-40 0-6-5,68 14 0 7,-68-14 0-6,76 17-10 6,-76-17 10-6,77 19-25 5,-77-19 25-5,60 21-32 6,-60-21 32-6,44 19-40 5,-44-19 40-4,29 11-71 4,-29-11 71-6,10 11-122 7,-10-11 122-7,0 0-220 8,0 0 220-8,0 0-487 6,0 0 486-6</inkml:trace>
    </iact:actionData>
  </iact:action>
</iact:actions>
</file>

<file path=ppt/ink/inkAction18.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21T00:07:16.086"/>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0000"/>
    </inkml:brush>
  </inkml:definitions>
  <iact:action type="add" startTime="5572">
    <iact:property name="dataType"/>
    <iact:actionData xml:id="d0">
      <inkml:trace xmlns:inkml="http://www.w3.org/2003/InkML" xml:id="stk0" contextRef="#ctx0" brushRef="#br0">22172 1764 465 0,'0'0'0'9,"0"0"174"-7,0 0-174-2,0 0 164 4,0 0-164-4,0 0 137 7,0 0-137-7,0 0 76 8,0 0-76-8,0 0 46 7,0 0-46-6,0 0 52 5,0 0-52-6,-16-93 51 7,16 93-51-6,-17-8 44 7,17 8-44-8,-27-5 41 7,27 5-41-6,-32-4 45 5,32 4-45-5,-48 0 54 6,48 0-54-7,-52 0 45 8,52 0-45-8,-64 0 47 6,64 0-47-6,-71 17 38 8,71-17-38-8,-77 35 32 8,77-35-32-7,-84 36 28 6,84-36-28-7,-94 35 25 6,94-35-25-6,-100 47 23 10,100-47-23-10,-108 47 14 6,108-47-14-5,-97 56 12 7,97-56-12-8,-87 68 5 7,87-68-5-6,-74 73 5 5,74-73-5-6,-63 84 6 7,63-84-6-6,-57 96 17 7,57-96-17-7,-52 106 12 5,52-106-12-5,-48 124 17 5,48-124-17-5,-40 135 13 6,40-135-13-7,-32 146 8 7,32-146-8-5,-28 151 3 3,28-151-3-5,-17 147 11 7,17-147-11-6,-10 144 16 6,10-144-16-5,0 140 24 4,0-140-24-5,0 138 21 5,0-138-21-5,2 136 17 7,-2-136-17-7,48 131 14 6,-48-131-14-7,73 117 16 8,-73-117-16-8,93 105 10 7,-93-105-10-7,115 84 9 5,-115-84-9-3,141 67 10 5,-141-67-10-7,157 49 7 7,-157-49-7-6,168 19 8 7,-168-19-8-8,177 0 7 5,-177 0-7-4,181-19 7 6,-181 19-7-6,177-82 6 7,-177 82-6-8,168-126 3 7,-168 126-3-6,146-172 0 5,-146 172 0-5,115-214-3 7,-115 214 3-7,90-247-2 6,-90 247 2-7,46-267-2 7,-46 267 2-7,10-276-1 8,-10 276 1-8,0-272 0 6,0 272 0-5,-40-253-1 6,40 253 1-7,-73-210-3 7,73 210 3-5,-84-163 0 3,84 163 0-5,-94-119-5 7,94 119 5-5,-107-76-9 5,107 76 9-7,-114-30-85 8,114 30 85-7,-104 0-194 4,104 0 194-5,-36 34-281 7,36-34 281-6,-23 69-561 7,23-69 561-7</inkml:trace>
    </iact:actionData>
  </iact:action>
  <iact:action type="add" startTime="6577">
    <iact:property name="dataType"/>
    <iact:actionData xml:id="d1">
      <inkml:trace xmlns:inkml="http://www.w3.org/2003/InkML" xml:id="stk1" contextRef="#ctx0" brushRef="#br0">22420 4001 603 0,'0'0'0'1,"0"0"169"7,0 0-169-8,0 0 120 6,0 0-120-6,0 0 75 8,0 0-75-8,0 0 70 8,0 0-70-8,0 0 77 6,0 0-77-6,29 150 81 8,-29-150-81-8,25 36 71 8,-25-36-71-8,32 42 84 6,-32-42-84-6,38 45 57 8,-38-45-57-8,47 57 49 8,-47-57-49-8,57 54 46 8,-57-54-46-8,67 60 43 6,-67-60-43-6,73 54 38 8,-73-54-38-8,80 51 35 8,-80-51-35-8,87 42 27 6,-87-42-27-6,90 39 36 7,-90-39-36-7,104 35 41 11,-104-35-41-11,109 32 26 8,-109-32-26-7,116 32 19 3,-116-32-19-3,125 28 17 7,-125-28-17-7,132 22 21 5,-132-22-21-5,140 19 21 6,-140-19-21-7,138 13 14 8,-138-13-14-7,143 0 6 4,-143 0-6-5,143 4 7 7,-143-4-7-6,143 0 5 7,-143 0-5-8,141 0 7 6,-141 0-7-6,140 0 9 7,-140 0-9-6,137-11 9 7,-137 11-9-8,124-11 9 8,-124 11-9-8,118-9 7 6,-118 9-7-6,116-5 4 8,-116 5-4-7,121-5 4 7,-121 5-4-7,124-3 1 4,-124 3-1-3,130-4 3 5,-130 4-3-7,128 0 0 7,-128 0 0-6,126 0 2 4,-126 0-2-3,121 4 0 5,-121-4 0-7,121 31 4 8,-121-31-4-7,120 39 5 4,-120-39-5-4,116 42 1 6,-116-42-1-7,112 51 5 8,-112-51-5-8,107 52 4 8,-107-52-4-7,90 54 4 4,-90-54-4-5,81 56 4 7,-81-56-4-4,69 58 4 3,-69-58-4-5,57 54 4 3,-57-54-4-3,55 64 2 7,-55-64-2-8,49 75 4 7,-49-75-4-6,51 81 1 7,-51-81-1-7,41 84 3 6,-41-84-3-7,32 86 1 7,-32-86-1-6,27 84 1 5,-27-84-1-5,20 74 1 5,-20-74-1-4,21 71 0 4,-21-71 0-4,13 67 0 3,-13-67 0-5,7 62 0 7,-7-62 0-6,12 64 1 6,-12-64-1-6,11 69 0 6,-11-69 0-6,10 62 0 5,-10-62 0-5,16 64 0 6,-16-64 0-5,16 65 0 4,-16-65 0-6,7 64-1 7,-7-64 1-7,18 64 0 7,-18-64 0-6,10 65 0 5,-10-65 0-5,17 65 0 5,-17-65 0-5,19 62 2 7,-19-62-2-7,18 49 0 4,-18-49 0-3,13 35-1 4,-13-35 1-5,7 22-1 6,-7-22 1-6,0 12-2 6,0-12 2-6,0 6 0 5,0-6 0-5,0 0-1 6,0 0 1-7,0 0-1 8,0 0 1-8,0 0 0 8,0 0 0-8,0 0-3 6,0 0 3-6,0 0-3 8,0 0 3-7,0 0-5 6,0 0 5-7,0 0-8 5,0 0 8-4,-33-23-9 7,33 23 9-8,-44-34-6 8,44 34 6-6,-56-35-4 4,56 35 4-6,-55-40-2 8,55 40 2-7,-58-41-5 3,58 41 5-3,-57-35-13 6,57 35 13-6,-55-34-5 7,55 34 5-8,-41-26-8 7,41 26 8-6,-33-13-6 5,33 13 6-6,-23-9-2 8,23 9 2-8,-7-2 0 8,7 2 0-8,-8 0 0 7,8 0 0-6,0 0 2 6,0 0-2-7,0 0 2 6,0 0-2-5,0 0 4 8,0 0-4-9,0 0 8 5,0 0-8-5,0 0 10 7,0 0-10-6,28 24 11 7,-28-24-11-8,40 30 13 7,-40-30-13-6,47 30 11 5,-47-30-11-5,52 30 17 5,-52-30-17-4,52 32 24 6,-52-32-24-8,49 30 23 7,-49-30-23-7,48 24 27 8,-48-24-27-7,50 24 17 4,-50-24-17-5,43 17 0 7,-43-17 0-4,39 11 0 2,-39-11 0-4,29 5 0 7,-29-5 0-8,19 4 0 6,-19-4 0-6,13 0 0 8,-13 0 0-7,13 0 0 6,-13 0 0-7,12 0 0 6,-12 0 0-6,20-9 0 8,-20 9 0-7,19-35 0 5,-19 35 0-4,27-44 0 5,-27 44 0-7,27-47 0 5,-27 47 0-3,23-45 0 5,-23 45 0-7,23-44 0 7,-23 44 0-5,17-37 0 4,-17 37 0-5,10-37 0 6,-10 37 0-5,11-37 0 3,-11 37 0-5,5-27 0 7,-5 27 0-6,0-25 0 7,0 25 0-8,0-17 0 8,0 17 0-8,0-19 0 5,0 19 0-4,0-18-123 7,0 18 123-8,11-15-205 7,-11 15 205-6,11-2-326 5,-11 2 326-6,35 0-606 7,-35 0 606-6</inkml:trace>
    </iact:actionData>
  </iact:action>
  <iact:action type="add" startTime="14550">
    <iact:property name="dataType"/>
    <iact:actionData xml:id="d2">
      <inkml:trace xmlns:inkml="http://www.w3.org/2003/InkML" xml:id="stk2" contextRef="#ctx0" brushRef="#br1">23354 14796 1020 0,'0'0'0'2,"0"0"159"2,0 0-159-4,197-149 119 9,-197 149-119-9,161-113 135 6,-161 113-135-5,238-155 95 7,-238 155-95-8,324-193 71 6,-324 193-71-6,402-228 60 7,-402 228-60-6,458-241 58 9,-458 241-58-10,436-225 37 8,-436 225-37-7,381-185 17 3,-381 185-17-3,295-128 12 5,-295 128-12-5,208-72 9 7,-208 72-9-7,145-42 8 6,-145 42-8-6,96-19 0 3,-96 19 0-3,65-7-3 7,-65 7 3-8,38 0-38 8,-38 0 38-8,26 0-168 8,-26 0 168-8,0 14-293 6,0-14 293-6,-29 29-573 9,29-29 573-8</inkml:trace>
    </iact:actionData>
  </iact:action>
  <iact:action type="add" startTime="15212">
    <iact:property name="dataType"/>
    <iact:actionData xml:id="d3">
      <inkml:trace xmlns:inkml="http://www.w3.org/2003/InkML" xml:id="stk3" contextRef="#ctx0" brushRef="#br1">27994 14326 937 0,'0'0'0'3,"190"-64"226"0,-190 64-226-3,240-73 149 7,-240 73-149-7,337-105 158 8,-337 105-158-8,443-137 108 7,-443 137-108-7,560-168 85 11,-560 168-85-11,636-188 64 7,-636 188-64-6,655-189 44 2,-655 189-44-1,593-174 22 4,-593 174-22-5,471-145 13 6,-471 145-13-6,325-98 9 5,-325 98-9-6,201-61 0 7,-201 61 0-6,108-24-1 8,-108 24 1-9,45 0-4 5,-45 0 4-4,0 0-20 6,0 0 20-7,-69 28-154 8,69-28 154-8,-84 41-334 10,84-41 334-9</inkml:trace>
    </iact:actionData>
  </iact:action>
  <iact:action type="add" startTime="18001">
    <iact:property name="dataType"/>
    <iact:actionData xml:id="d4">
      <inkml:trace xmlns:inkml="http://www.w3.org/2003/InkML" xml:id="stk4" contextRef="#ctx0" brushRef="#br1">26882 16074 328 0,'0'0'0'2,"0"0"361"4,0 0-361-6,0 0 67 8,0 0-67-8,0 0 79 5,0 0-78-5,0 0 45 10,0 0-46-10,0 0 62 8,0 0-62-8,-245-107 55 6,245 107-55-6,-107 0 37 8,107 0-37-8,-116 0 54 6,116 0-54-5,-123 40 59 6,123-40-59-7,-125 61 68 8,125-61-68-8,-118 82 56 9,118-82-56-9,-107 101 49 6,107-101-49-6,-93 121 48 9,93-121-48-9,-78 136 37 7,78-136-37-7,-62 143 29 5,62-143-29-5,-48 151 34 12,48-151-34-12,-28 143 32 8,28-143-32-8,-13 150 31 5,13-150-31-4,0 138 27 5,0-138-27-3,24 129 31 4,-24-129-31-7,71 126 33 6,-71-126-33-5,107 107 17 4,-107-107-17-5,136 101 6 8,-136-101-6-6,164 80 6 4,-164-80-6-6,174 64 11 6,-174-64-11-4,178 30 6 6,-178-30-6-8,167 5 5 4,-167-5-5-1,158 0 5 3,-158 0-5-5,155-67 1 9,-155 67-1-10,149-99 4 3,-149 99-4-3,132-126 0 9,-132 126 0-9,113-152-1 8,-113 152 1-7,87-173-4 5,-87 173 4-5,70-183-1 6,-70 183 1-6,40-180 0 6,-40 180 0-5,24-166-1 4,-24 166 1-5,0-150-3 4,0 150 3-4,0-128-2 6,0 128 2-7,-13-115-2 8,13 115 2-8,-54-92-3 6,54 92 3-5,-74-82-5 5,74 82 5-5,-107-68-7 7,107 68 7-8,-134-45-2 6,134 45 2-6,-156-25 0 7,156 25 0-5,-165-5 5 5,165 5-5-6,-164 0 4 5,164 0-4-3,-158 13 0 0,158-13 0-2,-147 36 1 8,147-36-1-8,-134 43 2 5,134-43-2-5,-129 56 1 6,129-56-1-7,-112 70 2 7,112-70-2-5,-100 93 2 4,100-93-2-5,-87 113 3 6,87-113-3-6,-78 134 9 5,78-134-9-6,-60 148 20 8,60-148-20-7,-49 163 22 4,49-163-22-5,-30 162 27 7,30-162-27-6,-2 151 22 6,2-151-22-6,0 143 16 5,0-143-16-6,42 119 16 7,-42-119-16-5,94 96 15 5,-94-96-15-7,132 86 6 7,-132-86-6-7,163 67 6 7,-163-67-6-7,179 51 5 9,-179-51-5-7,195 21 5 3,-195-21-5-5,194 0 6 7,-194 0-6-5,194-13 4 5,-194 13-4-7,184-69 3 6,-184 69-3-6,167-107 5 7,-167 107-5-5,143-150 0 5,-143 150 0-7,115-187-6 5,-115 187 6-3,82-220-3 5,-82 220 3-7,48-239-6 9,-48 239 6-8,13-225-4 4,-13 225 4-4,0-202-15 6,0 202 15-7,-46-160-34 8,46 160 34-7,-83-95-128 5,83 95 128-6,-56 0-225 8,56 0 225-8,-58 13-399 6,58-13 399-6</inkml:trace>
    </iact:actionData>
  </iact:action>
  <iact:action type="add" startTime="27420">
    <iact:property name="dataType"/>
    <iact:actionData xml:id="d5">
      <inkml:trace xmlns:inkml="http://www.w3.org/2003/InkML" xml:id="stk5" contextRef="#ctx0" brushRef="#br1">27289 15779 261 0,'0'0'0'1,"0"0"124"6,0 0-124-7,0 0 43 6,0 0-43-6,0 0 42 8,0 0-42-8,0 0 74 8,0 0-74-8,-187 6 101 8,187-6-101-8,-79 0 83 6,79 0-83-6,-87 0 60 8,87 0-60-8,-108 0 54 8,108 0-54-7,-114 0 54 4,114 0-54-5,-134 0 48 11,134 0-48-11,-158 0 26 5,158 0-25-5,-176-20 18 7,176 20-19-7,-195-30 16 7,195 30-16-7,-210-44 23 7,210 44-23-6,-222-52 15 7,222 52-15-8,-230-59 10 9,230 59-10-9,-248-57 8 10,248 57-8-10,-268-62 14 3,268 62-14-2,-297-58 39 8,297 58-39-9,-326-62 37 6,326 62-37-5,-351-62 20 8,351 62-20-8,-364-64 16 4,364 64-16-4,-368-71 12 4,368 71-12-3,-376-73 21 5,376 73-21-7,-394-76 17 7,394 76-17-6,-404-84 18 5,404 84-18-6,-429-93 16 7,429 93-16-6,-447-90 13 8,447 90-13-9,-438-95 9 6,438 95-9-5,-442-87 10 6,442 87-10-7,-448-82 7 7,448 82-7-7,-463-85 10 8,463 85-10-8,-479-83 8 7,479 83-8-6,-480-81 4 5,480 81-4-6,-475-80 11 8,475 80-11-8,-483-70 20 7,483 70-20-5,-491-62 21 5,491 62-21-5,-497-52 14 2,497 52-14-3,-506-43 12 7,506 43-12-8,-489-40 7 6,489 40-7-5,-482-33 5 6,482 33-5-4,-483-29 9 0,483 29-9-2,-486-27 11 6,486 27-11-6,-490-32 3 7,490 32-3-7,-469-36 7 5,469 36-7-5,-474-34 12 4,474 34-12-4,-464-34 16 6,464 34-16-5,-468-25 22 5,468 25-22-6,-471-22 12 5,471 22-12-5,-445-20 12 5,445 20-12-4,-422-22 14 4,422 22-14-6,-409-23 13 7,409 23-13-6,-399-22 12 7,399 22-12-8,-397-29 13 6,397 29-13-6,-395-27 15 9,395 27-15-7,-382-34 12 3,382 34-12-5,-355-30 13 8,355 30-13-8,-330-35 14 6,330 35-14-6,-305-31 13 9,305 31-13-9,-281-22 12 7,281 22-12-7,-254-17 6 7,254 17-6-7,-219-6 0 6,219 6 0-5,-179 0 0 7,179 0 0-8,-132 0-2 8,132 0 2-7,-100 0 0 6,100 0 0-7,-70 15 0 6,70-15 0-6,-43 14 1 7,43-14-1-5,-28 16 4 5,28-16-4-6,-20 11 5 6,20-11-5-7,-9 8 9 5,9-8-9-4,-7 4 9 7,7-4-9-8,-3 2 6 7,3-2-6-7,-1 6 3 9,1-6-3-9,-9 3 1 6,9-3-1-6,-4 6 2 8,4-6-2-8,-11 5 1 7,11-5-1-6,-5 8 1 6,5-8-1-7,-12 13 1 7,12-13-1-7,-13 7 0 8,13-7 0-7,-10 8 0 5,10-8 0-4,-6 5-3 3,6-5 3-5,-3 0 2 10,3 0-2-10,0 0-2 7,0 0 2-7,0 0 0 7,0 0 0-7,0 0-2 6,0 0 2-6,13-11-9 9,-13 11 9-8,51-44-7 5,-51 44 7-6,80-61 0 8,-80 61 0-6,87-65 1 2,-87 65-1-3,91-59 1 5,-91 59-1-3,84-59 0 3,-84 59 0-6,75-54 1 7,-75 54-1-7,66-54 1 6,-66 54-1-5,56-48 0 7,-56 48 0-8,39-39 1 8,-39 39-1-8,23-25 1 8,-23 25-1-8,14-14 0 8,-14 14 0-8,0-6 0 6,0 6 0-6,0 0-1 8,0 0 1-7,0 0-1 6,0 0 1-7,-47 23-6 8,47-23 6-7,-85 52 0 3,85-52 0-2,-116 64 0 4,116-64 0-5,-129 73 1 6,129-73-1-6,-138 78 3 7,138-78-3-8,-128 79 1 5,128-79-1-4,-117 81 2 7,117-81-2-8,-97 76 0 8,97-76 0-8,-80 62 1 7,80-62-1-6,-51 42 0 6,51-42 0-7,-29 22 4 6,29-22-4-4,-10 9 4 6,10-9-4-8,0 4 9 7,0-4-9-7,0 0 9 6,0 0-9-6,76 0 14 8,-76 0-14-8,111-4 15 8,-111 4-15-8,150-20 5 9,-150 20-5-9,155-16 2 5,-155 16-2-5,140-12 2 9,-140 12-2-9,118-6 6 7,-118 6-6-7,97 0 3 9,-97 0-3-9,82 0 0 5,-82 0 0-5,61 0-2 8,-61 0 2-8,57 0-8 8,-57 0 8-8,48 0-40 7,-48 0 40-6,45 0-126 4,-45 0 126-4,45 0-168 6,-45 0 168-6,2 0-301 7,-2 0 301-8,13 0-561 8,-13 0 561-8</inkml:trace>
    </iact:actionData>
  </iact:action>
  <iact:action type="add" startTime="29393">
    <iact:property name="dataType"/>
    <iact:actionData xml:id="d6">
      <inkml:trace xmlns:inkml="http://www.w3.org/2003/InkML" xml:id="stk6" contextRef="#ctx0" brushRef="#br1">19916 13511 531 0,'0'0'0'3,"0"0"2"1,0 0-2-2,0 0 5 4,0 0-5-6,0 0 0 6,0 0 0-6,0 0 48 8,0 0-48-8,-157-165 72 8,157 165-72-8,-84-76 83 7,84 76-83-7,-96-88 68 7,96 88-68-7,-100-99 69 8,100 99-69-8,-101-108 67 8,101 108-67-8,-110-127 28 6,110 127-28-6,-124-148 7 7,124 148-7-6,-140-173 37 7,140 173-38-8,-157-199 98 7,157 199-97-6,-172-224 31 7,172 224-31-8,-184-253 12 6,184 253-12-6,-193-274 7 10,193 274-7-10,-202-277 12 8,202 277-12-7,-207-275 26 6,207 275-26-6,-222-279 16 3,222 279-16-4,-230-276 13 7,230 276-13-6,-238-272 9 6,238 272-9-5,-243-273 9 4,243 273-9-5,-245-257 3 5,245 257-3-5,-231-245 1 6,231 245-1-7,-223-236 0 8,223 236 0-7,-206-220 1 6,206 220-1-7,-187-205 1 6,187 205-1-5,-174-197 1 6,174 197-1-7,-161-185 0 8,161 185 0-6,-148-177 1 2,148 177-1-4,-137-166 1 8,137 166-1-8,-126-160 1 8,126 160-1-7,-113-149 2 5,113 149-2-5,-99-155 0 6,99 155 0-7,-91-153 2 6,91 153-3-5,-77-145 3 7,77 145-2-7,-57-134 1 5,57 134-1-5,-48-108 0 5,48 108 0-5,-27-89 2 6,27 89-2-7,-20-69 1 7,20 69-1-6,-16-66 2 6,16 66-2-5,-12-57 6 2,12 57-6-2,-13-50 5 6,13 50-5-7,-7-42 6 5,7 42-6-6,-12-32 7 7,12 32-7-5,-4-19 3 5,4 19-3-7,-3-11 0 7,3 11 0-7,-6-5 3 7,6 5-3-7,0 0 2 7,0 0-2-7,-1 0 6 8,1 0-6-8,0 0 4 6,0 0-4-5,-3-4 1 7,3 4-1-7,0-8 0 5,0 8 0-5,-12-22 2 7,12 22-2-8,-19-25-1 5,19 25 1-4,-29-29 0 7,29 29 0-7,-36-27 0 6,36 27 0-7,-27-23-1 7,27 23 1-7,-28-11-2 7,28 11 2-7,-29 0-3 7,29 0 3-6,-28 0-9 6,28 0 9-6,-30 43 0 5,30-43 0-6,-30 64 18 8,30-64-18-8,-29 73 18 7,29-73-18-6,-24 81 23 6,24-81-23-6,-20 82 23 5,20-82-23-6,-20 75 17 7,20-75-17-6,-18 70 8 6,18-70-8-6,-18 59 6 6,18-59-6-6,-12 46 9 5,12-46-9-6,-10 31 5 7,10-31-5-5,-3 13 4 5,3-13-4-6,0 0 2 5,0 0-2-5,0 0 0 7,0 0 0-8,0 0-3 6,0 0 3-6,0-28 0 9,0 28 0-9,0-53 7 6,0 53-7-4,4-76 7 6,-4 76-7-8,16-84 2 4,-16 84-2-2,16-88 1 4,-16 88-1-5,20-92 0 7,-20 92 0-8,25-92 1 6,-25 92-1-5,23-85 1 6,-23 85-1-7,29-67 1 7,-29 67-1-6,37-45 1 7,-37 45-1-7,44-20 2 4,-44 20-2-5,60 0 20 9,-60 0-20-9,71 0 46 6,-71 0-46-5,93 45 38 6,-93-45-38-6,100 67 46 6,-100-67-46-7,97 79 32 7,-97-79-32-7,93 78 22 8,-93-78-22-7,79 77 13 6,-79-77-13-7,70 59 8 6,-70-59-8-5,55 39 2 6,-55-39-2-7,36 25 2 10,-36-25-2-10,19 6 0 5,-19-6 0-4,10 0-4 4,-10 0 4-2,16 0-22 3,-16 0 22-6,18 0-76 8,-18 0 76-8,17-31-132 8,-17 31 132-8,9-23-234 6,-9 23 234-6,1-11-579 9,-1 11 579-8</inkml:trace>
    </iact:actionData>
  </iact:action>
</iact:actions>
</file>

<file path=ppt/ink/inkAction19.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21T00:07:16.086"/>
    </inkml:context>
    <inkml:brush xml:id="br0">
      <inkml:brushProperty name="width" value="0.05292" units="cm"/>
      <inkml:brushProperty name="height" value="0.05292" units="cm"/>
      <inkml:brushProperty name="color" value="#FF0000"/>
    </inkml:brush>
  </inkml:definitions>
  <iact:action type="add" startTime="14672">
    <iact:property name="dataType"/>
    <iact:actionData xml:id="d0">
      <inkml:trace xmlns:inkml="http://www.w3.org/2003/InkML" xml:id="stk0" contextRef="#ctx0" brushRef="#br0">17650 11286 590 0,'0'0'0'2,"0"0"208"5,0 0-208-7,0 0 149 6,0 0-149-6,0 0 118 8,0 0-118-8,222 20 96 10,-222-20-96-10,100 5 67 5,-100-5-67-5,127 6 74 8,-127-6-74-8,168 2 74 8,-168-2-74-8,213 0 61 5,-213 0-61-5,254 0 60 8,-254 0-60-8,274 0 45 9,-274 0-45-9,280-23 39 9,-280 23-39-9,271-22 24 8,-271 22-24-7,230-12 19 5,-230 12-19-5,208-5 36 3,-208 5-36-2,181 0 25 5,-181 0-25-7,155-2 26 7,-155 2-26-7,141-3 32 8,-141 3-32-8,116-6 20 6,-116 6-20-5,81-4 18 8,-81 4-18-9,52-7 12 7,-52 7-12-7,25-5 8 6,-25 5-8-5,11-3 7 6,-11 3-7-7,0-2 6 8,0 2-6-8,0-7 0 6,0 7 0-6,-68-10-5 9,68 10 5-8,-128-13-7 6,128 13 7-7,-185-14 0 8,185 14 0-6,-241-10 6 1,241 10-6-2,-291-7 5 6,291 7-5-7,-310-1 12 7,310 1-12-5,-319 0 17 5,319 0-17-6,-297 0 13 6,297 0-13-7,-258 0 0 7,258 0 0-6,-216 8 1 6,216-8-1-7,-163 17 0 7,163-17 0-7,-114 17 0 6,114-17 0-4,-70 10 0 4,70-10 0-5,-36 10 0 5,36-10 0-5,-7 0 1 7,7 0-1-7,0 0 0 5,0 0 0-6,68 0 0 8,-68 0 0-7,136 0 0 5,-136 0 0-5,206-4 7 6,-206 4-7-6,257-6 4 4,-257 6-4-5,292-3 0 8,-292 3 0-7,303 0 2 6,-303 0-2-6,287 0 5 7,-287 0-5-6,263 9 6 2,-263-9-6-3,224 25 2 6,-224-25-2-7,190 26 1 7,-190-26-1-7,164 24 2 7,-164-24-2-6,132 21 20 6,-132-21-20-7,99 14 36 8,-99-14-36-7,66 5 26 5,-66-5-26-6,34 3 23 7,-34-3-23-5,11 0 15 4,-11 0-15-6,0 0 7 7,0 0-7-6,-94 4 0 5,94-4 0-5,-158 1-9 6,158-1 9-4,-238 0 0 1,238 0 0-3,-290 0 3 6,290 0-3-6,-308 0 5 6,308 0-5-7,-306 0 7 9,306 0-7-8,-280 4 13 6,280-4-13-5,-231 19 0 2,231-19 0-3,-181 23 0 5,181-23 0-6,-127 22 0 9,127-22 0-9,-80 13-1 5,80-13 1-5,-30 7 0 7,30-7 0-6,0 0 0 8,0 0 0-9,100 0-2 6,-100 0 2-5,171-20 0 5,-171 20 0-4,224-37 0 5,-224 37 0-6,224-31 0 5,-224 31 0-4,194-18-2 2,-194 18 2-4,140 0-7 7,-140 0 7-3,82 0-5 2,-82 0 5-6,43 0-7 6,-43 0 7-5,6 25-52 7,-6-25 52-7,0 32-114 4,0-32 114-5,-54 52-202 9,54-52 202-7,-52 22-353 3,52-22 353-4,-58 29-901 7,58-29 901-8</inkml:trace>
    </iact:actionData>
  </iact:action>
</iact:actions>
</file>

<file path=ppt/ink/inkAction2.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20T22:22:31.88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act:action type="add" startTime="11582">
    <iact:property name="dataType"/>
    <iact:actionData xml:id="d0">
      <inkml:trace xmlns:inkml="http://www.w3.org/2003/InkML" xml:id="stk0" contextRef="#ctx0" brushRef="#br0">3424 9256 981 0,'0'0'0'2,"0"0"190"4,0 0-190-6,0 0 128 8,0 0-128-7,0 0 103 3,0 0-103-4,0 0 49 8,0 0-49-8,0 0 9 8,0 0-9-8,0 0 3 8,0 0-3-8,0 0 6 7,0 0-6-7,0 0 4 7,0 0-4-7,0 0 5 8,0 0-5-8,68-171 8 8,-68 171-8-8,0-33 11 7,0 33-11-7,0-31 16 7,0 31-16-7,0-24 14 8,0 24-14-7,-20-7 12 6,20 7-12-6,-35 0 7 4,35 0-7-5,-43 0 7 8,43 0-7-8,-51 36 10 8,51-36-10-8,-46 62 10 9,46-62-10-9,-44 78 10 7,44-78-10-7,-30 90 8 9,30-90-8-9,-16 96 6 6,16-96-6-6,-7 89 5 8,7-89-5-7,0 82 3 5,0-82-3-6,0 68 6 6,0-68-6-5,14 53 4 8,-14-53-4-9,39 41 4 7,-39-41-4-7,54 18 8 6,-54-18-8-5,61 0 15 5,-61 0-15-4,77 0 11 5,-77 0-11-6,71-38 5 6,-71 38-5-6,65-62 2 5,-65 62-2-6,53-73 1 7,-53 73-1-6,38-72 1 6,-38 72-1-6,13-69 1 6,-13 69-1-7,0-73 11 6,0 73-11-5,0-68 5 6,0 68-5-6,-36-61 4 5,36 61-4-4,-57-45 5 5,57 45-5-6,-63-26 3 5,63 26-3-5,-77-6 1 6,77 6-1-6,-74 0 4 5,74 0-4-6,-71 20 2 8,71-20-2-7,-67 49 5 4,67-49-5-3,-54 62 9 3,54-62-9-4,-36 64 11 7,36-64-11-7,-24 64 13 7,24-64-13-8,-8 62 16 4,8-62-16-2,0 54 20 4,0-54-20-4,0 42 18 6,0-42-18-8,16 30 17 6,-16-30-17-4,48 20 15 4,-48-20-15-6,61 7 18 6,-61-7-18-4,77 0 13 6,-77 0-13-8,84-7 7 6,-84 7-7-4,77-50 8 3,-77 50-8-5,68-59 2 9,-68 59-2-9,46-64 2 7,-46 64-2-6,26-66 0 6,-26 66 0-6,3-65 1 3,-3 65-1-2,0-58 0 6,0 58 0-8,-8-51 0 6,8 51 0-4,-48-37 0 6,48 37 0-8,-60-22-1 5,60 22 1-4,-71-6 0 7,71 6 0-7,-74 0 0 6,74 0 0-7,-76 0 1 7,76 0-1-7,-61 44 1 6,61-44-1-5,-47 57 3 6,47-57-3-6,-29 68 3 7,29-68-3-8,-8 74 10 8,8-74-10-7,0 66 11 4,0-66-11-4,0 58 12 5,0-58-12-5,13 39 11 8,-13-39-11-9,39 25 8 7,-39-25-8-7,49 7 6 4,-49-7-6-2,64 0 9 5,-64 0-9-5,68 0 7 5,-68 0-7-7,65-35 0 7,-65 35 0-6,55-49 0 5,-55 49 0-6,39-49 0 6,-39 49 0-4,21-49-1 5,-21 49 1-6,5-43 0 6,-5 43 0-5,0-35-1 2,0 35 1-3,-15-29 0 7,15 29 0-8,-54-20-6 7,54 20 6-6,-67-13-2 6,67 13 2-7,-69 0-3 7,69 0 3-7,-64 0 0 7,64 0 0-6,-54 22 0 7,54-22 0-8,-37 53 1 8,37-53-1-8,-18 69 0 7,18-69 0-7,0 69 3 5,0-69-3-3,0 64 7 7,0-64-7-9,0 48 6 7,0-48-6-7,18 31 5 5,-18-31-5-4,37 6 9 6,-37-6-9-7,45 0 7 7,-45 0-7-5,52-17 6 5,-52 17-6-6,57-58 0 5,-57 58 0-6,40-74-1 7,-40 74 1-5,24-78 0 5,-24 78 0-7,5-71 0 8,-5 71 0-8,0-64-1 5,0 64 1-4,0-45-1 7,0 45 1-8,-37-27-4 7,37 27 4-6,-45-3-1 6,45 3 1-7,-54 0-4 6,54 0 4-5,-53 20-1 6,53-20 1-6,-48 57 0 6,48-57 0-6,-41 64 4 6,41-64-4-6,-29 69 1 5,29-69-1-6,-11 61 1 7,11-61-1-7,-5 47 1 10,5-47-1-10,0 32 4 6,0-32-4-5,0 15 1 4,0-15-1-5,18 0 2 9,-18 0-2-9,47 0 8 8,-47 0-8-8,64-35 3 8,-64 35-3-8,61-56 0 6,-61 56 0-6,54-62 1 7,-54 62-1-6,37-57-1 6,-37 57 1-7,22-41 0 10,-22 41 0-10,7-30-1 4,-7 30 1-3,0-13-3 7,0 13 3-8,0 0-2 8,0 0 2-8,-23 0-8 6,23 0 8-2,-43 20-12-1,43-20 12-2,-50 46 0 6,50-46 0-6,-44 52 0 5,44-52 0-4,-34 60 2 5,34-60-2-6,-19 52 0 5,19-52 0-6,-8 47 2 7,8-47-2-6,0 30 2 7,0-30-2-8,0 19 3 7,0-19-3-7,0 3 5 6,0-3-5-6,27 0 7 7,-27 0-7-5,51-17 6 5,-51 17-6-6,59-50 0 6,-59 50 0-6,60-65 0 5,-60 65 0-6,49-66 0 7,-49 66 0-6,35-61 0 5,-35 61 0-4,11-50-1 6,-11 50 1-8,0-35-1 6,0 35 1-5,0-26-2 5,0 26 2-6,-17-15-2 8,17 15 2-7,-46 0-5 6,46 0 5-7,-51 0-5 6,51 0 5-5,-54 32-1 5,54-32 1-4,-53 54 0 4,53-54 0-5,-42 66 3 6,42-66-3-5,-28 70 2 4,28-70-2-5,-13 71 2 6,13-71-2-7,0 62 8 8,0-62-8-8,0 47 13 7,0-47-13-6,0 30 11 4,0-30-11-4,29 17 14 5,-29-17-14-5,44 4 13 7,-44-4-13-7,53 0 0 6,-53 0 0-6,55 0 0 4,-55 0 0-5,55-21 0 8,-55 21 0-8,38-30 0 7,-38 30 0-6,30-30 0 7,-30 30 0-7,18-22 0 4,-18 22 0-4,9-20 0 7,-9 20 0-8,0-15-7 7,0 15 7-6,0-14-50 6,0 14 50-7,-41-11-105 6,41 11 105-5,-59-5-170 6,59 5 170-5,-34 0-261 5,34 0 261-7,-36 0-513 8,36 0 513-7</inkml:trace>
    </iact:actionData>
  </iact:action>
  <iact:action type="add" startTime="13250">
    <iact:property name="dataType"/>
    <iact:actionData xml:id="d1">
      <inkml:trace xmlns:inkml="http://www.w3.org/2003/InkML" xml:id="stk1" contextRef="#ctx0" brushRef="#br0">1391 7694 805 0,'0'0'0'1,"0"0"154"2,0 0-154-3,0 0 123 7,0 0-123-6,0 0 120 6,0 0-120-7,0 0 87 8,0 0-87-8,0 0 80 7,0 0-80-7,0 0 84 7,0 0-84-7,0 0 57 8,0 0-57-8,36 161 29 8,-36-161-29-8,8 101 34 7,-8-101-34-6,12 109 35 5,-12-109-35-6,19 120 31 9,-19-120-31-9,22 123 20 7,-22-123-20-7,32 111 18 6,-32-111-18-5,33 104 14 6,-33-104-14-7,35 87 16 8,-35-87-16-8,40 73 22 8,-40-73-22-8,39 62 23 6,-39-62-23-6,54 52 18 10,-54-52-18-10,70 40 16 9,-70-40-16-8,84 37 20 5,-84-37-20-5,100 34 14 3,-100-34-14-3,107 31 13 7,-107-31-13-8,104 28 7 7,-104-28-7-6,105 25 12 6,-105-25-12-7,95 17 14 6,-95-17-14-5,82 12 8 6,-82-12-8-6,72 5 7 7,-72-5-7-8,61 3 5 8,-61-3-5-8,43 0 1 7,-43 0-1-7,37 0 2 7,-37 0-2-7,27 0 1 7,-27 0-1-6,23 0 1 6,-23 0-1-6,16 2 1 4,-16-2-1-3,15 6 0 4,-15-6 0-6,16 4 4 7,-16-4-4-6,10 0 0 7,-10 0 0-8,13 0 2 6,-13 0-2-5,3 0 1 6,-3 0-1-7,4 0 0 8,-4 0 0-8,5 0 1 8,-5 0-1-8,0 0 1 7,0 0-1-7,0 0 0 7,0 0 0-7,0 0 0 8,0 0 0-8,0 0-1 8,0 0 1-8,0 0-2 6,0 0 2-6,0-15-4 8,0 15 4-7,-8-46-7 5,8 46 7-4,-40-57 0 5,40 57 0-6,-53-74 0 4,53 74 0-4,-63-76 0 5,63 76 0-4,-74-82 0 5,74 82 0-6,-81-74 0 6,81 74 0-6,-74-60 0 4,74 60 0-4,-60-48-4 7,60 48 4-8,-50-25-1 7,50 25 1-6,-31-13-4 6,31 13 4-6,-23 0-5 5,23 0 5-6,-13 0-4 7,13 0 4-6,-5 0 0 6,5 0 0-6,-8 0 2 7,8 0-2-8,-3 0 5 5,3 0-5-5,-2 0 7 8,2 0-7-7,0 24 9 6,0-24-9-7,0 34 12 7,0-34-12-4,15 44 6 2,-15-44-6-5,39 48 7 6,-39-48-7-5,44 51 6 7,-44-51-6-7,43 50 5 5,-43-50-5-4,51 48 6 4,-51-48-6-6,49 48 9 8,-49-48-9-8,54 45 8 7,-54-45-8-5,48 45 14 4,-48-45-14-5,52 42 9 5,-52-42-9-6,43 40 9 7,-43-40-9-6,41 39 9 6,-41-39-9-7,33 32 7 8,-33-32-7-7,28 30 10 3,-28-30-10-1,23 23 13 3,-23-23-13-5,17 13 11 7,-17-13-11-8,13 9 9 8,-13-9-9-8,8 4 5 5,-8-4-5-5,2 0 0 8,-2 0 0-8,0 2 0 8,0-2 0-8,0 7 0 8,0-7 0-8,-20 10 0 6,20-10 0-6,-48 16 0 8,48-16 0-8,-68 14 0 8,68-14 0-8,-68 11 0 7,68-11 0-6,-72 11 0 6,72-11 0-7,-69 6 0 7,69-6 0-7,-63 7 0 8,63-7 0-7,-52 0 0 6,52 0 0-6,-38 4 0 4,38-4 0-5,-20 3 0 9,20-3 0-9,-11 0-50 7,11 0 50-7,0 3-167 9,0-3 167-9,0 0-277 5,0 0 277-4,0 7-446 7,0-7 446-8</inkml:trace>
    </iact:actionData>
  </iact:action>
  <iact:action type="add" startTime="14643">
    <iact:property name="dataType"/>
    <iact:actionData xml:id="d2">
      <inkml:trace xmlns:inkml="http://www.w3.org/2003/InkML" xml:id="stk2" contextRef="#ctx0" brushRef="#br0">312 5664 707 0,'0'0'0'2,"0"0"168"3,0 0-168-5,0 0 115 8,0 0-115-8,13 169 65 6,-13-169-65-6,0 82 42 8,0-82-42-8,0 96 34 8,0-96-34-7,0 101 21 5,0-101-21-6,0 113 26 7,0-113-26-7,0 112 30 7,0-112-30-6,0 113 37 6,0-113-37-7,0 101 39 9,0-101-39-9,6 86 37 5,-6-86-37-5,12 65 27 8,-12-65-27-7,11 42 22 6,-11-42-22-7,9 22 13 9,-9-22-13-9,3 6 5 5,-3-6-5-4,3 0 10 6,-3 0-10-7,10 0 10 8,-10 0-10-8,7-20 0 8,-7 20 0-8,16-38 0 6,-16 38 0-6,13-49 2 8,-13 49-2-8,12-45 1 8,-12 45-1-8,16-41 0 8,-16 41 0-8,15-34 1 7,-15 34-1-6,14-28 1 5,-14 28-1-6,20-20 2 9,-20 20-3-9,11-9 3 7,-11 9-2-7,16 0 1 7,-16 0-1-7,21 0 0 7,-21 0 0-7,23 17 7 8,-23-17-7-8,29 46 21 8,-29-46-21-8,27 52 20 6,-27-52-20-5,31 54 12 8,-31-54-12-9,23 48 9 10,-23-48-9-9,14 39 11 4,-14-39-11-5,14 34 7 5,-14-34-7-4,2 25 0 5,-2-25 0-3,3 17 0 4,-3-17 0-6,0 12-3 4,0-12 3-4,0 5-17 5,0-5 17-5,0 0-39 6,0 0 39-7,0 0-106 8,0 0 106-8,2-9-162 8,-2 9 162-7,0-15-319 5,0 15 319-6,0-20-780 6,0 20 780-5</inkml:trace>
    </iact:actionData>
  </iact:action>
  <iact:action type="add" startTime="15123">
    <iact:property name="dataType"/>
    <iact:actionData xml:id="d3">
      <inkml:trace xmlns:inkml="http://www.w3.org/2003/InkML" xml:id="stk3" contextRef="#ctx0" brushRef="#br0">988 6332 353 0,'0'0'0'1,"0"0"389"6,0 0-389-7,0 0 84 7,0 0-84-6,0 0 101 3,0 0-101-4,0 0 61 8,0 0-61-8,-108 170 27 8,108-170-27-8,-19 37 37 8,19-37-37-8,-7 29 33 6,7-29-33-6,0 25 29 8,0-25-29-8,0 13 39 8,0-13-39-8,10 14 44 8,-10-14-44-8,53 8 38 7,-53-8-38-7,56 5 7 7,-56-5-7-6,65 0 5 6,-65 0-5-6,60 0 3 10,-60 0-3-11,48-5 0 3,-48 5 0-2,43-27-1 5,-43 27 1-6,33-37 0 8,-33 37 0-8,16-39-4 8,-16 39 4-8,12-38-5 7,-12 38 5-6,0-41-4 5,0 41 4-6,0-28-4 9,0 28 4-9,0-17-1 7,0 17 1-7,0-8-3 8,0 8 3-8,0 0-1 6,0 0 1-6,0 0-3 8,0 0 3-8,0 0-6 8,0 0 6-8,0 3 0 7,0-3 0-7,0 20 2 7,0-20-2-7,-7 17 13 8,7-17-13-8,-2 13 13 9,2-13-13-9,0 17 7 5,0-17-7-5,0 25 3 8,0-25-3-8,0 31 4 8,0-31-4-8,0 37 6 8,0-37-6-8,5 37 6 6,-5-37-6-6,17 35 4 8,-17-35-4-8,12 32 2 9,-12-32-2-9,11 20 0 7,-11-20 0-7,9 17 0 7,-9-17 0-7,7 8-6 7,-7-8 6-7,10 2-43 9,-10-2 43-9,7 0-90 7,-7 0 90-6,0 0-142 4,0 0 142-5,0 0-342 9,0 0 342-9</inkml:trace>
    </iact:actionData>
  </iact:action>
  <iact:action type="add" startTime="15741">
    <iact:property name="dataType"/>
    <iact:actionData xml:id="d4">
      <inkml:trace xmlns:inkml="http://www.w3.org/2003/InkML" xml:id="stk4" contextRef="#ctx0" brushRef="#br0">1109 6356 70 0,'0'0'0'2,"0"0"0"-1,0 0 0-1</inkml:trace>
    </iact:actionData>
  </iact:action>
  <iact:action type="add" startTime="15804">
    <iact:property name="dataType"/>
    <iact:actionData xml:id="d5">
      <inkml:trace xmlns:inkml="http://www.w3.org/2003/InkML" xml:id="stk5" contextRef="#ctx0" brushRef="#br0">1109 6356 499 0,'0'0'0'2,"48"-58"261"-2,-48 58-261 1,2 0 177 7,-2 0-177-7,0 0 122 5,0 0-122-6,0 0 68 6,0 0-68-6,0 0 46 7,0 0-46-7,0 0 42 8,0 0-42-8,0 0 35 8,0 0-35-8,0-4 32 8,0 4-32-8,0-11 22 6,0 11-22-6,-21-12 10 6,21 12-10-5,-33-8 23 7,33 8-23-6,-28-5 23 4,28 5-23-6,-31 0 9 6,31 0-9-6,-28 0 5 8,28 0-5-8,-25 0 4 8,25 0-4-8,-20 13 9 8,20-13-9-8,-25 23 14 6,25-23-14-5,-14 21 8 6,14-21-8-7,-13 19 10 8,13-19-10-7,-16 18 5 7,16-18-5-8,-12 24 4 5,12-24-4-3,-13 29 2 4,13-29-2-5,-7 30 1 6,7-30-1-6,-4 36 5 6,4-36-5-7,0 34 5 6,0-34-5-6,0 31 10 7,0-31-10-5,0 28 10 6,0-28-10-8,4 25 7 6,-4-25-7-5,12 24 9 6,-12-24-9-7,16 13 6 6,-16-13-6-5,16 11 4 9,-16-11-4-10,17 6 1 5,-17-6-1-3,27 0 2 4,-27 0-2-6,28 0 0 7,-28 0 0-7,39-6 4 7,-39 6-4-6,41-31 2 8,-41 31-2-9,33-37 0 5,-33 37 0-4,32-42-2 6,-32 42 2-6,23-47 0 5,-23 47 0-5,15-47 0 7,-15 47 0-7,13-49 0 4,-13 49 0-4,4-45 0 6,-4 45 0-5,0-31-1 5,0 31 1-7,0-21-1 7,0 21 1-7,0-10 0 7,0 10 0-7,0 0 0 7,0 0 0-7,0 0-1 8,0 0 1-7,0 0 0 6,0 0 0-7,0 0 1 7,0 0-1-7,9 17 1 7,-9-17-1-7,8 43 19 9,-8-43-19-8,12 59 21 5,-12-59-21-5,17 65 9 3,-17-65-9-2,15 64 12 6,-15-64-12-8,9 61 10 6,-9-61-10-4,13 55 5 6,-13-55-5-8,7 41 2 5,-7-41-2-3,4 28 1 5,-4-28-1-6,0 15 0 5,0-15 0-6,3 0 0 8,-3 0 0-8,9 0-3 6,-9 0 3-5,7 0-9 7,-7 0 9-8,13-11-51 7,-13 11 51-6,12-32-81 7,-12 32 81-8,11-36-98 5,-11 36 98-4,2-43-171 6,-2 43 171-7,0-19-294 7,0 19 294-5,0-20-823 5,0 20 823-7</inkml:trace>
    </iact:actionData>
  </iact:action>
  <iact:action type="add" startTime="16466">
    <iact:property name="dataType"/>
    <iact:actionData xml:id="d6">
      <inkml:trace xmlns:inkml="http://www.w3.org/2003/InkML" xml:id="stk6" contextRef="#ctx0" brushRef="#br0">1438 5769 603 0,'0'0'0'2,"0"0"176"2,0 0-176-3,29 155 102 8,-29-155-102-9,12 95 93 5,-12-95-93-4,12 106 56 4,-12-106-56-4,18 119 71 7,-18-119-71-8,15 115 68 7,-15-115-68-7,16 115 47 8,-16-115-47-8,13 105 43 6,-13-105-43-6,7 86 23 8,-7-86-23-8,4 73 10 8,-4-73-10-8,3 55 6 8,-3-55-6-8,9 33 0 7,-9-33 0-7,3 14-5 7,-3-14 5-6,1 0-33 6,-1 0 33-7,11-3-86 8,-11 3 86-7,2-50-161 5,-2 50 161-6,0-43-361 7,0 43 361-6,0-42-578 6,0 42 578-7</inkml:trace>
    </iact:actionData>
  </iact:action>
  <iact:action type="add" startTime="16812">
    <iact:property name="dataType"/>
    <iact:actionData xml:id="d7">
      <inkml:trace xmlns:inkml="http://www.w3.org/2003/InkML" xml:id="stk7" contextRef="#ctx0" brushRef="#br0">2062 5935 183 0,'0'0'0'2,"0"0"226"2,0 0-227-4,0 0 77 6,0 0-76-6,0 0 105 8,0 0-105-8,0 0 152 7,0 0-152-7,0 0 101 9,0 0-101-9,0 0 84 6,0 0-84-6,17-64 65 7,-17 64-65-6,-26-4 35 7,26 4-35-8,-30 0 28 7,30 0-28-7,-41 0 10 7,41 0-10-7,-38 0 4 7,38 0-4-7,-42 9 4 9,42-9-4-9,-30 22 0 7,30-22 0-7,-25 22-1 7,25-22 1-7,-16 29 0 7,16-29 0-7,-10 37 0 10,10-37 0-9,-4 40 6 5,4-40-6-6,0 41 21 6,0-41-21-6,0 41 39 7,0-41-39-7,0 37 24 9,0-37-24-9,0 37 12 8,0-37-12-8,0 37 6 7,0-37-6-7,0 41 3 10,0-41-3-9,0 47 3 3,0-47-3-3,8 49 5 5,-8-49-5-3,16 60 9 1,-16-60-9-3,16 58 15 8,-16-58-15-9,15 60 21 5,-15-60-21-3,16 50 18 5,-16-50-18-5,10 42 14 2,-10-42-14-3,7 34 7 7,-7-34-7-8,3 20 2 8,-3-20-2-8,0 10 0 8,0-10 0-7,0 4-3 4,0-4 3-5,0 0-18 7,0 0 18-7,0 0-65 9,0 0 65-7,0-14-104 3,0 14 104-4,0-30-129 4,0 30 129-4,0-13-183 6,0 13 183-7,0-13-369 7,0 13 369-6</inkml:trace>
    </iact:actionData>
  </iact:action>
  <iact:action type="add" startTime="17262">
    <iact:property name="dataType"/>
    <iact:actionData xml:id="d8">
      <inkml:trace xmlns:inkml="http://www.w3.org/2003/InkML" xml:id="stk8" contextRef="#ctx0" brushRef="#br0">2075 6250 708 0,'0'0'1'3,"0"0"216"0,0 0-217-3,0 0 102 7,0 0-102-7,0 0 123 6,0 0-123-6,0 0 78 8,0 0-78-8,-213-6 41 9,213 6-41-9,-44 16 22 5,44-16-22-5,-30 23 8 8,30-23-8-8,-26 20 0 8,26-20 0-8,-18 21-1 8,18-21 1-8,-3 25-50 6,3-25 50-6,0 7-209 8,0-7 209-8,0 8-615 8,0-8 615-8</inkml:trace>
    </iact:actionData>
  </iact:action>
  <iact:action type="add" startTime="18018">
    <iact:property name="dataType"/>
    <iact:actionData xml:id="d9">
      <inkml:trace xmlns:inkml="http://www.w3.org/2003/InkML" xml:id="stk9" contextRef="#ctx0" brushRef="#br0">2089 6586 282 0,'0'0'0'2,"0"0"293"1,0 0-293-2,0 0 145 7,0 0-145-8,0 0 97 7,0 0-97-7,0 0 109 9,0 0-109-8,0 0 88 3,0 0-88-3,0 0 81 7,0 0-81-8,20 94 46 7,-20-94-46-7,16 39 61 8,-16-39-61-8,13 33 58 6,-13-33-58-6,5 24 46 8,-5-24-46-8,10 17 38 8,-10-17-38-8,0 7 19 7,0-7-19-7,3 0 4 7,-3 0-4-7,10 0 1 8,-10 0-1-8,9 0 0 8,-9 0 0-8,19-22 0 6,-19 22 0-6,26-34-13 8,-26 34 13-8,23-29-4 8,-23 29 4-8,26-16 0 8,-26 16 0-8,22-2 3 8,-22 2-3-7,20 0 13 5,-20 0-13-6,28 0 45 7,-28 0-45-7,17 18 33 8,-17-18-33-8,14 23 8 8,-14-23-8-7,16 21 2 4,-16-21-2-5,8 10 3 9,-8-10-3-9,13 12 0 7,-13-12 0-7,17 12 2 8,-17-12-2-8,19 10 2 9,-19-10-2-9,25 10 1 7,-25-10-1-7,23 7 0 7,-23-7 0-6,20 0-1 6,-20 0 1-7,16 0 0 6,-16 0 0-4,17 0-5 4,-17 0 5-6,13-14-5 9,-13 14 5-9,18-34-13 5,-18 34 13-4,16-34-18 5,-16 34 18-4,13-31-28 5,-13 31 28-6,11-19-52 6,-11 19 52-7,9-8-64 9,-9 8 64-9,13 0-114 5,-13 0 114-4,4 0-167 6,-4 0 167-7,6 0-398 8,-6 0 398-8</inkml:trace>
    </iact:actionData>
  </iact:action>
  <iact:action type="add" startTime="18430">
    <iact:property name="dataType"/>
    <iact:actionData xml:id="d10">
      <inkml:trace xmlns:inkml="http://www.w3.org/2003/InkML" xml:id="stk10" contextRef="#ctx0" brushRef="#br0">2826 6601 385 0,'0'0'0'2,"0"0"138"5,0 0-138-7,0 0 134 5,0 0-134-5,0 0 111 7,0 0-111-7,0 0 83 8,0 0-83-8,0 0 84 8,0 0-84-8,0 0 63 7,0 0-63-7,-111 101 54 7,111-101-54-6,-23 36 43 6,23-36-43-7,-14 34 45 7,14-34-45-5,-10 24 34 3,10-24-34-5,0 21 38 9,0-21-38-9,0 17 30 7,0-17-30-7,0 14 16 8,0-14-16-8,17 5 8 6,-17-5-8-6,39 0 0 8,-39 0 0-8,45 0-2 8,-45 0 2-8,39-10-13 8,-39 10 13-8,36-37-7 6,-36 37 7-6,25-42-4 8,-25 42 4-8,13-39-3 9,-13 39 3-9,6-37-3 5,-6 37 3-4,0-31-3 6,0 31 3-7,0-24-6 8,0 24 6-8,0-15-16 8,0 15 16-7,-3-3-5 4,3 3 5-5,-13 0-2 8,13 0 2-7,-10 3-3 7,10-3 3-8,-6 42 0 7,6-42 0-7,-7 50 15 9,7-50-15-9,0 56 19 5,0-56-19-5,0 57 19 9,0-57-19-9,0 52 13 7,0-52-13-7,0 44 3 8,0-44-3-8,0 39 0 6,0-39 0-6,0 33 0 8,0-33 0-8,0 21-5 8,0-21 5-8,7 8-35 7,-7-8 35-7,6 0-79 7,-6 0 79-7,11 0-117 8,-11 0 117-8,16-31-191 9,-16 31 191-9,12-30-349 7,-12 30 349-7,9-24-490 6,-9 24 490-6</inkml:trace>
    </iact:actionData>
  </iact:action>
  <iact:action type="add" startTime="18865">
    <iact:property name="dataType"/>
    <iact:actionData xml:id="d11">
      <inkml:trace xmlns:inkml="http://www.w3.org/2003/InkML" xml:id="stk11" contextRef="#ctx0" brushRef="#br0">3360 6444 516 0,'0'0'0'2,"0"0"228"3,0 0-228-5,0 0 139 9,0 0-139-9,0 0 107 6,0 0-107-6,0 0 55 7,0 0-55-7,-120 154 73 7,120-154-73-7,-54 84 62 8,54-84-62-8,-49 94 57 8,49-94-57-8,-43 91 44 6,43-91-44-6,-38 89 46 8,38-89-46-8,-26 74 44 8,26-74-44-8,-17 64 28 7,17-64-28-7,-12 47 13 8,12-47-13-8,-4 28 6 8,4-28-6-8,-3 10 0 7,3-10 0-7,0 4 0 8,0-4 0-8,0 0-15 6,0 0 15-6,0-8-81 8,0 8 81-8,7-41-163 8,-7 41 163-8,9-27-223 7,-9 27 223-7,8-22-420 7,-8 22 420-7</inkml:trace>
    </iact:actionData>
  </iact:action>
  <iact:action type="add" startTime="19142">
    <iact:property name="dataType"/>
    <iact:actionData xml:id="d12">
      <inkml:trace xmlns:inkml="http://www.w3.org/2003/InkML" xml:id="stk12" contextRef="#ctx0" brushRef="#br0">3118 6875 440 0,'0'0'0'1,"0"0"169"6,0 0-169-7,0 0 190 6,0 0-190-6,0 0 141 7,0 0-141-7,9-195 104 8,-9 195-104-8,-9-60 84 9,9 60-84-9,-21-58 77 7,21 58-77-7,-28-57 51 6,28 57-51-6,-26-50 44 8,26 50-44-8,-25-39 23 8,25 39-23-7,-21-32 8 4,21 32-8-5,-18-22 0 8,18 22 0-7,-13-17-6 7,13 17 6-8,0 0-112 7,0 0 112-7,0 0-327 7,0 0 327-6</inkml:trace>
    </iact:actionData>
  </iact:action>
  <iact:action type="add" startTime="21384">
    <iact:property name="dataType"/>
    <iact:actionData xml:id="d13">
      <inkml:trace xmlns:inkml="http://www.w3.org/2003/InkML" xml:id="stk13" contextRef="#ctx0" brushRef="#br1">11658 9394 849 0,'0'0'0'2,"0"0"233"4,0 0-233-6,0 0 163 8,0 0-163-7,0 0 138 6,0 0-138-7,0 0 58 7,0 0-58-7,0 0 23 6,0 0-23-6,0 0 22 9,0 0-22-9,-153-34 46 7,153 34-46-6,-68 12 43 4,68-12-43-5,-61 32 39 8,61-32-39-8,-43 32 26 8,43-32-26-8,-28 32 16 9,28-32-16-9,-16 24 18 7,16-24-18-7,0 18 16 6,0-18-16-5,0 5 17 6,0-5-17-7,8 0 14 8,-8 0-14-7,49 0 11 5,-49 0-11-6,67-40 3 8,-67 40-3-8,68-47 1 7,-68 47-1-7,65-56 3 9,-65 56-3-9,51-60 0 7,-51 60 0-6,33-56 2 6,-33 56-2-7,12-56 0 7,-12 56 0-6,0-51 1 4,0 51-1-3,0-35 0 4,0 35 0-5,-25-23 0 6,25 23 0-6,-52-3 0 6,52 3 0-6,-71 0 0 5,71 0 0-6,-89 28 3 7,89-28-3-5,-90 63 11 4,90-63-11-5,-84 67 27 5,84-67-27-2,-72 72 35 0,72-72-35-4,-52 68 26 9,52-68-26-9,-29 62 20 6,29-62-20-5,-13 50 10 5,13-50-10-5,0 39 10 5,0-39-10-4,3 32 10 4,-3-32-10-5,52 17 11 7,-52-17-11-8,79 0 9 7,-79 0-9-6,101 0 5 6,-101 0-5-6,110-29 0 5,-110 29 0-6,100-55 3 6,-100 55-3-5,87-68 1 7,-87 68-1-7,63-62 0 5,-63 62 0-4,38-60 4 4,-38 60-4-6,20-47 0 7,-20 47 0-6,0-37-1 6,0 37 1-6,0-22-1 6,0 22 1-7,-49-10-2 7,49 10 2-7,-80 0-3 7,80 0 3-7,-95 0 0 7,95 0 0-3,-105 4 1 1,105-4-1-4,-97 37 1 5,97-37-1-6,-79 48 1 7,79-48-1-7,-61 53 2 8,61-53-2-7,-32 53 4 7,32-53-4-8,-12 57 10 6,12-57-10-6,0 50 16 8,0-50-16-8,0 39 20 7,0-39-20-5,35 32 19 2,-35-32-19-3,56 5 13 7,-56-5-13-8,76 0 9 7,-76 0-9-6,85-3 3 6,-85 3-3-6,93-44 0 5,-93 44 0-6,77-54 0 7,-77 54 0-6,64-62 0 7,-64 62 0-8,36-59 0 7,-36 59 0-6,10-49-1 4,-10 49 1-5,0-47-2 7,0 47 2-4,-10-32-4 3,10 32 4-5,-52-27-6 6,52 27 6-6,-73-8-5 4,73 8 5-4,-81 0-2 8,81 0 2-9,-84 0-1 6,84 0 1-5,-78 17 0 5,78-17 0-5,-67 42 0 6,67-42 0-7,-43 47 2 7,43-47-2-7,-24 47 1 9,24-47-1-9,-4 47 4 7,4-47-4-6,0 42 5 6,0-42-5-5,7 30 10 3,-7-30-10-5,44 20 9 7,-44-20-9-7,61 4 6 8,-61-4-6-7,72 0 6 6,-72 0-6-6,81-17 3 4,-81 17-3-4,83-45 3 6,-83 45-3-6,65-54 0 7,-65 54 0-8,50-57 0 8,-50 57 0-8,26-52-3 5,-26 52 3-4,4-49 0 6,-4 49 0-6,0-41-2 7,0 41 2-8,-16-28-6 7,16 28 6-7,-55-15-7 6,55 15 7-5,-73-2-5 8,73 2 5-9,-76 0-3 6,76 0 3-5,-80 2-1 7,80-2 1-8,-68 39-1 5,68-39 1-4,-50 51 0 7,50-51 0-7,-34 56 1 5,34-56-1-5,-13 54 1 4,13-54-1-4,0 47 3 7,0-47-3-8,0 40 5 8,0-40-5-8,10 27 5 7,-10-27-5-6,37 17 3 5,-37-17-3-6,48 0 4 7,-48 0-4-7,58 0 2 7,-58 0-2-5,67-24 1 5,-67 24-1-7,61-54-1 9,-61 54 1-9,53-62-1 8,-53 62 1-8,34-62-1 5,-34 62 1-4,13-59-1 6,-13 59 1-5,0-54-6 3,0 54 6-4,0-47-2 5,0 47 2-5,-44-35-6 6,44 35 6-4,-59-15-7 3,59 15 7-6,-70 0-5 5,70 0 5-4,-72 0-1 6,72 0 1-7,-70 23-3 8,70-23 3-7,-59 53 0 6,59-53 0-6,-39 62 3 7,39-62-3-8,-21 64 1 4,21-64-1-2,0 70 3 5,0-70-3-7,0 62 4 8,0-62-4-7,8 51 3 6,-8-51-3-7,45 37 5 6,-45-37-5-5,56 17 3 6,-56-17-3-6,71 0 3 6,-71 0-3-6,81 0 1 6,-81 0-1-5,83-45 1 3,-83 45-1-4,81-71-1 5,-81 71 1-5,63-84 0 7,-63 84 0-8,43-88-1 8,-43 88 1-8,20-81-3 5,-20 81 3-4,0-70-9 6,0 70 9-7,-4-54-4 8,4 54 4-7,-49-30-6 6,49 30 6-6,-67-12-7 4,67 12 7-4,-74 0-6 7,74 0 6-8,-75 10-5 7,75-10 5-6,-68 49 0 4,68-49 0-4,-54 62 2 6,54-62-2-6,-36 72 1 6,36-72-1-7,-10 81 0 9,10-81 0-9,0 79 5 5,0-79-5-4,0 66 5 6,0-66-5-6,18 50 8 6,-18-50-8-6,31 34 8 7,-31-34-8-8,35 15 8 6,-35-15-8-6,39 0 3 10,-39 0-3-10,45 0 5 5,-45 0-5-4,48-17 0 7,-48 17 0-8,43-47 0 7,-43 47 0-6,29-57-2 6,-29 57 2-6,12-66-3 4,-12 66 3-4,0-57-6 6,0 57 6-6,-8-45-13 4,8 45 13-4,-42-36-12 6,42 36 12-6,-50-13-13 6,50 13 13-6,-54 0-12 6,54 0 12-6,-51 0-9 7,51 0 9-7,-46 12-3 3,46-12 3-3,-39 42-3 6,39-42 3-6,-21 50 0 6,21-50 0-6,-10 56 2 7,10-56-2-8,0 57 6 5,0-57-6-5,0 50 6 8,0-50-6-7,16 34 10 6,-16-34-10-6,35 20 9 6,-35-20-9-7,41 0 7 7,-41 0-7-7,39 0 4 7,-39 0-4-6,46-26 0 5,-46 26 0-4,36-62 0 5,-36 62 0-7,25-68-2 6,-25 68 2-5,13-71-1 7,-13 71 1-8,0-69-1 6,0 69 1-4,0-47-3 5,0 47 3-6,-14-30-3 4,14 30 3-4,-41-13-4 7,41 13 4-8,-45 0-8 8,45 0 8-8,-46 0-5 5,46 0 5-1,-45 37 0 0,45-37 0-3,-32 51 0 7,32-51 0-8,-18 58 0 8,18-58 0-8,0 66 1 5,0-66-1-4,0 65 2 7,0-65-2-8,13 58 9 6,-13-58-9-5,41 45 9 8,-41-45-9-9,44 28 6 6,-44-28-6-5,43 15 4 7,-43-15-4-6,45 0 3 3,-45 0-3-5,42 0 1 7,-42 0-1-7,30-40-1 5,-30 40 1-3,24-59-1 5,-24 59 1-7,5-67 0 8,-5 67 0-7,0-62-2 5,0 62 2-3,-3-51-3 4,3 51 3-7,-40-30-3 5,40 30 3-5,-41-9-5 9,41 9 5-8,-49 0-2 5,49 0 2-6,-43 5-7 10,43-5 7-10,-41 46 0 4,41-46 0-3,-29 58 1 5,29-58-1-5,-12 59 2 7,12-59-2-8,0 53 0 9,0-53 0-9,0 43 4 6,0-43-4-5,2 22 9 6,-2-22-9-7,39 10 8 7,-39-10-8-6,51 0 6 5,-51 0-6-5,66-5 11 5,-66 5-11-6,64-38 4 7,-64 38-4-6,60-43 0 7,-60 43 0-6,40-45 1 5,-40 45-1-7,18-42 2 7,-18 42-2-6,0-37 1 5,0 37-1-5,0-28 0 5,0 28 0-5,-31-22-2 4,31 22 2-4,-54-14-2 5,54 14 2-4,-57 0-3 6,57 0 3-7,-64 0-2 5,64 0 2-5,-52 29-3 5,52-29 3-5,-41 67-1 6,41-67 1-7,-25 79 1 7,25-79-1-5,-11 78 1 5,11-78-1-7,0 70 3 8,0-70-3-6,0 52 1 3,0-52-1-4,0 27 2 4,0-27-2-4,33 3 0 7,-33-3 0-8,44 0 1 6,-44 0-1-4,46-40-1 5,-46 40 1-6,51-67-1 4,-51 67 1-4,39-71-1 8,-39 71 1-8,24-60-3 5,-24 60 3-5,3-49-19 8,-3 49 19-9,0-33-38 6,0 33 38-6,-23-26-90 6,23 26 90-6,-56-10-174 7,56 10 174-6,-32 0-283 5,32 0 283-6,-29 0-516 7,29 0 516-5</inkml:trace>
    </iact:actionData>
  </iact:action>
</iact:actions>
</file>

<file path=ppt/ink/inkAction20.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21T00:07:16.086"/>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0000"/>
    </inkml:brush>
    <inkml:brush xml:id="br2">
      <inkml:brushProperty name="width" value="0.055" units="cm"/>
      <inkml:brushProperty name="height" value="0.055" units="cm"/>
    </inkml:brush>
  </inkml:definitions>
  <iact:action type="add" startTime="10194">
    <iact:property name="dataType"/>
    <iact:actionData xml:id="d0">
      <inkml:trace xmlns:inkml="http://www.w3.org/2003/InkML" xml:id="stk0" contextRef="#ctx0" brushRef="#br0">13422 2956 167 0,'0'0'0'2,"0"0"515"5,0 0-515-7,0 0 162 5,0 0-162-5,0 0 147 7,0 0-147-7,0 0 130 8,0 0-130-8,0 0 68 8,0 0-68-8,0 0 37 7,0 0-37-7,-215 134 82 7,215-134-82-7,-135 24 81 8,135-24-81-8,-146 22 68 8,146-22-68-8,-141 22 49 6,141-22-49-5,-132 20 46 6,132-20-46-7,-123 20 33 8,123-20-33-8,-113 13 20 7,113-13-20-7,-93 12 11 7,93-12-11-7,-68 8 1 8,68-8-1-7,-40 4 0 6,40-4 0-7,-16 0-1 7,16 0 1-7,0 0 0 7,0 0 0-7,0 0 0 9,0 0 0-9,56 0 0 7,-56 0 0-7,103 0 35 7,-103 0-35-7,141 0 22 7,-141 0-22-7,158 0 3 9,-158 0-3-9,161 0 21 7,-161 0-21-6,145 1 25 5,-145-1-25-5,116 12 29 7,-116-12-29-8,84 8 44 8,-84-8-44-8,49 7 34 5,-49-7-34-3,17 2 24 5,-17-2-24-7,3 0 6 9,-3 0-6-8,0 0 12 4,0 0-12-5,-40 0 0 6,40 0 0-6,-86 0-12 8,86 0 12-8,-107-13-5 8,107 13 5-8,-110-21 0 8,110 21 0-8,-95-16 0 7,95 16 0-6,-63-12 3 7,63 12-3-8,-38-5 0 7,38 5 0-7,-13 0-1 8,13 0 1-8,0 0 0 7,0 0 0-7,0 0 0 9,0 0 0-9,54 0 10 5,-54 0-10-5,104 0 26 7,-104 0-26-6,154 5 37 6,-154-5-37-5,166 8 0 5,-166-8 0-5,166 9 0 2,-166-9 0-3,140 8 2 7,-140-8-2-8,93 7 0 8,-93-7 0-8,56 7 5 6,-56-7-5-5,0 11 3 6,0-11-3-7,-20 20 0 7,20-20 0-7,-109 29-2 7,109-29 2-6,-155 34-33 5,155-34 33-5,-184 33-6 7,184-33 6-8,-184 34-31 7,184-34 31-6,-167 33-102 5,167-33 102-5,-56 14-197 6,56-14 197-7,-41 17-355 7,41-17 355-7</inkml:trace>
    </iact:actionData>
  </iact:action>
  <iact:action type="add" startTime="15960">
    <iact:property name="dataType"/>
    <iact:actionData xml:id="d1">
      <inkml:trace xmlns:inkml="http://www.w3.org/2003/InkML" xml:id="stk1" contextRef="#ctx0" brushRef="#br1">12172 4684 112 0,'0'0'0'1,"0"0"325"4,0 0-325-5,0 0 83 9,0 0-83-9,-193 7 132 8,193-7-132-8,-114 60 109 6,114-60-109-5,-141 88 55 6,141-88-55-6,-151 112 61 6,151-112-61-6,-144 135 56 6,144-135-56-6,-137 155 33 6,137-155-33-7,-104 171 27 4,104-171-26-4,-70 174 28 11,70-174-29-11,-27 169 33 6,27-169-33-6,0 155 46 7,0-155-46-7,27 133 74 9,-27-133-74-9,102 111 38 11,-102-111-38-11,149 84 46 7,-149-84-46-7,187 56 48 4,-187-56-48-2,215 23 33 5,-215-23-33-6,224 0 22 8,-224 0-22-5,205-49 17-3,-205 49-17-1,161-103 5 7,-161 103-5-7,107-139 0 10,-107 139 0-10,40-176-4 5,-40 176 4-4,0-197-2 4,0 197 2-3,-34-207-3 6,34 207 3-7,-93-190-8 4,93 190 8-5,-122-145-43 8,122 145 43-7,-120-72-123 5,120 72 123-6,-60 0-249 8,60 0 249-7,-40 39-932 6,40-39 932-7</inkml:trace>
    </iact:actionData>
  </iact:action>
  <iact:action type="add" startTime="16539">
    <iact:property name="dataType"/>
    <iact:actionData xml:id="d2">
      <inkml:trace xmlns:inkml="http://www.w3.org/2003/InkML" xml:id="stk2" contextRef="#ctx0" brushRef="#br1">13709 6026 204 0,'0'0'0'2,"0"0"139"1,0 0-139-3,-221-52 96 8,221 52-96-8,-130 0 161 7,130 0-161-7,-141 45 137 9,141-45-137-9,-140 68 96 5,140-68-96-5,-125 84 93 8,125-84-93-7,-110 104 73 8,110-104-73-9,-77 121 49 8,77-121-49-8,-51 138 45 5,51-138-45-5,-17 148 56 7,17-148-56-7,0 161 58 10,0-161-58-10,24 157 58 5,-24-157-58-5,90 152 55 7,-90-152-55-7,128 135 64 11,-128-135-64-11,168 113 57 5,-168-113-57-5,194 74 36 9,-194-74-36-9,216 34 15 7,-216-34-15-7,212 0 9 12,-212 0-9-12,191-75 1 5,-191 75-1-4,157-146 0 4,-157 146 0-4,107-200-5 8,-107 200 5-9,60-239-13 8,-60 239 13-8,14-252-46 6,-14 252 46-6,0-237-59 9,0 237 59-8,-46-188-123 4,46 188 123-5,-55-34-136 6,55 34 136-2,-53 0-409 1,53 0 409-5</inkml:trace>
    </iact:actionData>
  </iact:action>
  <iact:action type="add" startTime="19756">
    <iact:property name="dataType"/>
    <iact:actionData xml:id="d3">
      <inkml:trace xmlns:inkml="http://www.w3.org/2003/InkML" xml:id="stk3" contextRef="#ctx0" brushRef="#br0">17299 4067 420 0,'0'0'0'1,"0"0"173"3,0 0-173-3,0 0 85 6,0 0-85-6,0 0 97 6,0 0-97-7,-183-45 72 7,183 45-72-7,-117 0 70 7,117 0-70-7,-132 28 66 10,132-28-66-10,-140 58 53 6,140-58-53-6,-160 84 52 6,160-84-52-6,-169 122 47 8,169-122-47-8,-169 157 41 8,169-157-41-8,-165 203 37 6,165-203-37-6,-149 243 41 8,149-243-41-8,-128 270 41 10,128-270-41-10,-104 301 37 8,104-301-37-8,-77 311 31 4,77-311-31-3,-49 326 26 7,49-326-26-8,-21 332 21 10,21-332-21-9,0 324 22 4,0-324-22-5,16 321 19 6,-16-321-19-6,79 301 11 9,-79-301-11-8,127 281 10 4,-127-281-10-4,177 245 14 6,-177-245-14-5,241 204 18 2,-241-204-18-3,294 158 22 8,-294-158-22-8,341 98 41 6,-341-98-41-7,361 18 29 8,-361-18-29-8,362-47 15 6,-362 47-15-5,338-197 7 8,-338 197-7-9,292-329 0 5,-292 329 0-4,247-438-4 6,-247 438 4-7,180-518-2 7,-180 518 2-5,95-578 0 3,-95 578 0-5,5-609-1 9,-5 609 1-9,-57-588 0 7,57 588 0-7,-172-528-1 8,172 528 1-7,-221-424-3 3,221 424 3-3,-237-302-39 6,237 302 39-6,-225-199-91 6,225 199 91-5,-89 3-208 4,89-3 208-5,-72 56-423 4,72-56 423-3</inkml:trace>
    </iact:actionData>
  </iact:action>
  <iact:action type="remove" startTime="23298">
    <iact:property name="style" value="instant"/>
    <iact:actionData xml:id="d4" ref="#d3"/>
  </iact:action>
  <iact:action type="add" startTime="23306">
    <iact:property name="dataType" value="strokeEraser"/>
    <iact:actionData xml:id="d5">
      <inkml:trace xmlns:inkml="http://www.w3.org/2003/InkML" xml:id="stk4" contextRef="#ctx0" brushRef="#br2">23739 12829 516 0,'0'0'0'10,"0"0"198"-7,0 0-198-3,0 0 69 2,0 0-69-2,0 0 37 8,0 0-37-8,0 0 3 6,0 0-3-6,0 0 0 9,0 0 0-8,0 0-127 7,0 0 127-7,0 0-327 4,0 0 327-4</inkml:trace>
    </iact:actionData>
  </iact:action>
  <iact:action type="add" startTime="24736">
    <iact:property name="dataType"/>
    <iact:actionData xml:id="d6">
      <inkml:trace xmlns:inkml="http://www.w3.org/2003/InkML" xml:id="stk5" contextRef="#ctx0" brushRef="#br0">16490 8209 544 0,'0'0'0'3,"0"0"312"4,0 0-312-7,0 0 182 8,0 0-182-8,0 0 129 4,0 0-129-4,218 21 94 7,-218-21-93-6,116 41 73 8,-116-41-74-9,150 37 61 6,-150-37-61-6,171 45 48 8,-171-45-48-8,195 37 44 8,-195-37-44-8,207 27 41 8,-207-27-41-8,212 17 28 6,-212-17-28-6,201 7 38 7,-201-7-38-7,183 0 10 11,-183 0-10-11,135 0 18 6,-135 0-18-5,84 0 34 6,-84 0-34-7,43 0 23 8,-43 0-23-8,13 0 21 7,-13 0-21-7,0 0 9 6,0 0-9-6,-84 0 0 8,84 0 0-8,-151-27-11 10,151 27 11-10,-214-42-9 4,214 42 9-3,-261-46 0 6,261 46 0-7,-284-44 0 8,284 44 0-8,-279-35 0 7,279 35 0-6,-255-20 1 6,255 20-1-7,-207 0 0 7,207 0 0-6,-141 0-10 8,141 0 10-8,-81 0-32 2,81 0 32-3,-27 10-23 8,27-10 23-8,0 28-2 10,0-28 2-10,84 34 0 7,-84-34 0-6,159 39 37 3,-159-39-37-3,218 35 17 5,-218-35-17-4,248 32 17 6,-248-32-17-7,237 19 17 4,-237-19-17-3,210 17 12 2,-210-17-12-2,153 13 3 6,-153-13-3-7,95 4 19 8,-95-4-19-8,54 6 26 2,-54-6-26-2,16 3 10 6,-16-3-10-6,0 4 8 6,0-4-8-6,-70 0 0 4,70 0 0-4,-116 0-14 6,116 0 14-5,-147 0-6 5,147 0 6-7,-164 0-1 9,164 0 1-9,-145 0 1 5,145 0-1-5,-121 0 2 8,121 0-2-7,-76 0 2 7,76 0-2-7,-34 0 0 3,34 0 0-4,0 5 0 8,0-5 0-8,29 16 0 7,-29-16 0-6,105 23 10 7,-105-23-10-8,137 27 53 5,-137-27-53-3,161 26 4 5,-161-26-4-7,151 17 1 9,-151-17-1-8,116 12 2 6,-116-12-2-6,81 2 1 3,-81-2-1-3,36 3 1 6,-36-3-1-7,0 2 0 9,0-2 0-9,-13 0 0 4,13 0 0-3,-100 0-7 7,100 0 7-7,-158 0-96 7,158 0 96-7,-216 10-98 4,216-10 98-3,-236 16-119 3,236-16 119-5,-112 14-179 9,112-14 179-9,-92 20-370 8,92-20 370-7</inkml:trace>
    </iact:actionData>
  </iact:action>
</iact:actions>
</file>

<file path=ppt/ink/inkAction3.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20T22:40:46.082"/>
    </inkml:context>
    <inkml:brush xml:id="br0">
      <inkml:brushProperty name="width" value="0.05292" units="cm"/>
      <inkml:brushProperty name="height" value="0.05292" units="cm"/>
    </inkml:brush>
  </inkml:definitions>
  <iact:action type="add" startTime="4647">
    <iact:property name="dataType"/>
    <iact:actionData xml:id="d0">
      <inkml:trace xmlns:inkml="http://www.w3.org/2003/InkML" xml:id="stk0" contextRef="#ctx0" brushRef="#br0">24571 2551 222 0,'0'0'0'9,"0"0"142"-8,0 0-142-1,0 0 122 4,0 0-121-4,0 0 124 6,0 0-125-6,0 0 98 8,0 0-98-7,0 0 85 7,0 0-85-8,0 0 93 6,0 0-93-6,0 28 98 8,0-28-98-8,0 0 101 10,0 0-101-10,0 0 104 6,0 0-104-5,0 0 96 4,0 0-96-5,0 0 78 7,0 0-78-6,0 0 59 9,0 0-59-10,0 0 28 7,0 0-28-7,0 0 17 5,0 0-17-4,0 0 11 5,0 0-11-6,5 0 8 10,-5 0-8-9,13-8 7 5,-13 8-7-6,23-34 0 6,-23 34 0-6,30-39 14 8,-30 39-14-8,34-48 18 10,-34 48-18-10,43-51 22 6,-43 51-22-6,45-56 29 6,-45 56-29-6,44-53 26 9,-44 53-26-9,48-54 19 9,-48 54-19-8,44-52 17 4,-44 52-17-3,44-57 14 3,-44 57-14-5,52-51 13 9,-52 51-13-8,49-48 16 7,-49 48-16-7,50-41 9 4,-50 41-9-5,56-40 7 5,-56 40-7-3,57-42 11 6,-57 42-11-6,66-39 17 4,-66 39-17-4,69-45 20 2,-69 45-20-3,66-45 16 4,-66 45-16-4,74-43 18 8,-74 43-18-7,73-42 18 4,-73 42-18-5,63-37 16 5,-63 37-16-6,67-30 15 5,-67 30-15-3,58-28 14 6,-58 28-14-7,57-23 10 4,-57 23-10-3,59-20 14 3,-59 20-14-5,64-13 11 7,-64 13-11-6,61-12 12 8,-61 12-12-7,63-8 12 5,-63 8-12-6,70-8 10 3,-70 8-10-3,71-6 15 4,-71 6-15-3,74 0 9 7,-74 0-9-9,87 0 12 8,-87 0-12-8,81 0 10 5,-81 0-10-4,86 0 10 4,-86 0-10-4,87 0 10 8,-87 0-10-8,81 0 7 4,-81 0-7-4,84 2 9 6,-84-2-9-6,83 18 5 6,-83-18-5-6,73 19 6 7,-73-19-6-8,70 20 7 5,-70-20-7-3,67 19 9 6,-67-19-9-8,61 17 3 8,-61-17-3-8,56 14 3 6,-56-14-3-4,54 12 0 2,-54-12 0-2,43 8-1 4,-43-8 1-5,35 9 0 7,-35-9 0-8,22 2 0 7,-22-2 0-6,14 3 0 4,-14-3 0-4,10 0 0 6,-10 0 0-5,0 0 1 4,0 0-1-5,3 0 2 7,-3 0-2-8,0 0 0 6,0 0 0-6,0 0 4 8,0 0-4-8,0 0 0 7,0 0 0-6,0 0 0 7,0 0 0-8,0 0-1 6,0 0 1-6,0 0-1 7,0 0 1-7,0 0-2 9,0 0 2-9,0 0-3 7,0 0 3-6,0-3-5 5,0 3 5-6,-20-32-4 6,20 32 4-6,-46-57-8 10,46 57 8-10,-60-68-1 5,60 68 1-4,-64-79 0 6,64 79 0-5,-72-73 0 4,72 73 0-5,-77-68-2 6,77 68 2-3,-75-61-2-1,75 61 2-3,-68-45-3 7,68 45 3-5,-53-37-4 4,53 37 4-5,-37-23-8 6,37 23 8-6,-21-10-7 5,21 10 7-5,-10-3-1 6,10 3 1-7,0 0-1 8,0 0 1-8,0 0 0 7,0 0 0-7,0 0 2 6,0 0-2-6,0 0 4 8,0 0-4-6,0 0 3 4,0 0-3-6,0 0 4 9,0 0-4-9,0 0 7 5,0 0-7-4,15 3 5 6,-15-3-5-6,52 36 6 7,-52-36-6-8,68 51 4 8,-68-51-4-8,77 59 2 5,-77-59-2-4,77 62 6 6,-77-62-6-5,72 62 2 4,-72-62-2-5,64 61 7 6,-64-61-7-6,57 59 8 5,-57-59-8-6,47 57 6 8,-47-57-6-8,37 44 0 9,-37-44 0-8,24 43 0 5,-24-43 0-6,13 22 0 7,-13-22 0-7,8 17 0 6,-8-17 0-4,0 14 0 7,0-14 0-9,0 20 0 6,0-20 0-6,0 30 0 5,0-30 0-4,-18 40 0 7,18-40 0-8,-39 48 0 9,39-48 0-8,-52 48 0 4,52-48 0-4,-60 50 0 5,60-50 0-6,-66 45 0 8,66-45 0-8,-68 45 0 7,68-45 0-6,-60 36 0 5,60-36 0-6,-53 34 0 8,53-34 0-8,-42 22 0 7,42-22 0-4,-28 17 0 3,28-17 0-6,-17 15 0 6,17-15 0-6,-3 14-59 7,3-14 59-6,0 23-111 8,0-23 111-8,7 30-178 5,-7-30 178-6,26 15-306 5,-26-15 306-4,33 13-674 7,-33-13 674-8</inkml:trace>
    </iact:actionData>
  </iact:action>
  <iact:action type="add" startTime="6395">
    <iact:property name="dataType"/>
    <iact:actionData xml:id="d1">
      <inkml:trace xmlns:inkml="http://www.w3.org/2003/InkML" xml:id="stk1" contextRef="#ctx0" brushRef="#br0">32290 10991 565 0,'0'0'0'1,"0"0"224"5,0 0-224-6,0 0 117 6,0 0-117-6,0 0 118 10,0 0-118-10,0 0 79 6,0 0-79-6,0 0 77 7,0 0-77-7,0 0 76 9,0 0-76-9,-3 5 56 5,3-5-56-5,3 0 33 8,-3 0-33-7,20 0 28 6,-20 0-28-7,32-26 17 6,-32 26-17-5,34-39 14 7,-34 39-14-8,45-56 13 8,-45 56-13-8,46-70 15 8,-46 70-15-8,49-81 12 7,-49 81-12-7,51-96 10 7,-51 96-10-7,57-104 9 8,-57 104-9-8,58-106 8 9,-58 106-8-9,56-105 9 5,-56 105-9-4,55-95 13 7,-55 95-13-8,55-98 13 7,-55 98-13-6,45-96 13 4,-45 96-13-3,45-95 9 5,-45 95-9-7,45-101 6 7,-45 101-6-6,39-96 7 8,-39 96-7-9,41-99 2 6,-41 99-2-6,40-103 2 7,-40 103-2-7,44-105 1 6,-44 105-1-2,40-109 0 2,-40 109 0-6,44-107 0 7,-44 107 0-6,36-101 0 5,-36 101 0-6,33-94-1 9,-33 94 1-8,28-84 0 5,-28 84 0-6,23-76 0 5,-23 76 0-4,19-67 1 8,-19 67-1-8,13-59 0 7,-13 59 0-7,9-47 0 5,-9 47 0-6,3-34 0 6,-3 34 0-4,3-23 0 2,-3 23 0-3,0-10 0 7,0 10 0-8,0-15 0 7,0 15 0-6,0-14-1 6,0 14 1-7,0-20 0 6,0 20 0-5,0-19 0 7,0 19 0-8,-11-23 0 7,11 23 0-6,-7-14 2 4,7 14-2-4,-8-8-1 7,8 8 1-8,-2-6 0 7,2 6 0-7,-3 0-1 9,3 0 1-9,0 0 0 6,0 0 0-6,0 0 0 9,0 0 0-8,0 0 3 5,0 0-3-6,0 0 2 7,0 0-2-6,0-3 3 6,0 3-3-7,0-3 1 7,0 3-1-6,0 0-1 5,0 0 1-6,0 0 1 9,0 0-1-9,0 0 2 8,0 0-2-8,0 0 0 6,0 0 0-6,0 0 3 8,0 0-3-8,0 0 2 7,0 0-2-6,0 0 2 5,0 0-2-6,0 0 4 7,0 0-4-6,0 0 5 7,0 0-5-8,0 0 4 7,0 0-4-6,0 0 3 4,0 0-3-5,0 0 1 8,0 0-1-8,0 0 5 8,0 0-5-7,0 0 5 7,0 0-5-8,0 0 6 7,0 0-6-7,0 0 0 7,0 0 0-7,0 0 0 7,0 0 0-7,0 0 1 9,0 0-1-9,0 0 5 7,0 0-5-7,0 0 3 8,0 0-3-8,0 0 6 6,0 0-6-5,0 0 7 7,0 0-7-7,0 0 6 4,0 0-6-4,0 0 0 5,0 0 0-6,0 0 0 9,0 0 0-9,0 0 0 7,0 0 0-6,0 0 3 7,0 0-3-8,0 0 3 6,0 0-3-6,0 0 3 8,0 0-3-8,0 0 4 7,0 0-4-7,0 0 1 7,0 0-1-7,0 0 1 7,0 0-1-7,0 0 0 8,0 0 0-8,0 0 2 9,0 0-2-9,-3 0 8 7,3 0-8-6,-10 0 19 4,10 0-19-4,-19 0 19 8,19 0-19-9,-32 31 18 7,32-31-18-7,-46 48 10 5,46-48-10-3,-57 53 11 7,57-53-11-9,-58 62 12 6,58-62-12-6,-63 60 4 7,63-60-4-5,-60 58 2 5,60-58-2-7,-49 48 3 6,49-48-3-6,-38 36 2 7,38-36-2-5,-26 21 1 4,26-21-1-4,-7 10 1 2,7-10-1-3,-7 7 0 6,7-7 0-6,0 0 0 7,0 0 0-8,0 0 0 8,0 0 0-8,0 0-5 6,0 0 5-6,0 0-5 7,0 0 5-7,0 0-4 8,0 0 4-8,21-25-5 9,-21 25 5-9,34-37-1 6,-34 37 1-6,42-45-6 7,-42 45 6-6,33-46-2 7,-33 46 2-8,36-39-3 8,-36 39 3-8,28-35 0 4,-28 35 0-2,30-35 2 6,-30 35-2-7,34-31 0 5,-34 31 0-5,30-28 1 7,-30 28-1-7,23-20 0 5,-23 20 0-5,24-17 1 5,-24 17-1-6,20-13 2 8,-20 13-2-8,24-12 0 7,-24 12 0-6,28-11 0 4,-28 11 0-4,25-14 0 6,-25 14 0-7,17-6 2 9,-17 6-2-9,23-6 2 8,-23 6-2-8,16-2 6 9,-16 2-6-9,15 0 7 5,-15 0-7-5,13 0 9 7,-13 0-9-5,16 0 28 4,-16 0-28-5,17 8 37 6,-17-8-37-6,23 27 28 4,-23-27-28-4,23 46 27 6,-23-46-27-6,25 62 33 7,-25-62-33-8,26 67 23 5,-26-67-23-4,29 76 28 8,-29-76-28-8,25 79 26 4,-25-79-26-4,29 79 26 7,-29-79-26-8,20 79 9 5,-20-79-9-4,25 69 5 6,-25-69-5-6,20 56 5 6,-20-56-5-6,19 43 4 7,-19-43-4-7,16 29 0 5,-16-29 0-5,9 10 2 5,-9-10-2-6,2 6 0 8,-2-6 0-8,0 0-3 8,0 0 3-8,0 0-43 7,0 0 43-7,0 0-86 6,0 0 86-6,0 0-137 8,0 0 137-8,0 0-229 8,0 0 229-8,-2-6-335 6,2 6 335-6,-25-7-570 9,25 7 570-9</inkml:trace>
    </iact:actionData>
  </iact:action>
</iact:actions>
</file>

<file path=ppt/ink/inkAction4.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20T22:44:26.609"/>
    </inkml:context>
    <inkml:brush xml:id="br0">
      <inkml:brushProperty name="width" value="0.05292" units="cm"/>
      <inkml:brushProperty name="height" value="0.05292" units="cm"/>
    </inkml:brush>
  </inkml:definitions>
  <iact:action type="add" startTime="42210">
    <iact:property name="dataType"/>
    <iact:actionData xml:id="d0">
      <inkml:trace xmlns:inkml="http://www.w3.org/2003/InkML" xml:id="stk0" contextRef="#ctx0" brushRef="#br0">33354 8046 444 0,'0'0'0'10,"0"0"437"-8,0 0-437-2,0 0 83 3,0 0-83-3,-235 17 86 8,235-17-86-8,-101 0 68 9,101 0-68-9,-109 0 17 4,109 0-17-2,-97 0 2 4,97 0-2-6,-83 0 0 9,83 0 0-9,-68-6-4 8,68 6 4-7,-56-6-10 4,56 6 10-4,-44 0-8 6,44 0 8-7,-33 0 0 8,33 0 0-8,-20 0 3 8,20 0-3-8,-11 0 10 6,11 0-10-6,0 0 16 8,0 0-16-8,0 0 19 8,0 0-19-8,0 0 28 6,0 0-28-6,44 12 37 7,-44-12-37-6,59 16 17 7,-59-16-17-8,77 19 2 8,-77-19-2-8,81 26 6 10,-81-26-6-10,77 22 14 5,-77-22-14-3,70 27 36 3,-70-27-36-2,56 24 50 4,-56-24-50-6,41 20 33 4,-41-20-33-2,25 13 33 1,-25-13-33-2,15 7 17 5,-15-7-17-7,3 0 6 6,-3 0-6-6,0 2 1 9,0-2-1-9,0 0 0 5,0 0 0-4,-23 0-4 7,23 0 4-8,-56 3-27 8,56-3 27-8,-84 2-25 6,84-2 25-4,-93 7-6 4,93-7 6-6,-87 10-6 8,87-10 6-8,-77 10-18 7,77-10 18-6,-54 11-25 5,54-11 25-4,-32 9-29 4,32-9 29-5,-18 0-19 7,18 0 19-8,-5 0-7 6,5 0 7-4,0 0 0 4,0 0 0-6,25 0 1 6,-25 0-1-4,68 0 11 4,-68 0-11-5,96 0 6 8,-96 0-6-7,107 0 2 2,-107 0-2-3,110 0 8 6,-110 0-8-7,96 0 15 7,-96 0-15-7,68 0 26 8,-68 0-26-8,33 0 32 5,-33 0-32-5,10 0 30 8,-10 0-30-7,0 10 21 6,0-10-21-7,-30 12 11 8,30-12-11-7,-70 10 0 6,70-10 0-6,-87 12-1 4,87-12 1-5,-84 8 0 9,84-8 0-9,-76 12-1 8,76-12 1-8,-64 13 0 8,64-13 0-8,-52 17 0 5,52-17 0-4,-38 17 0 6,38-17 0-6,-20 17 2 6,20-17-2-7,-11 11 1 8,11-11-1-7,0 15 4 3,0-15-4-1,0 17 25 4,0-17-25-7,12 19 43 7,-12-19-43-6,44 22 38 4,-44-22-38-4,49 23 9 8,-49-23-9-7,39 16 4 2,-39-16-4-2,38 15 4 5,-38-15-4-6,23 8 5 6,-23-8-5-7,7 3 3 5,-7-3-3-4,0 0 2 6,0 0-2-6,0 4 0 6,0-4 0-7,0 1-4 8,0-1 4-8,-45 7-32 7,45-7 32-7,-62 9-80 8,62-9 80-7,-70 8-141 5,70-8 141-6,-32 2-251 6,32-2 251-4,-29 0-1000 5,29 0 1000-7</inkml:trace>
    </iact:actionData>
  </iact:action>
</iact:actions>
</file>

<file path=ppt/ink/inkAction5.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20T22:51:17.733"/>
    </inkml:context>
    <inkml:brush xml:id="br0">
      <inkml:brushProperty name="width" value="0.05292" units="cm"/>
      <inkml:brushProperty name="height" value="0.05292" units="cm"/>
    </inkml:brush>
  </inkml:definitions>
  <iact:action type="add" startTime="14419">
    <iact:property name="dataType"/>
    <iact:actionData xml:id="d0">
      <inkml:trace xmlns:inkml="http://www.w3.org/2003/InkML" xml:id="stk0" contextRef="#ctx0" brushRef="#br0">2534 1200 675 0,'0'0'0'8,"0"0"172"-6,0 0-172-2,0 0 88 4,0 0-88-4,0 0 111 6,0 0-111-6,0 0 71 8,0 0-71-7,178-22 48 5,-178 22-48-6,93 0 54 7,-93 0-54-7,116-4 67 9,-116 4-67-8,158 0 63 5,-158 0-63-6,196-9 45 7,-196 9-45-7,249-2 40 7,-249 2-40-7,279 0 37 9,-279 0-37-9,295 0 24 7,-295 0-24-7,297 0 19 8,-297 0-19-8,270 22 22 7,-270-22-22-6,248 29 27 5,-248-29-27-3,213 25 16 3,-213-25-16-5,183 23 16 6,-183-23-16-7,159 17 13 6,-159-17-13-6,132 5 15 9,-132-5-15-9,103 0 8 7,-103 0-8-6,74 0 3 4,-74 0-3-5,43-5 0 8,-43 5 0-7,21-15 0 6,-21 15 0-6,0-17-4 7,0 17 4-8,-12-16-2 5,12 16 2-5,-75-21-7 8,75 21 7-8,-122-28-3 8,122 28 3-8,-170-17 0 9,170 17 0-8,-220-13 0 2,220 13 0-1,-264 0 0 5,264 0 0-7,-306 0 3 8,306 0-3-7,-322 11 2 6,322-11-2-7,-323 39 4 5,323-39-4-3,-294 45 0 5,294-45 0-6,-249 49-2 5,249-49 2-3,-216 45-1 2,216-45 1-2,-171 39 0 1,171-39 0-4,-141 27 0 8,141-27 0-8,-115 20 0 7,115-20 0-5,-85 15-3 5,85-15 3-6,-55 9-6 4,55-9 6-5,-29 0-7 9,29 0 7-7,0 0-10 3,0 0 10-5,0 0-15 8,0 0 15-8,13-27-34 6,-13 27 34-6,43-25-12 9,-43 25 12-9,60-17-2 6,-60 17 2-4,74-11 0 3,-74 11 0-5,100-8 1 8,-100 8-1-8,138-3 2 7,-138 3-2-5,178 0 4 8,-178 0-4-10,226 0 2 4,-226 0-2-2,255 0 3 4,-255 0-3-6,278 0 4 7,-278 0-4-6,287 0 2 8,-287 0-2-8,267 17 5 1,-267-17-5-1,249 13 9 6,-249-13-9-5,227 12 4 5,-227-12-4-7,204 5 1 7,-204-5-1-6,185 0 3 6,-185 0-3-7,161 0 1 8,-161 0-1-8,129 0 2 8,-129 0-2-8,95 0 0 7,-95 0 0-7,59-10 4 8,-59 10-4-8,30-3 1 7,-30 3-1-7,11 0 1 7,-11 0-1-7,0 0 2 8,0 0-2-8,-47 0 0 6,47 0 0-6,-113 27-1 9,113-27 1-9,-181 40 0 7,181-40 0-6,-241 35-1 6,241-35 1-6,-304 30 1 5,304-30-1-4,-352 14 1 4,352-14-1-5,-379 0 2 5,379 0-2-5,-374 0 6 5,374 0-6-3,-337 0 0 3,337 0 0-6,-276-6 1 6,276 6-1-6,-214-2 0 8,214 2 0-8,-157-4 0 7,157 4 0-6,-97-5 0 6,97 5 0-5,-51-11 0 3,51 11 0-5,0-21-4 9,0 21 4-9,35-30-6 6,-35 30 6-5,129-37-25 5,-129 37 25-6,197-25-9 9,-197 25 9-9,266-17 0 8,-266 17 0-6,297 0 2 4,-297 0-2-6,301 0 1 4,-301 0-1-2,284 25 1 5,-284-25-1-6,238 52 7 6,-238-52-7-7,191 56 6 9,-191-56-6-7,144 52 3 4,-144-52-3-6,97 47 7 4,-97-47-7-2,58 27 4 6,-58-27-4-8,26 11 13 6,-26-11-13-4,0 2 12 5,0-2-12-7,-54 0 8 7,54 0-8-7,-142 0 0 7,142 0 0-6,-229 0-5 6,229 0 5-7,-278-5 0 8,278 5 0-7,-294 0 3 4,294 0-3-4,-271 0 2 7,271 0-2-8,-221 0 0 7,221 0 0-7,-158 22-2 7,158-22 2-5,-97 20 0 5,97-20 0-5,-43 17 2 2,43-17-2-4,0 17 2 8,0-17-2-8,100 22 3 8,-100-22-3-8,194 25 16 8,-194-25-16-8,271 32 10 5,-271-32-10-3,296 28 6 5,-296-28-6-6,277 27 5 6,-277-27-5-7,208 23 4 5,-208-23-4-4,129 17 6 8,-129-17-6-9,60 14 1 6,-60-14-1-4,0 12 3 5,0-12-3-7,-57 10 0 7,57-10 0-6,-152 5 0 4,152-5 0-2,-209 0-12 4,209 0 12-7,-243 0-14 7,243 0 14-6,-252-5-57 4,252 5 57-5,-231-30-140 8,231 30 140-6,-77-19-290 5,77 19 290-7</inkml:trace>
    </iact:actionData>
  </iact:action>
</iact:actions>
</file>

<file path=ppt/ink/inkAction6.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20T23:16:09.258"/>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0070C0"/>
    </inkml:brush>
    <inkml:brush xml:id="br2">
      <inkml:brushProperty name="width" value="0.05292" units="cm"/>
      <inkml:brushProperty name="height" value="0.05292" units="cm"/>
    </inkml:brush>
    <inkml:brush xml:id="br3">
      <inkml:brushProperty name="width" value="0.05292" units="cm"/>
      <inkml:brushProperty name="height" value="0.05292" units="cm"/>
      <inkml:brushProperty name="color" value="#7030A0"/>
    </inkml:brush>
  </inkml:definitions>
  <iact:action type="add" startTime="21656">
    <iact:property name="dataType"/>
    <iact:actionData xml:id="d0">
      <inkml:trace xmlns:inkml="http://www.w3.org/2003/InkML" xml:id="stk0" contextRef="#ctx0" brushRef="#br0">8451 2071 2 0,'0'0'0'11,"0"0"373"-11,0 0-373 0,0 0 130 1,0 0-130-1,0 0 168 5,0 0-168-4,0 0 166 8,0 0-166-9,0 0 100 5,0 0-100-5,0 0 81 8,0 0-81-8,-14 0 77 9,14 0-77-9,0 0 82 9,0 0-82-9,0 0 68 5,0 0-68-5,0 0 79 7,0 0-79-7,20 0 75 8,-20 0-75-8,43 0 66 9,-43 0-66-9,64 0 50 5,-64 0-50-5,89 0 27 8,-89 0-27-8,105-13 42 8,-105 13-42-8,141-20 27 8,-141 20-27-8,144-24 15 9,-144 24-15-9,149-17 17 6,-149 17-17-5,139-10 10 5,-139 10-10-4,113-6 8 5,-113 6-8-6,89-3 20 5,-89 3-20-6,63 0 20 6,-63 0-20-4,37 0 22 4,-37 0-22-4,20 0 15 5,-20 0-15-7,3 0 14 6,-3 0-14-4,0 0 10 6,0 0-10-8,-31 0 5 5,31 0-5-4,-95 9 0 7,95-9 0-8,-141 19-1 5,141-19 1-4,-170 16 0 7,170-16 0-7,-179 17 0 5,179-17 0-4,-174 12-2 6,174-12 2-8,-154 8 0 5,154-8 0-4,-130 7-2 5,130-7 2-6,-97 5-3 9,97-5 3-9,-61 5 0 7,61-5 0-6,-26 3-1 5,26-3 1-5,-6 4-1 5,6-4 1-6,0 0 0 9,0 0 0-9,59 0 2 7,-59 0-2-6,113 0 0 4,-113 0 0-3,148 0 3 4,-148 0-3-5,157 0 2 7,-157 0-2-8,142 0 1 8,-142 0-1-8,123 7 3 6,-123-7-3-2,97 20 3 0,-97-20-3-4,73 23 7 7,-73-23-7-6,43 17 16 7,-43-17-16-8,17 10 23 7,-17-10-23-7,0 12 28 8,0-12-28-7,0 12 24 5,0-12-24-5,-40 7 13 6,40-7-13-6,-52 10 0 5,52-10 0-5,-64 2-2 4,64-2 2-4,-57 0-3 6,57 0 3-5,-48 0-3 6,48 0 3-8,-37 0-3 7,37 0 3-6,-26 2 0 3,26-2 0-2,-13 0-2 4,13 0 2-5,-5 3-1 6,5-3 1-6,0 8-9 7,0-8 9-8,0 22-21 5,0-22 21-5,0 44-42 8,0-44 42-7,2 53-115 6,-2-53 115-6,7 62-162 4,-7-62 162-3,3 22-247 5,-3-22 247-7,0 20-451 7,0-20 451-7</inkml:trace>
    </iact:actionData>
  </iact:action>
  <iact:action type="add" startTime="30556">
    <iact:property name="dataType"/>
    <iact:actionData xml:id="d1">
      <inkml:trace xmlns:inkml="http://www.w3.org/2003/InkML" xml:id="stk1" contextRef="#ctx0" brushRef="#br1">17976 5466 376 0,'0'0'0'5,"0"0"77"-4,0 0-77 1,0 0 99 5,0 0-99-6,0 0 139 2,0 0-139-2,0 0 108 6,0 0-108-7,0 0 78 8,0 0-78-8,-17-3 100 6,17 3-100-5,0 0 112 6,0 0-112-7,0 0 107 9,0 0-107-9,17 0 99 8,-17 0-99-8,52 0 117 8,-52 0-117-8,81 0 75 5,-81 0-75-5,100 0 54 10,-100 0-54-10,108 0 48 7,-108 0-48-7,107 0 37 7,-107 0-37-7,94 0 24 7,-94 0-24-7,64 0 25 11,-64 0-25-10,52 5 32 3,-52-5-32-4,28 8 23 8,-28-8-23-8,4 4 17 5,-4-4-17-5,0 3 15 8,0-3-15-8,0 10 15 8,0-10-15-7,-45 12 0 6,45-12 0-7,-87 13 0 7,87-13 0-7,-123 15 0 7,123-15 0-6,-128 5 1 6,128-5-1-7,-126 7 0 8,126-7 0-8,-108 0 0 9,108 0 0-9,-86 2 1 6,86-2-1-5,-59 0 0 7,59 0 0-8,-32 0-3 7,32 0 3-6,-13 0 0 4,13 0 0-4,0 0-1 6,0 0 1-6,0 0 0 6,0 0 0-7,30 0-1 8,-30 0 1-7,71 0-5 5,-71 0 5-6,93-12 0 8,-93 12 0-7,91-5 1 5,-91 5-1-5,80 0 2 4,-80 0-2-3,61 0 2 6,-61 0-2-7,40 0 3 4,-40 0-3-4,28 0 1 7,-28 0-1-8,1 8 2 7,-1-8-2-6,0 12 3 4,0-12-3-3,-13 17 0 5,13-17 0-6,-45 15 0 5,45-15 0-5,-62 21-3 6,62-21 3-6,-64 15 0 5,64-15 0-6,-53 8 0 7,53-8 0-6,-41 11 0 6,41-11 0-6,-20 2 0 5,20-2 0-6,-12 7 0 7,12-7 0-7,0 0 1 8,0 0-1-7,0 0 1 6,0 0-1-6,19 5 3 5,-19-5-3-5,57 12 5 6,-57-12-5-7,76 11 2 8,-76-11-2-8,69 17 2 7,-69-17-2-6,52 14 0 5,-52-14 0-5,36 8 0 5,-36-8 0-5,9 14 0 6,-9-14 0-6,0 17-1 7,0-17 1-8,-18 25-17 7,18-25 17-6,-53 37-130 6,53-37 130-7,-47 17-233 7,47-17 233-7,-35 8-369 7,35-8 369-6</inkml:trace>
    </iact:actionData>
  </iact:action>
  <iact:action type="add" startTime="32055">
    <iact:property name="dataType"/>
    <iact:actionData xml:id="d2">
      <inkml:trace xmlns:inkml="http://www.w3.org/2003/InkML" xml:id="stk2" contextRef="#ctx0" brushRef="#br1">32326 5457 397 0,'0'0'0'2,"0"0"227"1,0 0-227-3,0 0 158 8,0 0-158-8,0 0 122 8,0 0-122-8,0 0 97 6,0 0-97-6,0 0 71 8,0 0-71-8,0 0 78 8,0 0-78-8,58-17 77 8,-58 17-77-8,44-4 68 6,-44 4-68-6,56-7 68 8,-56 7-68-7,73-2 54 6,-73 2-54-7,81-4 42 7,-81 4-42-7,83 0 46 7,-83 0-46-7,72 0 18 11,-72 0-18-11,65 0 22 3,-65 0-22-3,41 0 39 8,-41 0-39-8,20 0 41 11,-20 0-41-11,8 0 31 5,-8 0-31-5,0 6 24 8,0-6-24-8,0 14 16 9,0-14-16-9,-35 25 0 5,35-25 0-5,-71 33 0 8,71-33 0-8,-100 32-4 9,100-32 4-8,-112 22 0 5,112-22 0-6,-112 12 1 10,112-12-1-10,-110 2 1 6,110-2-1-6,-91 0 1 6,91 0-1-5,-77 0-1 4,77 0 1-5,-52 0-2 10,52 0 2-9,-22 0-11 7,22 0 11-7,-6 0-12 4,6 0 12-5,0 0-13 5,0 0 13-4,24 0 0 9,-24 0 0-10,63 0 3 5,-63 0-3-3,87 0 15 5,-87 0-15-7,90 0 4 9,-90 0-4-8,84 4 0 2,-84-4 0-1,70 16 5 5,-70-16-5-7,48 14 10 10,-48-14-10-9,27 20 19 3,-27-20-19-3,9 14 20 5,-9-14-20-6,0 11 18 8,0-11-18-8,0 13 11 7,0-13-11-6,-13 13 0 6,13-13 0-7,-44 11-21 6,44-11 21-5,-52 8-7 8,52-8 7-8,-52 7 0 2,52-7 0-2,-43 0-4 6,43 0 4-5,-29 1-1 6,29-1 1-7,-21 4 0 4,21-4 0-4,-3 0 2 7,3 0-2-8,0 0 0 9,0 0 0-9,0 0 4 4,0 0-4-3,26 0 1 6,-26 0-1-6,57 5 13 9,-57-5-13-10,65 8 10 3,-65-8-10-2,60 9 4 6,-60-9-4-5,46 8 3 6,-46-8-3-7,28 7 1 5,-28-7-1-6,16 2 2 5,-16-2-2-4,0 5 0 7,0-5 0-8,0 13-2 10,0-13 2-10,-5 15-32 5,5-15 32-4,-49 32-159 5,49-32 159-4,-28 17-224 5,28-17 224-6,-33 17-442 5,33-17 442-6</inkml:trace>
    </iact:actionData>
  </iact:action>
  <iact:action type="add" startTime="33995">
    <iact:property name="dataType"/>
    <iact:actionData xml:id="d3">
      <inkml:trace xmlns:inkml="http://www.w3.org/2003/InkML" xml:id="stk3" contextRef="#ctx0" brushRef="#br1">15710 13835 327 0,'0'0'0'1,"0"0"579"4,0 0-579-5,0 0 55 7,0 0-55-6,0 0 57 5,0 0-57-6,0 0 77 7,0 0-77-7,0 0 60 8,0 0-60-8,-214-133 34 7,214 133-34-7,-120 0 39 9,120 0-39-9,-132 0 38 7,132 0-38-7,-141 35 49 7,141-35-49-7,-141 66 39 7,141-66-39-6,-139 97 32 5,139-97-32-5,-133 120 25 6,133-120-25-7,-122 146 20 8,122-146-20-8,-103 163 34 8,103-163-34-8,-84 175 41 6,84-175-41-5,-56 183 36 7,56-183-36-8,-28 176 20 10,28-176-20-9,0 172 7 4,0-172-7-5,23 158 18 6,-23-158-18-6,109 137 17 8,-109-137-17-8,157 117 11 7,-157-117-11-6,194 98 11 7,-194-98-11-8,214 79 4 5,-214-79-4-3,234 49 4 6,-234-49-4-8,224 13 1 7,-224-13-1-7,218-2 8 9,-218 2-8-9,197-79 4 4,-197 79-4-3,172-114 5 8,-172 114-5-8,141-167 5 4,-141 167-5-4,109-206 5 7,-109 206-5-7,66-232 4 6,-66 232-4-7,28-259 3 6,-28 259-3-5,0-249 3 7,0 249-3-8,-62-229 0 7,62 229 0-7,-125-198 0 7,125 198 0-7,-171-167-4 6,171 167 4-5,-202-129-4 6,202 129 4-6,-214-90-2 6,214 90 2-6,-216-43-2 5,216 43 2-6,-197 0 0 8,197 0 0-8,-181 54 0 7,181-54 0-6,-164 121 4 6,164-121-4-6,-148 160 6 5,148-160-6-6,-138 200 8 8,138-200-8-7,-123 222 9 5,123-222-9-5,-98 238 11 6,98-238-11-5,-76 241 13 3,76-241-13-5,-51 223 16 7,51-223-16-6,-17 199 20 7,17-199-20-8,0 176 26 7,0-176-26-6,61 148 24 4,-61-148-24-4,143 140 15 6,-143-140-15-6,206 130 11 7,-206-130-11-7,252 117 10 4,-252-117-10-5,273 96 0 6,-273-96 0-2,267 57-3 2,-267-57 3-6,245 10-1 7,-245-10 1-6,204-5-5 7,-204 5 5-8,167-79-5 7,-167 79 5-6,117-113-30 5,-117 113 30-6,67-134-84 7,-67 134 84-6,13-157-175 7,-13 157 175-8,-13-73-297 6,13 73 297-6,-54-71-855 8,54 71 855-7</inkml:trace>
    </iact:actionData>
  </iact:action>
  <iact:action type="add" startTime="35266">
    <iact:property name="dataType"/>
    <iact:actionData xml:id="d4">
      <inkml:trace xmlns:inkml="http://www.w3.org/2003/InkML" xml:id="stk4" contextRef="#ctx0" brushRef="#br1">2375 940 590 0,'0'0'0'1,"0"0"193"7,0 0-193-8,-196-10 123 6,196 10-123-5,-151 25 120 4,151-25-120-5,-181 51 49 7,181-51-49-7,-190 65 7 8,190-65-7-8,-187 72 10 8,187-72-10-8,-172 79 5 6,172-79-5-6,-164 87 14 9,164-87-14-9,-141 96 22 7,141-96-22-7,-124 103 45 8,124-103-45-7,-105 119 72 6,105-119-72-7,-72 123 85 7,72-123-85-7,-55 132 56 7,55-132-56-6,-18 144 60 7,18-144-60-8,0 154 66 7,0-154-66-7,16 160 28 6,-16-160-28-4,79 166 9 4,-79-166-9-4,123 163 11 5,-123-163-11-6,177 154 7 5,-177-154-7-6,224 144 11 7,-224-144-11-7,268 122 13 8,-268-122-13-7,298 92 10 6,-298-92-10-7,305 54 6 5,-305-54-6-4,298 1 0 6,-298-1 0-6,268-13 1 6,-268 13-1-6,235-104-1 6,-235 104 1-6,200-155 1 5,-200 155-1-5,165-202 1 6,-165 202-1-7,120-245 1 8,-120 245-1-8,80-271 1 7,-80 271-1-6,17-294 0 5,-17 294 0-6,-4-303 2 7,4 303-2-6,-104-292-3 7,104 292 3-8,-173-264-1 7,173 264 1-6,-229-219-4 5,229 219 4-6,-278-161-6 6,278 161 6-4,-341-103 0 6,341 103 0-8,-374-52 2 6,374 52-2-6,-385 0 5 8,385 0-5-7,-369 39 0 5,369-39 0-4,-307 129 0 5,307-129 0-5,-248 184 0 2,248-184 0-3,-184 233 2 6,184-233-2-7,-127 256 8 8,127-256-8-8,-74 262 7 8,74-262-7-8,-34 266 13 6,34-266-13-6,0 253 38 7,0-253-38-6,37 236 52 7,-37-236-52-8,117 225 37 7,-117-225-37-6,188 200 35 6,-188-200-35-6,258 163 15 4,-258-163-15-4,324 120 9 7,-324-120-9-8,352 74 6 7,-352-74-6-6,348 17 1 6,-348-17-1-7,300-4 0 6,-300 4 0-5,238-84-20 6,-238 84 20-6,169-115-65 7,-169 115 65-8,129-127-162 5,-129 127 162-4,0-64-292 7,0 64 292-7,0-42-657 6,0 42 657-7</inkml:trace>
    </iact:actionData>
  </iact:action>
  <iact:action type="add" startTime="41687">
    <iact:property name="dataType"/>
    <iact:actionData xml:id="d5">
      <inkml:trace xmlns:inkml="http://www.w3.org/2003/InkML" xml:id="stk5" contextRef="#ctx0" brushRef="#br2">20694 5962 524 0,'0'0'0'2,"0"0"176"1,0 0-176-3,0 0 106 10,0 0-106-10,0 0 101 6,0 0-101-6,0 0 62 7,0 0-62-7,0 0 39 7,0 0-39-7,0 0 45 8,0 0-45-8,0 0 42 8,0 0-42-8,-4 17 34 8,4-17-34-8,-3 27 45 8,3-27-45-8,-3 37 27 6,3-37-27-5,-5 40 25 6,5-40-25-7,0 46 23 9,0-46-23-9,0 45 26 6,0-45-26-6,0 45 18 7,0-45-18-7,0 39 12 8,0-39-12-8,0 40 10 9,0-40-10-8,0 34 6 4,0-34-6-5,0 30 5 7,0-30-5-7,5 28 3 9,-5-28-3-9,20 23 5 7,-20-23-5-7,28 22 10 7,-28-22-10-7,36 20 17 7,-36-20-17-7,36 23 17 10,-36-23-17-10,48 22 11 6,-48-22-11-6,49 22 12 7,-49-22-12-6,57 23 8 7,-57-23-8-7,59 19 7 6,-59-19-7-7,67 15 4 7,-67-15-4-7,65 7 5 6,-65-7-5-5,73 7 4 6,-73-7-4-7,68 0 3 7,-68 0-3-6,69 3 1 6,-69-3-1-6,64 0 3 4,-64 0-3-4,64 0 2 6,-64 0-2-6,62 0 7 7,-62 0-7-8,65 0 6 8,-65 0-6-8,66 0 4 6,-66 0-4-6,65 0 1 7,-65 0-1-5,69 0 4 5,-69 0-4-7,61 0 5 7,-61 0-5-6,64 0 6 5,-64 0-6-6,54 0 7 7,-54 0-7-6,52 0 5 7,-52 0-5-8,52 0 7 6,-52 0-7-6,55 0 6 7,-55 0-6-5,57 2 5 4,-57-2-5-5,53 3 7 6,-53-3-7-5,48 2 3 4,-48-2-3-5,57 0 2 7,-57 0-2-8,53 0 0 6,-53 0 0-6,54 0 2 7,-54 0-2-6,49 0 1 7,-49 0-1-8,51 0 1 6,-51 0-1-6,43-7 0 7,-43 7 0-6,42-10 1 6,-42 10-1-6,43-2 0 7,-43 2 0-7,40 0 0 3,-40 0 0-2,42 0 2 4,-42 0-2-5,41 0 4 7,-41 0-4-8,43 0 4 6,-43 0-4-6,44 5 2 7,-44-5-2-6,40 17 1 6,-40-17-1-6,44 20 0 6,-44-20 0-6,45 24 2 4,-45-24-2-4,45 35 1 6,-45-35-1-5,40 40 1 5,-40-40-1-7,35 41 1 8,-35-41-1-7,32 51 0 3,-32-51 0-3,20 58 1 6,-20-58-1-6,23 56 1 7,-23-56-1-8,13 49 2 7,-13-49-2-6,9 33 1 6,-9-33-1-5,6 24 1 3,-6-24-1-5,3 5 0 7,-3-5 0-6,0 0 0 7,0 0 0-8,3 0 0 7,-3 0 0-6,11-30-4 4,-11 30 4-3,13-46-4 5,-13 46 4-7,24-51-3 8,-24 51 3-8,17-45 0 6,-17 45 0-6,16-33 0 8,-16 33 0-8,20-31 0 7,-20 31 0-6,19-23 0 7,-19 23 0-8,16-19 0 7,-16 19 0-7,16-15 0 8,-16 15 0-8,16-11 1 6,-16 11-1-5,20-7 1 6,-20 7-1-5,20-9 1 5,-20 9-1-7,24-7 1 6,-24 7-1-4,29-5 3 4,-29 5-3-5,27 0 0 5,-27 0 0-6,41 0 3 8,-41 0-3-7,46 0 4 4,-46 0-4-4,57 0 4 6,-57 0-4-6,69 0 0 7,-69 0 0-8,81 0 4 8,-81 0-4-8,85 0 2 6,-85 0-2-6,88-3 3 7,-88 3-3-6,88-2 5 7,-88 2-5-8,89-3 4 6,-89 3-4-6,91-3 9 7,-91 3-9-6,89 0 7 6,-89 0-7-6,97-5 6 7,-97 5-6-8,97-4 3 7,-97 4-3-6,100-5 3 7,-100 5-3-8,100-11 1 6,-100 11-1-6,94-9 0 8,-94 9 0-7,91-15 0 7,-91 15 0-8,87-7-2 4,-87 7 2-3,77-10 0 7,-77 10 0-7,80-5 1 6,-80 5-1-7,77 0 3 8,-77 0-3-8,79 0 3 5,-79 0-3-4,79 0 4 7,-79 0-4-8,79 0 5 7,-79 0-5-6,80 0 0 5,-80 0 0-6,74 0 3 7,-74 0-3-6,78 5 3 6,-78-5-3-5,76 8 0 5,-76-8 0-7,74 5 5 6,-74-5-5-6,76 9 2 8,-76-9-2-7,74 10 1 5,-74-10-1-5,74 9 2 7,-74-9-2-8,81 11 1 7,-81-11-1-6,80 9 2 6,-80-9-2-6,80 8 3 4,-80-8-3-4,77 8 2 7,-77-8-2-8,68 5 1 5,-68-5-1-4,65 7 4 7,-65-7-4-8,64 5 3 7,-64-5-3-7,55 4 3 8,-55-4-3-6,57 0 1 4,-57 0-1-5,56 0 3 4,-56 0-3-4,54 0 1 6,-54 0-1-6,59 0-1 6,-59 0 1-6,55 0 1 6,-55 0-1-6,60 0 0 5,-60 0 0-6,66 0 2 9,-66 0-2-9,68 0 0 7,-68 0 0-7,69 0 1 6,-69 0-1-6,65 7 1 8,-65-7-1-8,64 9 0 7,-64-9 0-7,52 9 1 9,-52-9-1-9,50 8 1 7,-50-8-1-6,50 5 4 6,-50-5-4-7,48 7 0 6,-48-7 0-5,46 5 1 7,-46-5-1-6,42 0 0 3,-42 0 0-4,45 2 0 5,-45-2 0-6,43 0 2 8,-43 0-2-8,48 0-1 7,-48 0 1-7,50 0 0 9,-50 0 0-9,53 0 0 5,-53 0 0-4,54 0 0 7,-54 0 0-7,56 0 0 5,-56 0 0-5,57 0 0 6,-57 0 0-7,52 0 0 7,-52 0 0-7,57-2 2 9,-57 2-2-8,56-3 2 4,-56 3-2-4,51-6 0 5,-51 6 0-6,52-8 0 9,-52 8 0-8,48-5 0 5,-48 5 0-6,52-12 0 8,-52 12 0-8,49-5 1 5,-49 5-1-4,48-6 0 8,-48 6 0-9,45-5 1 6,-45 5-1-5,48-4 2 8,-48 4-2-9,39 0 3 7,-39 0-3-7,41 0 4 5,-41 0-4-5,39 0 4 8,-39 0-4-7,33 0 5 7,-33 0-5-8,36 0 4 8,-36 0-4-8,38 0 3 5,-38 0-3-4,35 0 2 7,-35 0-2-8,42 0 1 7,-42 0-1-6,42 0-1 5,-42 0 1-6,41 0 1 8,-41 0-1-8,40 0-2 8,-40 0 2-8,41 0 2 8,-41 0-2-8,40 4 1 6,-40-4-1-3,39 1 3 1,-39-1-3-3,41 10 2 6,-41-10-2-6,48 5 1 7,-48-5-1-8,43 9 1 8,-43-9-1-8,47 8 0 7,-47-8 0-6,43 5 3 4,-43-5-3-4,39 7 1 6,-39-7-1-5,32 2 1 5,-32-2-1-7,39 5 0 6,-39-5 0-6,34 4-2 7,-34-4 2-6,40 6 0 7,-40-6 0-7,48 7 1 4,-48-7-1-4,48 9 2 6,-48-9-2-7,55 8 0 7,-55-8 0-6,57 9 0 6,-57-9 0-6,53 8 0 7,-53-8 0-8,51 3-1 7,-51-3 1-6,52 6-4 5,-52-6 4-6,49 2 0 7,-49-2 0-6,50 3-3 6,-50-3 3-6,55 3-2 5,-55-3 2-6,48 0 0 7,-48 0 0-6,47 6 0 6,-47-6 0-5,47 0 2 4,-47 0-2-5,43 3 1 4,-43-3-1-2,39 0 0 2,-39 0 0-4,44 0-2 7,-44 0 2-8,41 0-3 5,-41 0 3-4,40 0-4 6,-40 0 4-6,41 0-1 9,-41 0 1-10,33 0-1 5,-33 0 1-5,35 0 0 7,-35 0 0-7,36 0-2 10,-36 0 2-9,36 0-1 4,-36 0 1-5,37-7-3 8,-37 7 3-8,40-8-5 7,-40 8 5-5,41-5-2 3,-41 5 2-5,42-8-1 7,-42 8 1-6,42-6-1 6,-42 6 1-6,42-6-2 6,-42 6 2-6,38 0 0 4,-38 0 0-4,40-3 2 7,-40 3-2-8,36 0 1 7,-36 0-1-6,41-4 2 6,-41 4-2-6,42-7 0 5,-42 7 0-5,41-13-3 7,-41 13 3-7,43-17-9 5,-43 17 9-6,44-27-10 5,-44 27 10-4,40-30-7 7,-40 30 7-8,44-39-7 7,-44 39 7-6,46-39-6 6,-46 39 6-6,43-40-4 6,-43 40 4-6,45-33-3 4,-45 33 3-4,44-29-2 7,-44 29 2-8,45-25 0 7,-45 25 0-6,40-19 2 7,-40 19-2-8,37-17 3 5,-37 17-3-4,27-17 0 7,-27 17 0-8,23-17-1 7,-23 17 1-6,13-23-2 7,-13 23 2-8,5-37-11 6,-5 37 11-6,0-45-56 7,0 45 56-6,0-52-92 6,0 52 92-6,-16-66-116 4,16 66 116-4,-28-39-177 7,28 39 177-8,-14-6-253 8,14 6 253-8,0 0-760 8,0 0 760-7</inkml:trace>
    </iact:actionData>
  </iact:action>
  <iact:action type="add" startTime="44673">
    <iact:property name="dataType"/>
    <iact:actionData xml:id="d6">
      <inkml:trace xmlns:inkml="http://www.w3.org/2003/InkML" xml:id="stk6" contextRef="#ctx0" brushRef="#br2">21326 9352 83 0,'0'0'0'1,"0"0"188"5,0 0-188-6,0 0 65 7,0 0-65-7,0 0 43 6,0 0-43-6,0 0 24 8,0 0-24-8,0 0 23 6,0 0-23-5,0 0 24 6,0 0-24-7,0 0 26 10,0 0-26-10,0 0 32 8,0 0-32-8,0 0 51 5,0 0-51-4,0 0 74 7,0 0-74-7,0 0 77 6,0 0-77-6,0 0 78 4,0 0-78-4,0 0 75 7,0 0-75-8,0 0 79 8,0 0-79-7,0 0 64 4,0 0-64-5,0 0 66 8,0 0-66-8,0 0 75 8,0 0-75-8,7-5 67 6,-7 5-67-6,19-9 63 7,-19 9-63-7,25-9 60 10,-25 9-60-9,36-11 39 3,-36 11-39-4,40-8 30 7,-40 8-30-7,50-7 40 10,-50 7-40-10,55-10 39 7,-55 10-39-7,62-8 35 9,-62 8-35-9,70-8 27 7,-70 8-27-6,81-9 24 7,-81 9-24-8,81-6 23 5,-81 6-23-3,84-2 14 4,-84 2-14-5,86-4 15 5,-86 4-15-4,84 0 11 5,-84 0-11-7,79 0 24 7,-79 0-24-7,80 0 16 9,-80 0-16-8,78 0 11 3,-78 0-11-4,77 0 4 7,-77 0-4-6,79 0 4 8,-79 0-4-8,75 0 2 4,-75 0-2-4,72 0 1 5,-72 0-1-5,73 0 2 7,-73 0-2-7,72 0 3 4,-72 0-3-3,74 0 6 5,-74 0-6-7,67 0 8 8,-67 0-8-8,65 0 6 7,-65 0-6-6,68 0 3 2,-68 0-3-2,64 0 9 8,-64 0-9-7,65 4 6 5,-65-4-6-7,70 5 1 6,-70-5-1-6,71 8 3 8,-71-8-3-8,75 8 1 8,-75-8-1-8,80 9 0 7,-80-9 0-6,81 13 2 5,-81-13-2-5,77 13 0 6,-77-13 0-7,80 11 1 7,-80-11-1-5,72 11 1 2,-72-11-1-3,70 12 1 6,-70-12-1-6,69 9 3 8,-69-9-3-8,58 8 1 3,-58-8-1-4,60 5 2 7,-60-5-2-6,56 5 1 9,-56-5-1-10,57 3 1 6,-57-3-1-5,61 6 0 3,-61-6 0-3,55 5 0 7,-55-5 0-7,59 6 2 7,-59-6-2-7,57 7 0 4,-57-7 0-4,49 2 0 7,-49-2 0-8,48 2 2 7,-48-2-2-6,43 0 0 5,-43 0 0-6,34 0 0 7,-34 0 0-5,26 0 0 4,-26 0 0-5,13 0 0 6,-13 0 0-6,1 0-1 5,-1 0 1-5,0 0 0 6,0 0 0-7,0 0-2 9,0 0 2-9,0 0 0 5,0 0 0-4,0 0 1 5,0 0-1-6,0 0 0 10,0 0 0-10,0 0 1 5,0 0-1-5,-14 0-1 7,14 0 1-6,-47 3 1 8,47-3-1-8,-63 3-1 5,63-3 1-6,-87 3 0 6,87-3 0-6,-103 2-2 9,103-2 2-7,-118 0-1 5,118 0 1-7,-134 4-2 6,134-4 2-6,-150 5-2 6,150-5 2-6,-152 8 0 9,152-8 0-8,-156 12-1 4,156-12 1-4,-150 13 0 6,150-13 0-6,-135 12 0 6,135-12 0-6,-130 8 0 6,130-8 0-6,-123 4 0 5,123-4 0-5,-118 0 3 5,118 0-3-5,-117 0 1 8,117 0-1-9,-107 0 0 5,107 0 0-5,-113 0 1 7,113 0-1-6,-112 0 0 9,112 0 0-10,-110-6 3 4,110 6-3-4,-115-6 0 7,115 6 0-6,-116-3 1 8,116 3-1-7,-110-9 1 3,110 9-1-4,-107-5 0 3,107 5 0-3,-97-5-1 8,97 5 1-8,-89-6-1 7,89 6 1-8,-82 0-2 6,82 0 2-6,-74 0-1 7,74 0 1-6,-73 0-1 6,73 0 1-6,-65 0-2 4,65 0 2-4,-55 0-1 6,55 0 1-6,-42 0-1 7,42 0 1-8,-30 0-1 6,30 0 1-6,-19 0-3 8,19 0 3-7,-10 0-4 7,10 0 4-7,-3 0-6 2,3 0 6-3,-5 0-14 9,5 0 14-9,-3 0-16 9,3 0 16-8,-1 0-6 4,1 0 6-4,-4 0-1 4,4 0 1-5,-5 0 0 10,5 0 0-10,0 3 0 8,0-3 0-8,0 3 1 6,0-3-1-5,13 0 2 4,-13 0-2-4,51 5 3 8,-51-5-3-8,70 0 1 4,-70 0-1-4,74 2 2 6,-74-2-2-6,84 0 0 7,-84 0 0-8,91 0 0 6,-91 0 0-6,93 0 1 8,-93 0-1-8,107 0 0 9,-107 0 0-8,116 0 1 4,-116 0-1-5,117 0 1 6,-117 0-1-5,122-7 0 8,-122 7 0-8,126-15 0 4,-126 15 0-4,122-8-1 4,-122 8 1-5,126-11 0 10,-126 11 0-9,123-6 0 6,-123 6 0-5,125-3 4 3,-125 3-4-5,125 0 11 7,-125 0-11-6,120 0 6 7,-120 0-6-8,117 0 9 6,-117 0-9-5,116 0 3 6,-116 0-3-7,110 3 8 9,-110-3-8-8,111 12 5 4,-111-12-5-5,104 13 7 7,-104-13-7-6,100 17 4 5,-100-17-4-4,94 15 5 4,-94-15-5-5,87 11 4 4,-87-11-4-4,81 9 2 7,-81-9-2-7,83 8 4 5,-83-8-4-5,74 6 1 5,-74-6-1-6,71 3 1 7,-71-3-1-6,70 0 0 8,-70 0 0-8,53 0 2 4,-53 0-2-4,47 0 0 4,-47 0 0-5,40 0 0 10,-40 0 0-9,28 0 0 6,-28 0 0-5,23 0 0 2,-23 0 0-4,16 0 0 7,-16 0 0-7,4 0 1 9,-4 0-1-9,6 0 0 6,-6 0 0-5,0 0 0 7,0 0 0-8,0 0 0 8,0 0 0-8,0 0 0 6,0 0 0-6,0 0 0 8,0 0 0-8,0 0 0 10,0 0 0-10,-13 0-1 5,13 0 1-4,-41 0 0 5,41 0 0-6,-59 0-2 7,59 0 2-6,-65 5-1 7,65-5 1-8,-80 5-1 5,80-5 1-3,-87 0 0 5,87 0 0-6,-100 0-2 7,100 0 2-7,-117 0-1 5,117 0 1-5,-135-10 0 4,135 10 0-5,-152-26-1 9,152 26 1-8,-156-28 0 5,156 28 0-6,-153-26 0 8,153 26 0-8,-148-21 1 7,148 21-1-7,-146-24 0 8,146 24 0-6,-140-21 0 3,140 21 0-5,-133-17 0 8,133 17 0-8,-132-17 4 7,132 17-4-6,-132-9 0 4,132 9 0-4,-126 0 2 6,126 0-2-6,-127 0 2 6,127 0-2-7,-121 0 1 6,121 0-1-5,-120 0 3 6,120 0-3-6,-102 0 0 8,102 0 0-8,-88 0 0 5,88 0 0-6,-78 0-3 7,78 0 3-6,-67 6-2 6,67-6 2-6,-54 5 0 6,54-5 0-6,-46 2-1 5,46-2 1-6,-30 4 0 8,30-4 0-7,-18 5-2 6,18-5 2-7,-7 4-1 6,7-4 1-5,-6 1 0 6,6-1 0-7,-3 4-1 7,3-4 1-7,-3 0-1 7,3 0 1-7,-4 3-1 7,4-3 1-7,0 2 0 9,0-2 0-9,-3 3-4 6,3-3 4-6,0 0 0 9,0 0 0-9,0 0-1 8,0 0 1-8,7 0 0 6,-7 0 0-5,57 0 0 4,-57 0 0-4,96-3 1 8,-96 3-1-9,132-5 0 9,-132 5 0-9,159-4 4 5,-159 4-4-4,178 0 2 6,-178 0-2-6,187 0 3 7,-187 0-3-8,194 0 0 7,-194 0 0-7,198 0-4 7,-198 0 4-7,201 0 0 8,-201 0 0-7,197 12-1 4,-197-12 1-4,194 17 0 5,-194-17 0-6,182 14 1 8,-182-14-1-7,169 14 3 5,-169-14-3-6,157 11 1 7,-157-11-1-6,132 6 2 8,-132-6-2-8,117 6 3 5,-117-6-3-6,97 2 4 5,-97-2-4-3,76 3 3 8,-76-3-3-9,68 0 4 4,-68 0-4-4,56 0 0 4,-56 0 0-4,44 0 1 4,-44 0-1-4,37 0 0 8,-37 0 0-8,19 0-1 5,-19 0 1-6,12 0-2 7,-12 0 2-6,0 0-9 8,0 0 9-8,0 0-16 2,0 0 16-2,0 0-44 7,0 0 44-8,-20 0-71 7,20 0 71-6,-55 17-113 6,55-17 113-6,-34 11-175 5,34-11 175-6,-39 19-316 7,39-19 316-6</inkml:trace>
    </iact:actionData>
  </iact:action>
  <iact:action type="add" startTime="49943">
    <iact:property name="dataType"/>
    <iact:actionData xml:id="d7">
      <inkml:trace xmlns:inkml="http://www.w3.org/2003/InkML" xml:id="stk7" contextRef="#ctx0" brushRef="#br1">18212 9211 371 0,'0'0'0'2,"0"0"188"2,0 0-188-4,0 0 190 7,0 0-190-7,0 0 167 8,0 0-167-8,0 0 133 8,0 0-133-8,0 0 113 8,0 0-113-8,0 0 108 7,0 0-108-7,0 0 119 7,0 0-119-7,132-36 87 8,-132 36-87-8,0 0 63 9,0 0-63-9,-14 4 34 6,14-4-34-6,-70 21 11 7,70-21-11-7,-96 28 7 7,96-28-7-6,-115 18 1 5,115-18-1-6,-129 10 0 7,129-10 0-6,-118 6 0 7,118-6 0-8,-107 6-2 8,107-6 2-8,-87 3-4 8,87-3 4-8,-57 6-10 8,57-6 10-6,-37 2-12 2,37-2 12-3,-13 0-5 7,13 0 5-8,0 0-2 6,0 0 2-5,0 0 0 6,0 0 0-7,49 0 5 7,-49 0-5-6,87-8 4 6,-87 8-4-5,125-15 5 2,-125 15-5-2,150-8 5 5,-150 8-5-7,164 0 15 7,-164 0-15-5,164 0 20 6,-164 0-20-7,142 0 27 4,-142 0-27-4,120 0 42 5,-120 0-42-2,93 14 30 0,-93-14-30-4,59 9 21 7,-59-9-21-6,32 6 16 5,-32-6-16-6,6 2 12 7,-6-2-12-6,0 0 0 7,0 0 0-8,-49 0-2 7,49 0 2-6,-93 0-8 9,93 0 8-9,-129-6 0 2,129 6 0-2,-138-17 0 6,138 17 0-7,-126-8 0 8,126 8 0-8,-104-2-1 5,104 2 1-3,-78 0-3 5,78 0 3-7,-47 0 0 7,47 0 0-6,-24 0 0 7,24 0 0-8,0 0 4 6,0 0-4-6,0 5 8 8,0-5-8-8,59 11 12 7,-59-11-12-6,97 17 5 7,-97-17-5-7,123 16 0 3,-123-16 0-3,129 21 2 6,-129-21-2-6,122 19 4 8,-122-19-4-8,91 20 10 4,-91-20-10-4,57 12 12 5,-57-12-12-5,29 7 12 7,-29-7-12-7,0 10 6 5,0-10-6-6,0 10 0 7,0-10 0-7,-70 14-14 8,70-14 14-8,-95 20-1 7,95-20 1-7,-121 13 1 7,121-13-1-6,-113 12-1 7,113-12 1-8,-103 8 1 7,103-8-1-6,-76 12 0 4,76-12 0-4,-47 8 0 6,47-8 0-6,-17 4 2 7,17-4-2-8,0 0 2 5,0 0-2-5,0 0 8 9,0 0-8-9,23 0 7 7,-23 0-7-7,57 5 9 8,-57-5-9-6,71 12 0 2,-71-12 0-4,73 13 0 9,-73-13 0-9,57 15 0 7,-57-15 0-6,41 19-6 7,-41-19 6-8,21 20-20 5,-21-20 20-3,2 28-77 4,-2-28 77-5,0 31-141 7,0-31 141-8,0 12-170 7,0-12 170-7,-21 15-330 6,21-15 330-4</inkml:trace>
    </iact:actionData>
  </iact:action>
  <iact:action type="add" startTime="51396">
    <iact:property name="dataType"/>
    <iact:actionData xml:id="d8">
      <inkml:trace xmlns:inkml="http://www.w3.org/2003/InkML" xml:id="stk8" contextRef="#ctx0" brushRef="#br1">24044 9325 556 0,'0'0'0'2,"0"0"254"2,0 0-254-3,0 0 166 6,0 0-166-7,0 0 127 7,0 0-127-7,227-13 73 7,-227 13-73-7,115-2 54 7,-115 2-54-6,136-5 65 7,-136 5-65-8,154-7 76 7,-154 7-76-6,151-3 69 5,-151 3-69-6,140 0 67 8,-140 0-67-8,128 0 53 9,-128 0-53-9,110 0 51 5,-110 0-51-5,97 0 53 7,-97 0-53-7,72 0 38 9,-72 0-38-9,48 8 28 7,-48-8-28-7,25 0 17 6,-25 0-17-5,12 0 11 8,-12 0-11-9,0 0 8 7,0 0-8-7,-8 0 0 7,8 0 0-7,-72 0-4 9,72 0 4-9,-121 0-21 5,121 0 21-4,-163-8 0 9,163 8 0-10,-190-2 4 6,190 2-4-5,-197 0 5 8,197 0-5-8,-186 0 6 2,186 0-6-2,-159 0 1 6,159 0-1-6,-122 5 0 6,122-5 0-5,-77 14-11 2,77-14 11-3,-43 10-15 7,43-10 15-8,-11 0-15 8,11 0 15-8,0 0-3 8,0 0 3-8,67 0-4 7,-67 0 4-6,109-24 0 4,-109 24 0-5,148-13 9 9,-148 13-9-9,165-8 4 7,-165 8-4-6,165 0 4 7,-165 0-4-7,150 0 7 3,-150 0-7-2,134 0 7 5,-134 0-7-7,110 13 13 7,-110-13-13-6,77 13 23 6,-77-13-23-6,51 4 18 4,-51-4-18-4,20 9 21 6,-20-9-21-5,0 2 15 5,0-2-15-7,-42 4 0 7,42-4 0-6,-106 3 0 7,106-3 0-8,-150 4-13 5,150-4 13-4,-181 14 0 5,181-14 0-6,-183 24 4 9,183-24-4-8,-161 24 0 6,161-24 0-7,-132 32-7 6,132-32 7-5,-80 28-17 8,80-28 17-9,-46 17-23 7,46-17 23-7,-3 11-4 6,3-11 4-6,0 0 0 7,0 0 0-7,75 0 2 8,-75 0-2-7,118 0 11 4,-118 0-11-4,143 0 5 6,-143 0-5-6,157 0 6 6,-157 0-6-6,142 0 10 6,-142 0-10-6,123 6 9 6,-123-6-9-7,84 13 14 6,-84-13-14-5,50 7 19 6,-50-7-19-5,23 10 15 5,-23-10-15-7,0 8 14 7,0-8-14-7,-39 14 5 7,39-14-5-7,-102 17 0 7,102-17 0-6,-140 20-6 6,140-20 6-6,-164 20 0 6,164-20 0-6,-160 20 4 5,160-20-4-5,-130 19 2 5,130-19-2-5,-97 17 0 7,97-17 0-7,-54 15-2 4,54-15 2-5,-14 3 0 7,14-3 0-7,0 0 1 9,0 0-1-9,58 0 1 7,-58 0-1-6,110 0 7 4,-110 0-7-4,137 0 11 6,-137 0-11-6,141-3 6 6,-141 3-6-6,116-6 0 6,-116 6 0-6,74-6 0 6,-74 6 0-6,39 0 0 4,-39 0 0-4,4 0-2 6,-4 0 2-5,0 0-8 5,0 0 8-7,-43 0-88 7,43 0 88-6,-41 0-283 4,41 0 283-3,-52 0-367 4,52 0 367-5</inkml:trace>
    </iact:actionData>
  </iact:action>
  <iact:action type="add" startTime="56718">
    <iact:property name="dataType"/>
    <iact:actionData xml:id="d9">
      <inkml:trace xmlns:inkml="http://www.w3.org/2003/InkML" xml:id="stk9" contextRef="#ctx0" brushRef="#br3">20968 8883 732 0,'0'0'0'2,"0"0"263"2,0 0-263-3,0 0 151 7,0 0-151-8,0 0 77 7,0 0-77-7,0 0 35 8,0 0-35-8,0 0 29 6,0 0-29-5,0 0 27 6,0 0-27-7,-173 42 20 8,173-42-20-7,-47 20 19 5,47-20-19-6,-44 22 23 7,44-22-23-7,-41 25 22 8,41-25-22-8,-36 29 24 8,36-29-24-8,-36 27 26 8,36-27-26-8,-32 26 18 6,32-26-18-6,-29 28 17 8,29-28-17-8,-25 25 14 8,25-25-14-7,-26 26 13 6,26-26-13-7,-17 27 10 6,17-27-10-5,-16 31 15 6,16-31-15-6,-9 30 16 6,9-30-16-7,-7 30 17 9,7-30-17-9,0 34 24 5,0-34-24-5,0 30 22 9,0-30-22-9,0 37 29 11,0-37-29-11,0 42 29 3,0-42-29-3,3 42 24 8,-3-42-24-7,17 42 21 6,-17-42-21-7,19 45 21 7,-19-45-21-6,23 44 15 7,-23-44-15-8,22 46 12 9,-22-46-12-9,22 48 7 5,-22-48-7-5,27 44 7 7,-27-44-7-6,32 48 5 6,-32-48-5-6,35 51 3 5,-35-51-3-6,44 48 6 8,-44-48-6-8,45 45 12 7,-45-45-12-6,52 45 15 6,-52-45-15-6,53 39 14 5,-53-39-14-6,57 34 16 8,-57-34-16-7,54 40 7 6,-54-40-7-7,58 30 8 8,-58-30-8-8,52 34 7 6,-52-34-7-6,53 35 5 8,-53-35-5-8,51 27 0 7,-51-27 0-6,49 25 2 7,-49-25-2-8,44 21 1 5,-44-21-1-4,48 19 4 7,-48-19-4-8,46 17 0 7,-46-17 0-6,46 19 5 4,-46-19-5-4,51 17 1 6,-51-17-1-5,49 13 5 5,-49-13-5-7,41 15 0 7,-41-15 0-6,39 9 2 7,-39-9-2-8,32 7 3 5,-32-7-3-3,33 11 3 4,-33-11-3-5,28 10 0 6,-28-10 0-6,32 5 0 6,-32-5 0-6,24 5 3 5,-24-5-3-6,19 4 1 8,-19-4-1-6,13 5 2 4,-13-5-2-6,8 0 1 8,-8 0-1-7,7 0 2 4,-7 0-2-4,0 0 0 6,0 0 0-7,3 0 1 8,-3 0-1-8,0 0 1 7,0 0-1-7,3 3 1 7,-3-3-1-7,7 0 0 7,-7 0 0-6,4 5 0 7,-4-5 0-8,12 0-1 6,-12 0 1-6,9 0 0 8,-9 0 0-8,8 0 1 7,-8 0-1-6,8 0 0 7,-8 0 0-7,2 0 1 6,-2 0-1-7,0 0 0 6,0 0 0-6,0 0-1 8,0 0 1-8,0 0 0 7,0 0 0-7,0 0-1 9,0 0 1-9,0 0-1 6,0 0 1-6,0-5-6 8,0 5 6-8,-5-39-8 8,5 39 8-8,-45-51 0 7,45 51 0-5,-60-59 0 2,60 59 0-3,-69-66 0 7,69 66 0-8,-84-69-1 7,84 69 1-5,-84-67 1 4,84 67-1-5,-85-62-1 4,85 62 1-4,-76-53 0 7,76 53 0-8,-67-38-2 7,67 38 2-6,-46-24 2 4,46 24-2-4,-35-17 0 6,35 17 0-5,-18-8 0 5,18 8 0-7,-11-5 0 7,11 5 0-7,-3-4 2 7,3 4-2-7,0 0 0 9,0 0 0-9,0 0 1 7,0 0-1-7,0 0 5 7,0 0-5-7,0 0 10 8,0 0-10-8,0 0 26 6,0 0-26-6,14 9 27 9,-14-9-27-9,32 31 17 8,-32-31-17-8,44 39 5 8,-44-39-5-7,46 39 2 4,-46-39-2-5,47 42 1 7,-47-42-1-6,53 44 3 7,-53-44-3-7,55 47 0 5,-55-47 0-5,60 47 1 5,-60-47-1-5,58 49 1 6,-58-49-1-7,56 47 2 8,-56-47-2-8,49 47 1 7,-49-47-1-7,35 43 3 7,-35-43-3-7,32 33 4 8,-32-33-4-8,23 25 6 7,-23-25-6-6,15 20 7 5,-15-20-7-6,13 17 7 8,-13-17-7-8,10 15 4 8,-10-15-4-8,3 7 6 7,-3-7-6-7,0 6 3 8,0-6-3-7,3 4 5 4,-3-4-5-4,0 0 0 8,0 0 0-9,0 5 0 7,0-5 0-7,0 14 0 8,0-14 0-8,-31 17 0 6,31-17 0-6,-56 22 0 7,56-22 0-6,-80 26 0 6,80-26 0-6,-84 18 0 6,84-18 0-6,-90 16 0 5,90-16 0-6,-87 13 0 7,87-13 0-6,-77 14 0 6,77-14 0-6,-59 14 0 7,59-14 0-8,-41 17 0 7,41-17 0-7,-27 11 0 6,27-11 0-4,-16 12 0 5,16-12 0-7,-4 1 0 5,4-1 0-4,0 0 0 7,0 0 0-8,0 0 0 7,0 0 0-6,0 0 0 6,0 0 0-7,0 0 0 8,0 0 0-8,0 0 0 7,0 0 0-7,0 0 0 8,0 0 0-8,0 0 0 8,0 0 0-8,0 0 0 8,0 0 0-8,-9 0 0 5,9 0 0-5,-7 0-67 8,7 0 67-8,-5 24-190 8,5-24 190-6,-3 16-323 5,3-16 323-7,0 32-756 5,0-32 756-4</inkml:trace>
    </iact:actionData>
  </iact:action>
</iact:actions>
</file>

<file path=ppt/ink/inkAction7.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20T23:16:09.258"/>
    </inkml:context>
    <inkml:brush xml:id="br0">
      <inkml:brushProperty name="width" value="0.05292" units="cm"/>
      <inkml:brushProperty name="height" value="0.05292" units="cm"/>
    </inkml:brush>
  </inkml:definitions>
  <iact:action type="add" startTime="8451">
    <iact:property name="dataType"/>
    <iact:actionData xml:id="d0">
      <inkml:trace xmlns:inkml="http://www.w3.org/2003/InkML" xml:id="stk0" contextRef="#ctx0" brushRef="#br0">18718 3855 951 0,'0'0'0'2,"0"0"169"4,0 0-169-6,0 0 89 7,0 0-89-7,0 0 78 8,0 0-78-8,0 0 47 7,0 0-47-7,0 0 34 7,0 0-34-7,2 8 38 8,-2-8-38-8,0 0 29 12,0 0-29-12,14 0 19 10,-14 0-19-10,22 0 35 8,-22 0-35-8,23-4 27 8,-23 4-27-8,33-21 27 7,-33 21-27-6,24-13 26 5,-24 13-26-6,23-15 22 8,-23 15-22-8,24-11 18 8,-24 11-18-8,21-11 12 8,-21 11-12-8,16-6 5 6,-16 6-5-6,13-4 6 8,-13 4-6-8,11 0 8 8,-11 0-8-8,15 0 13 8,-15 0-13-8,13 0 12 7,-13 0-12-7,11 0 27 7,-11 0-27-7,14 0 20 9,-14 0-20-9,15 4 26 5,-15-4-26-5,12 23 28 8,-12-23-28-7,16 30 19 6,-16-30-19-6,17 28 23 6,-17-28-23-7,19 41 12 6,-19-41-12-6,23 41 12 8,-23-41-12-8,22 40 11 9,-22-40-11-9,26 42 10 8,-26-42-10-8,26 32 6 6,-26-32-6-5,28 32 11 6,-28-32-11-6,27 25 10 7,-27-25-10-8,29 24 3 9,-29-24-3-9,28 18 2 7,-28-18-2-6,26 15 0 5,-26-15 0-5,26 8-2 8,-26-8 2-8,28 6-2 9,-28-6 2-9,29 0-36 5,-29 0 36-6,27 0-77 8,-27 0 77-8,28 0-136 8,-28 0 136-7,17-34-192 6,-17 34 192-6,0-22-293 3,0 22 293-3,0-28-631 7,0 28 631-7</inkml:trace>
    </iact:actionData>
  </iact:action>
  <iact:action type="add" startTime="8901">
    <iact:property name="dataType"/>
    <iact:actionData xml:id="d1">
      <inkml:trace xmlns:inkml="http://www.w3.org/2003/InkML" xml:id="stk1" contextRef="#ctx0" brushRef="#br0">19469 3630 940 0,'0'0'0'0,"0"0"130"9,0 0-130-9,0 0 121 6,0 0-121-6,-245 203 126 8,245-203-126-7,-96 84 73 6,96-84-73-7,-88 84 44 6,88-84-44-5,-81 79 41 6,81-79-41-7,-70 68 46 8,70-68-46-8,-56 56 29 8,56-56-29-8,-38 39 19 6,38-39-19-6,-23 28 6 8,23-28-6-8,-6 11 0 8,6-11 0-8,0 0-3 6,0 0 3-5,33 0-49 6,-33 0 49-7,69-3-77 8,-69 3 77-8,76-30-118 8,-76 30 118-8,73-34-181 6,-73 34 181-6,26-19-272 8,-26 19 272-8,14-11-656 8,-14 11 656-8</inkml:trace>
    </iact:actionData>
  </iact:action>
  <iact:action type="add" startTime="9261">
    <iact:property name="dataType"/>
    <iact:actionData xml:id="d2">
      <inkml:trace xmlns:inkml="http://www.w3.org/2003/InkML" xml:id="stk2" contextRef="#ctx0" brushRef="#br0">19911 3843 882 0,'0'0'0'2,"0"0"243"4,0 0-243-6,0 0 143 7,0 0-143-6,0 0 125 6,0 0-125-7,0 0 48 8,0 0-48-8,0 0 42 6,0 0-42-6,0 0 57 9,0 0-57-9,167-10 47 7,-167 10-47-7,51-11 64 8,-51 11-64-8,56-12 49 6,-56 12-49-6,52-5 46 8,-52 5-46-8,44-6 30 8,-44 6-30-8,27-2 20 6,-27 2-20-5,16 0 13 6,-16 0-13-7,5 0 4 8,-5 0-4-8,0 0 3 9,0 0-3-9,0 0 0 5,0 0 0-5,0 0-26 8,0 0 26-8,-5 11-122 10,5-11 122-10,-26 19-166 6,26-19 166-6,-17 11-249 6,17-11 249-6,-19 9-337 10,19-9 337-10</inkml:trace>
    </iact:actionData>
  </iact:action>
  <iact:action type="add" startTime="9563">
    <iact:property name="dataType"/>
    <iact:actionData xml:id="d3">
      <inkml:trace xmlns:inkml="http://www.w3.org/2003/InkML" xml:id="stk3" contextRef="#ctx0" brushRef="#br0">19991 4080 831 0,'0'0'0'1,"0"0"240"5,0 0-240-4,0 0 126 3,0 0-126-5,0 0 116 8,0 0-116-8,0 0 108 8,0 0-108-7,0 0 108 6,0 0-108-7,0 0 119 8,0 0-119-7,141 0 96 4,-141 0-96-5,28 0 59 8,-28 0-59-7,25 0 32 4,-25 0-32-4,26 0 15 6,-26 0-15-7,26 0 4 8,-26 0-4-8,21 0 0 6,-21 0 0-6,11 0-3 7,-11 0 3-6,12 0-28 7,-12 0 28-8,4 0-110 8,-4 0 110-8,7 0-182 6,-7 0 182-5,0 0-268 6,0 0 268-7,0 0-657 8,0 0 657-8</inkml:trace>
    </iact:actionData>
  </iact:action>
  <iact:action type="add" startTime="9937">
    <iact:property name="dataType"/>
    <iact:actionData xml:id="d4">
      <inkml:trace xmlns:inkml="http://www.w3.org/2003/InkML" xml:id="stk4" contextRef="#ctx0" brushRef="#br0">20727 3566 139 0,'0'0'0'1,"0"0"686"5,0 0-686-5,0 0 196 6,0 0-196-7,0 0 138 6,0 0-138-5,0 0 74 6,0 0-74-7,0 0 49 8,0 0-49-8,0 0 43 6,0 0-43-6,134-35 19 8,-134 35-19-8,39-19 25 8,-39 19-25-8,40-25 21 8,-40 25-21-8,45-35 19 6,-45 35-19-6,47-37 18 8,-47 37-18-8,49-37 13 8,-49 37-13-8,41-37 10 8,-41 37-10-8,30-25 3 8,-30 25-3-8,20-17 9 8,-20 17-9-8,10-9 1 7,-10 9-1-7,3-5 1 7,-3 5-1-7,5 0 0 7,-5 0 0-7,0 0 1 9,0 0-1-9,0 0 2 7,0 0-2-7,0 0 2 7,0 0-2-7,0 0 5 8,0 0-5-8,0 19 32 10,0-19-32-10,0 49 40 4,0-49-40-4,0 52 23 8,0-52-23-8,0 72 4 6,0-72-4-5,0 74 10 9,0-74-10-10,-5 85 7 7,5-85-7-7,-4 93 7 7,4-93-7-7,-9 87 2 6,9-87-2-5,-7 84 9 5,7-84-9-4,-7 76 4 5,7-76-4-6,-9 66 5 5,9-66-5-4,-7 61 4 3,7-61-4-4,-2 53 8 5,2-53-8-5,-4 44 4 8,4-44-4-9,0 35 6 6,0-35-6-5,0 22 2 5,0-22-2-6,0 14 5 8,0-14-5-7,0 3 2 6,0-3-2-7,0 5 1 8,0-5-1-8,-3 7 0 6,3-7 0-6,-4 1-2 8,4-1 2-8,-12 7-4 7,12-7 4-6,-24 3-3 7,24-3 3-7,-32 0-8 5,32 0 8-5,-44 0-6 4,44 0 6-3,-45 0-9 5,45 0 9-6,-43 0-12 6,43 0 12-6,-41 0-14 5,41 0 14-6,-29 0-13 6,29 0 13-5,-19 0-6 7,19 0 6-8,-10 0-5 7,10 0 5-6,-3 0-2 6,3 0 2-7,0 0 0 7,0 0 0-7,0 0 1 8,0 0-1-7,0 0 3 5,0 0-3-5,0 0 9 5,0 0-9-6,25 0 36 7,-25 0-36-6,48 0 45 8,-48 0-45-7,61 0 28 2,-61 0-28-3,68 0 39 5,-68 0-39-6,77 0 57 7,-77 0-57-5,75 0 57 6,-75 0-57-7,65 0 48 5,-65 0-48-4,60 0 40 2,-60 0-40-4,46-10 30 10,-46 10-30-9,35-1 22 6,-35 1-22-6,19-4 14 3,-19 4-14-2,7 0 7 5,-7 0-7-6,4 0 4 4,-4 0-4-4,0 0 4 6,0 0-4-7,0 0 1 7,0 0-1-6,0 0 0 5,0 0 0-5,0 0-27 6,0 0 27-7,0 0-72 9,0 0 72-9,0 15-102 6,0-15 102-5,0 24-178 5,0-24 178-6,0 10-245 7,0-10 245-5,0 2-434 5,0-2 434-7</inkml:trace>
    </iact:actionData>
  </iact:action>
  <iact:action type="add" startTime="10740">
    <iact:property name="dataType"/>
    <iact:actionData xml:id="d5">
      <inkml:trace xmlns:inkml="http://www.w3.org/2003/InkML" xml:id="stk5" contextRef="#ctx0" brushRef="#br0">22180 3973 536 0,'0'0'0'2,"0"0"229"4,0 0-229-5,0 0 158 4,0 0-158-5,0 0 87 8,0 0-87-8,0 0 29 6,0 0-29-6,0 0 18 8,0 0-18-8,0 0 36 6,0 0-36-6,0 0 38 8,0 0-38-8,-155 28 48 8,155-28-48-8,-53 34 43 8,53-34-43-8,-47 39 36 8,47-39-36-8,-41 45 29 8,41-45-29-7,-32 49 21 4,32-49-21-5,-22 54 25 8,22-54-25-8,-5 49 34 8,5-49-34-8,0 50 37 6,0-50-37-6,0 42 38 8,0-42-38-8,40 32 33 8,-40-32-33-8,60 22 32 6,-60-22-32-5,76 8 24 6,-76-8-24-7,82 4 14 11,-82-4-14-11,82 0 5 6,-82 0-5-5,68 0 0 6,-68 0 0-6,53-12-6 4,-53 12 6-4,34-19-36 5,-34 19 36-5,23-26-67 7,-23 26 67-8,11-24-119 7,-11 24 119-5,0-12-167 5,0 12 167-7,0-15-377 5,0 15 377-4</inkml:trace>
    </iact:actionData>
  </iact:action>
  <iact:action type="add" startTime="11206">
    <iact:property name="dataType"/>
    <iact:actionData xml:id="d6">
      <inkml:trace xmlns:inkml="http://www.w3.org/2003/InkML" xml:id="stk6" contextRef="#ctx0" brushRef="#br0">22842 3297 426 0,'0'0'0'2,"0"0"274"2,0 0-274-2,0 0 174 2,0 0-174-3,0 0 113 6,0 0-113-7,0 0 69 8,0 0-69-8,0 0 64 10,0 0-64-10,0 0 82 4,0 0-82-4,18 75 56 8,-18-75-56-8,0 76 48 7,0-76-48-7,0 89 50 7,0-89-50-7,-15 99 46 8,15-99-46-8,-16 101 29 8,16-101-29-8,-17 98 22 8,17-98-22-8,-25 89 14 6,25-89-14-6,-19 81 17 10,19-81-17-10,-20 69 14 7,20-69-14-7,-16 62 12 7,16-62-12-7,-13 51 9 8,13-51-9-8,-3 39 14 6,3-39-14-6,0 28 19 8,0-28-19-8,0 20 20 8,0-20-20-8,0 12 32 8,0-12-32-8,16 5 40 6,-16-5-40-4,36 6 31 5,-36-6-31-6,41 2 16 6,-41-2-16-7,43 0 8 7,-43 0-8-7,44 0 3 6,-44 0-3-5,49 0 2 7,-49 0-2-7,51-5 0 6,-51 5 0-7,45-23 0 6,-45 23 0-6,45-28-26 7,-45 28 26-6,34-34-85 6,-34 34 85-6,29-41-121 7,-29 41 121-7,28-45-204 4,-28 45 204-4,3-24-275 6,-3 24 275-7,6-15-884 7,-6 15 884-5</inkml:trace>
    </iact:actionData>
  </iact:action>
  <iact:action type="add" startTime="11550">
    <iact:property name="dataType"/>
    <iact:actionData xml:id="d7">
      <inkml:trace xmlns:inkml="http://www.w3.org/2003/InkML" xml:id="stk7" contextRef="#ctx0" brushRef="#br0">23161 3619 722 0,'0'0'0'2,"0"0"299"4,0 0-299-6,-172 0 124 7,172 0-124-7,-106 28 142 5,106-28-142-5,-108 25 65 10,108-25-65-10,-100 25 9 6,100-25-9-6,-81 15 0 8,81-15 0-8,-61 9-16 10,61-9 16-10,-3 0-107 12,3 0 107-12,0 0-708 8,0 0 708-8</inkml:trace>
    </iact:actionData>
  </iact:action>
</iact:actions>
</file>

<file path=ppt/ink/inkAction8.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20T23:20:36.595"/>
    </inkml:context>
    <inkml:brush xml:id="br0">
      <inkml:brushProperty name="width" value="0.05292" units="cm"/>
      <inkml:brushProperty name="height" value="0.05292" units="cm"/>
      <inkml:brushProperty name="color" value="#7030A0"/>
    </inkml:brush>
    <inkml:brush xml:id="br1">
      <inkml:brushProperty name="width" value="0.05292" units="cm"/>
      <inkml:brushProperty name="height" value="0.05292" units="cm"/>
      <inkml:brushProperty name="color" value="#FF0000"/>
    </inkml:brush>
    <inkml:brush xml:id="br2">
      <inkml:brushProperty name="width" value="0.055" units="cm"/>
      <inkml:brushProperty name="height" value="0.055" units="cm"/>
    </inkml:brush>
  </inkml:definitions>
  <iact:action type="add" startTime="8110">
    <iact:property name="dataType"/>
    <iact:actionData xml:id="d0">
      <inkml:trace xmlns:inkml="http://www.w3.org/2003/InkML" xml:id="stk0" contextRef="#ctx0" brushRef="#br0">4248 1217 820 0,'0'0'0'10,"0"0"340"-9,0 0-340-1,0 0 109 7,0 0-109-7,0 0 99 8,0 0-99-8,0 0 65 6,0 0-65-6,0 0 17 6,0 0-17-6,-34 10 14 10,34-10-14-9,-40 9 50 7,40-9-50-8,-44 8 50 5,44-8-50-5,-48 8 40 6,48-8-40-6,-56 17 39 10,56-17-39-10,-57 17 25 8,57-17-25-8,-53 23 20 6,53-23-20-6,-47 28 11 6,47-28-11-6,-40 23 7 10,40-23-7-10,-40 28 2 8,40-28-2-8,-27 26 3 5,27-26-3-2,-20 18 4 1,20-18-4-3,-13 19 0 7,13-19 0-7,-11 10 2 6,11-10-2-7,0 8 1 5,0-8-1-5,0 9 1 8,0-9-1-8,11 11 3 9,-11-11-3-9,43 17 0 8,-43-17 0-7,49 20 0 4,-49-20 0-5,51 19 2 6,-51-19-2-5,51 20 1 8,-51-20-1-8,39 19 5 7,-39-19-5-8,35 17 3 6,-35-17-3-6,26 21 5 6,-26-21-5-6,14 17 6 12,-14-17-6-12,6 19 11 5,-6-19-11-5,0 20 12 8,0-20-12-8,0 28 8 7,0-28-8-6,-10 34 7 6,10-34-7-5,-43 32 0 3,43-32 0-5,-57 35-1 8,57-35 1-6,-57 27 0 4,57-27 0-6,-50 17 0 6,50-17 0-4,-50 15-2 4,50-15 2-6,-31 5 0 6,31-5 0-6,-29 0-6 8,29 0 6-6,-15 0-27 5,15 0 27-6,-6-5-73 4,6 5 73-5,0-40-108 6,0 40 108-5,0-41-121 8,0 41 121-8,18-23-197 6,-18 23 197-6,20-17-365 4,-20 17 365-5</inkml:trace>
    </iact:actionData>
  </iact:action>
  <iact:action type="add" startTime="8667">
    <iact:property name="dataType"/>
    <iact:actionData xml:id="d1">
      <inkml:trace xmlns:inkml="http://www.w3.org/2003/InkML" xml:id="stk1" contextRef="#ctx0" brushRef="#br0">4365 758 921 0,'0'0'0'2,"0"0"186"4,0 0-186-5,0 0 101 5,0 0-101-6,0 0 91 7,0 0-91-7,0 0 52 6,0 0-52-6,0 0 45 8,0 0-45-8,26 188 31 8,-26-188-31-8,3 99 61 8,-3-99-61-8,1 107 48 7,-1-107-48-7,3 104 56 7,-3-104-56-6,0 98 41 6,0-98-41-7,0 84 20 9,0-84-20-9,0 65 11 5,0-65-11-5,0 54 1 8,0-54-1-8,0 39 0 8,0-39 0-8,-3 26-5 9,3-26 5-9,-1 13-27 5,1-13 27-5,-3 11-65 8,3-11 65-8,0 6-73 8,0-6 73-8,0 6-89 8,0-6 89-8,0 3-151 7,0-3 151-6,0 2-155 5,0-2 155-6,0 0-301 10,0 0 301-10,0 0-623 6,0 0 623-6</inkml:trace>
    </iact:actionData>
  </iact:action>
  <iact:action type="add" startTime="8991">
    <iact:property name="dataType"/>
    <iact:actionData xml:id="d2">
      <inkml:trace xmlns:inkml="http://www.w3.org/2003/InkML" xml:id="stk2" contextRef="#ctx0" brushRef="#br0">4906 1333 681 0,'0'0'0'2,"0"0"241"1,0 0-241-3,0 0 123 8,0 0-123-8,0 0 76 7,0 0-76-7,0 0 33 7,0 0-33-7,0 0 54 7,0 0-54-7,0 0 79 8,0 0-79-8,-134 94 61 8,134-94-61-8,-36 34 54 7,36-34-54-7,-28 34 53 7,28-34-53-7,-18 37 40 8,18-37-40-7,-5 33 47 6,5-33-47-7,0 33 49 7,0-33-49-7,0 31 32 7,0-31-32-7,3 23 21 8,-3-23-21-8,32 14 17 8,-32-14-17-8,39 5 14 6,-39-5-14-6,42 0 6 9,-42 0-6-9,39 0 3 7,-39 0-3-7,34 0 2 9,-34 0-2-9,32-32 1 5,-32 32-1-5,23-43 0 8,-23 43 0-8,13-45-4 12,-13 45 4-12,11-45-2 6,-11 45 2-4,0-40-3 2,0 40 3-3,0-28-3 4,0 28 3-4,0-24-8 9,0 24 8-9,0-26-32 4,0 26 32-3,-23-19-77 3,23 19 77-5,-20-15-105 7,20 15 105-6,-16 0-197 8,16 0 197-8,-7 0-269 5,7 0 269-6,0 0-781 5,0 0 781-5</inkml:trace>
    </iact:actionData>
  </iact:action>
  <iact:action type="add" startTime="9371">
    <iact:property name="dataType"/>
    <iact:actionData xml:id="d3">
      <inkml:trace xmlns:inkml="http://www.w3.org/2003/InkML" xml:id="stk3" contextRef="#ctx0" brushRef="#br0">5327 2337 437 0,'0'0'0'1,"0"0"339"5,0 0-339-6,0 0 169 9,0 0-169-8,0 0 135 6,0 0-135-7,0 0 70 5,0 0-70-4,0 0 29 5,0 0-29-6,0 0 49 10,0 0-49-9,38-202 45 6,-38 202-45-7,0-93 36 5,0 93-36-5,0-85 49 7,0 85-49-7,0-75 28 10,0 75-28-10,0-61 22 8,0 61-22-8,0-51 17 5,0 51-17-5,0-45 14 8,0 45-14-8,0-34 4 9,0 34-4-9,3-33 3 8,-3 33-3-8,10-29 0 4,-10 29 0-4,15-24 1 8,-15 24-1-8,16-21 0 10,-16 21 0-10,23-17 1 9,-23 17-1-9,20-5 0 4,-20 5 0-4,23 0 0 7,-23 0 0-7,21 0-1 10,-21 0 1-10,23 0-1 8,-23 0 1-8,14 16-8 5,-14-16 8-5,15 18-21 7,-15-18 21-7,8 18-4 10,-8-18 4-10,0 10 0 7,0-10 0-7,0 15 0 6,0-15 0-6,0 13 12 9,0-13-12-9,0 14 10 8,0-14-10-7,-13 14 0 4,13-14 0-5,-27 15 2 6,27-15-2-6,-28 8-2 10,28-8 2-10,-36 7-3 8,36-7 3-8,-33 10-7 6,33-10 7-5,-31 3-59 5,31-3 59-6,-26 0-140 9,26 0 140-9,-7 0-208 8,7 0 208-8,0 0-540 6,0 0 540-6</inkml:trace>
    </iact:actionData>
  </iact:action>
  <iact:action type="add" startTime="9791">
    <iact:property name="dataType"/>
    <iact:actionData xml:id="d4">
      <inkml:trace xmlns:inkml="http://www.w3.org/2003/InkML" xml:id="stk4" contextRef="#ctx0" brushRef="#br0">5754 1680 437 0,'0'0'0'2,"0"0"558"6,0 0-558-8,0 0 172 8,0 0-172-8,0 0 102 5,0 0-102-5,0 0 59 6,0 0-59-6,0 0 29 9,0 0-29-9,163-26 14 8,-163 26-14-8,18-23 10 7,-18 23-10-7,7-22 10 6,-7 22-10-6,12-19 2 9,-12 19-2-8,0-13 0 6,0 13 0-7,0-12 0 6,0 12 0-6,0-8-2 9,0 8 2-9,0-4-4 7,0 4 4-7,-19 0-10 6,19 0 10-6,-31 0-19 8,31 0 19-8,-30 0-31 8,30 0 31-8,-31 0-18 8,31 0 18-8,-26 20-7 6,26-20 7-6,-17 23-3 9,17-23 3-9,-13 26 0 7,13-26 0-7,-6 27 0 9,6-27 0-9,0 31 17 5,0-31-17-5,0 40 33 8,0-40-33-8,0 44 31 8,0-44-31-7,19 45 32 8,-19-45-32-9,30 42 34 7,-30-42-34-6,35 31 10 4,-35-31-10-5,35 14 5 8,-35-14-5-7,35 7 0 6,-35-7 0-7,36 0-11 7,-36 0 11-7,35-7-43 8,-35 7 43-8,35-37-88 7,-35 37 88-6,4-21-145 7,-4 21 145-8,6-23-252 6,-6 23 252-6</inkml:trace>
    </iact:actionData>
  </iact:action>
  <iact:action type="add" startTime="10637">
    <iact:property name="dataType"/>
    <iact:actionData xml:id="d5">
      <inkml:trace xmlns:inkml="http://www.w3.org/2003/InkML" xml:id="stk5" contextRef="#ctx0" brushRef="#br0">6387 1500 987 0,'0'0'0'2,"0"0"167"5,0 0-167-7,0 0 113 7,0 0-113-7,0 0 103 4,0 0-103-4,0 0 65 9,0 0-65-9,0 0 76 7,0 0-76-7,203 0 81 9,-203 0-81-8,67-4 59 4,-67 4-59-5,74-13 48 9,-74 13-48-9,71-11 36 8,-71 11-36-8,69-8 17 5,-69 8-17-5,60-9 10 8,-60 9-10-8,37-3 4 9,-37 3-4-9,22 0 0 7,-22 0 0-7,9 0 0 5,-9 0 0-5,0 0-43 9,0 0 43-8,0 0-158 8,0 0 158-9,0 3-243 5,0-3 243-5,-21 11-375 8,21-11 375-8</inkml:trace>
    </iact:actionData>
  </iact:action>
  <iact:action type="add" startTime="10944">
    <iact:property name="dataType"/>
    <iact:actionData xml:id="d6">
      <inkml:trace xmlns:inkml="http://www.w3.org/2003/InkML" xml:id="stk6" contextRef="#ctx0" brushRef="#br0">6435 1730 981 0,'0'0'0'1,"0"0"198"7,0 0-198-5,0 0 160-1,0 0-160-2,0 0 125 9,0 0-125-9,0 0 81 7,0 0-81-7,0 0 79 8,0 0-79-8,185 0 69 6,-185 0-69-5,53 0 42 7,-53 0-42-8,55-2 29 6,-55 2-29-6,62-8 17 8,-62 8-17-8,59-12 13 7,-59 12-13-6,60-5 7 6,-60 5-7-6,49-6 2 7,-49 6-2-8,41-2 0 6,-41 2 0-6,36 0-4 6,-36 0 4-6,20 0-51 8,-20 0 51-7,21 0-140 6,-21 0 140-7,0 0-211 9,0 0 211-9,0 0-362 6,0 0 362-5</inkml:trace>
    </iact:actionData>
  </iact:action>
  <iact:action type="add" startTime="11322">
    <iact:property name="dataType"/>
    <iact:actionData xml:id="d7">
      <inkml:trace xmlns:inkml="http://www.w3.org/2003/InkML" xml:id="stk7" contextRef="#ctx0" brushRef="#br0">7993 1106 700 0,'0'0'0'1,"0"0"245"2,0 0-245-2,0 0 130 5,0 0-130-5,0 0 104 6,0 0-104-6,0 0 28 5,0 0-28-6,0 0 32 7,0 0-32-7,0 0 59 8,0 0-59-8,-27 214 56 8,27-214-56-8,-28 87 43 6,28-87-43-6,-32 89 34 8,32-89-34-8,-32 94 24 8,32-94-24-8,-29 93 20 8,29-93-20-8,-30 89 16 7,30-89-16-7,-26 82 8 8,26-82-8-8,-23 73 9 7,23-73-9-7,-24 57 8 9,24-57-8-9,-13 37 7 5,13-37-7-5,-4 18 1 8,4-18-1-8,-3 6 0 10,3-6 0-10,0 0-1 6,0 0 1-6,0-11-2 6,0 11 2-6,0-56-5 8,0 56 5-8,6-82 0 10,-6 82 0-10,20-98 1 7,-20 98-1-7,26-103 0 6,-26 103 0-6,23-108 0 9,-23 108 0-9,25-106 0 9,-25 106 0-8,23-110 0 5,-23 110 0-6,29-99 1 6,-29 99-1-6,32-92 0 7,-32 92 0-6,32-81-2 7,-32 81 2-4,28-71 0-1,-28 71 0-2,33-58 0 4,-33 58 0-4,35-49 2 7,-35 49-2-6,33-39 0 3,-33 39 0-4,42-30 1 4,-42 30-1-5,38-24 3 8,-38 24-3-7,40-11 8 8,-40 11-8-8,35-5 28 4,-35 5-28-4,28-4 25 5,-28 4-25-6,27 0 22 7,-27 0-22-6,23 0 7 6,-23 0-7-6,16 0 13 6,-16 0-13-7,8 29 17 6,-8-29-17-4,7 39 16 5,-7-39-16-7,0 49 3 8,0-49-3-6,0 52 0 3,0-52 0-4,0 47-2 4,0-47 2-5,-28 47-1 9,28-47 1-9,-36 45-1 7,36-45 1-7,-36 39-1 8,36-39 1-7,-35 32 0 6,35-32 0-7,-30 32 0 6,30-32 0-5,-22 23 1 8,22-23-1-9,-13 14 0 6,13-14 0-6,-7 8 2 8,7-8-2-8,0 0 1 8,0 0-1-8,0 8 4 7,0-8-4-7,0 17 9 5,0-17-9-4,42 26 2 7,-42-26-2-6,50 33 5 5,-50-33-5-6,51 32 8 4,-51-32-8-4,52 30 12 6,-52-30-12-7,44 28 9 8,-44-28-9-7,29 28 7 4,-29-28-7-3,23 29 4 5,-23-29-4-7,13 22 2 7,-13-22-2-6,4 28 0 7,-4-28 0-8,0 28-2 5,0-28 2-5,0 28-6 7,0-28 6-5,-24 28-6 4,24-28 6-5,-57 29-3 7,57-29 3-8,-64 28-4 7,64-28 4-7,-76 24-1 7,76-24 1-5,-71 23-5 5,71-23 5-7,-61 17-34 7,61-17 34-5,-53 9-83 3,53-9 83-5,-33 5-103 7,33-5 103-7,-14 0-157 9,14 0 157-9,0 0-244 7,0 0 244-7,0 0-389 6,0 0 389-6</inkml:trace>
    </iact:actionData>
  </iact:action>
  <iact:action type="add" startTime="12406">
    <iact:property name="dataType"/>
    <iact:actionData xml:id="d8">
      <inkml:trace xmlns:inkml="http://www.w3.org/2003/InkML" xml:id="stk8" contextRef="#ctx0" brushRef="#br0">7564 2270 683 0,'0'0'0'2,"0"0"229"6,0 0-229-8,0 0 147 5,0 0-147-5,0 0 96 6,0 0-96-6,0 0 28 8,0 0-28-8,0 0 17 10,0 0-17-10,0 0 30 7,0 0-30-6,0 0 38 3,0 0-38-4,0-9 60 9,0 9-60-9,0 26 50 7,0-26-50-7,0 30 42 9,0-30-42-9,0 32 23 5,0-32-23-5,-4 34 12 10,4-34-12-10,-6 31 11 6,6-31-11-6,0 31 18 6,0-31-18-6,0 31 18 8,0-31-18-8,0 34 22 10,0-34-22-10,0 32 21 6,0-32-21-6,0 35 21 6,0-35-21-6,0 34 17 8,0-34-17-7,7 27 15 8,-7-27-15-9,20 28 22 6,-20-28-22-6,21 31 22 6,-21-31-22-5,26 25 27 11,-26-25-27-12,29 29 22 6,-29-29-22-5,32 28 21 3,-32-28-21-2,36 29 19 4,-36-29-19-6,33 28 17 9,-33-28-17-8,39 24 10 4,-39-24-10-4,38 20 6 5,-38-20-6-4,35 17 8 3,-35-17-8-5,39 17 8 9,-39-17-8-7,36 10 6 3,-36-10-6-4,37 15 5 5,-37-15-5-6,37 15 4 9,-37-15-4-8,31 13 14 7,-31-13-14-8,33 17 4 5,-33-17-4-5,33 15 7 7,-33-15-7-6,24 17 14 6,-24-17-14-6,23 10 9 8,-23-10-9-9,16 12 4 5,-16-12-4-4,11 5 2 5,-11-5-2-4,13 5 6 6,-13-5-6-8,8 4 2 5,-8-4-2-5,13 3 3 8,-13-3-3-8,13 5 0 8,-13-5 0-8,13 5 3 8,-13-5-3-7,10 3 1 4,-10-3-1-5,4 5 6 8,-4-5-6-7,3 0 3 6,-3 0-3-7,0 0 4 9,0 0-4-9,0 0 0 5,0 0 0-5,0 0 2 8,0 0-2-8,0 0 1 8,0 0-1-7,0 0 1 6,0 0-1-7,0 0 1 6,0 0-1-6,0 0 3 8,0 0-3-8,0 0 5 8,0 0-5-7,0 0 0 6,0 0 0-6,0 4 4 5,0-4-4-6,0 0 1 7,0 0-1-7,0 0 0 10,0 0 0-10,0 0-1 6,0 0 1-6,0 0 0 7,0 0 0-7,0 0-2 7,0 0 2-7,0 0 0 10,0 0 0-10,0 0-4 7,0 0 4-7,0 0-6 5,0 0 6-5,0 0-7 9,0 0 7-9,0 0-11 7,0 0 11-7,0-17-12 9,0 17 12-9,-3-34 0 5,3 34 0-2,-20-42-1 6,20 42 1-9,-25-42-2 5,25 42 2-5,-29-42-3 4,29 42 3-2,-35-42-5 5,35 42 5-7,-33-45-6 10,33 45 6-9,-32-37-4 4,32 37 4-4,-27-28-4 4,27 28 4-4,-23-22-2 6,23 22 2-6,-15-12-1 8,15 12 1-9,-6-9-1 6,6 9 1-5,-4 0 1 4,4 0-1-4,0 0 0 8,0 0 0-9,0 0 0 6,0 0 0-6,0 0 2 6,0 0-2-6,0 0 3 8,0 0-3-8,0 0 1 10,0 0-1-10,0 0 3 7,0 0-3-7,0 0 2 5,0 0-2-5,0 0 4 7,0 0-4-5,0 0 4 7,0 0-4-9,0 0 5 6,0 0-5-6,0 0 5 6,0 0-5-5,0 0 9 8,0 0-9-9,0 9 13 7,0-9-13-7,10 34 10 7,-10-34-10-6,25 43 2 6,-25-43-2-6,30 41 1 6,-30-41-1-6,29 40 6 5,-29-40-6-5,31 38 5 6,-31-38-5-7,26 34 7 5,-26-34-7-2,21 27 5 4,-21-27-5-6,19 20 5 5,-19-20-5-6,16 17 3 8,-16-17-3-8,9 13 3 6,-9-13-3-4,6 8 3 6,-6-8-3-8,3 3 2 5,-3-3-2-5,0 3 4 8,0-3-4-7,0 0 2 6,0 0-2-6,0 0 2 7,0 0-2-8,0 0 0 5,0 0 0-5,0 0-2 8,0 0 2-8,0 0-2 9,0 0 2-9,0 3-1 7,0-3 1-7,-6 2-2 6,6-2 2-5,-34 6 0 6,34-6 0-6,-49 9 7 7,49-9-7-8,-52 5 3 7,52-5-3-6,-52 5 7 6,52-5-7-7,-61 3 12 6,61-3-12-5,-51 5 11 7,51-5-11-7,-49 4 14 5,49-4-14-5,-41 0 13 4,41 0-13-4,-27 3 9 6,27-3-9-6,-21 3 10 5,21-3-10-4,-13 0 9 5,13 0-9-7,-5 0 6 7,5 0-6-6,0 0 3 7,0 0-3-8,0 0 2 6,0 0-2-5,0 0 3 4,0 0-3-4,0 0 3 7,0 0-3-8,0 0 0 7,0 0 0-7,0 0-3 8,0 0 3-7,20 0-16 5,-20 0 16-6,29-15-63 8,-29 15 63-8,30-8-103 9,-30 8 103-8,16 0-166 4,-16 0 166-5,0 0-234 6,0 0 234-6,0 0-504 10,0 0 504-10</inkml:trace>
    </iact:actionData>
  </iact:action>
  <iact:action type="add" startTime="26982">
    <iact:property name="dataType"/>
    <iact:actionData xml:id="d9">
      <inkml:trace xmlns:inkml="http://www.w3.org/2003/InkML" xml:id="stk9" contextRef="#ctx0" brushRef="#br1">4266 12483 602 0,'0'0'0'2,"0"0"173"4,0 0-173-6,0 0 55 9,0 0-55-9,0 0 129 7,0 0-129-7,0 0 56 6,0 0-56-6,0 0 29 7,0 0-29-7,-208-89 32 10,208 89-32-10,-61 0 41 7,61 0-41-7,-68 0 40 5,68 0-40-5,-76 15 44 8,76-15-44-8,-81 49 47 10,81-49-47-10,-80 62 55 7,80-62-55-7,-76 78 45 5,76-78-45-4,-71 88 32 6,71-88-32-6,-67 86 17 8,67-86-17-9,-55 96 15 8,55-96-15-8,-45 99 15 4,45-99-15-4,-35 106 17 10,35-106-17-10,-23 112 17 11,23-112-17-11,-13 112 17 4,13-112-17-3,0 107 17 4,0-107-17-4,0 103 18 5,0-103-18-4,0 92 19 5,0-92-19-6,43 90 15 6,-43-90-15-7,61 83 15 8,-61-83-15-8,81 76 16 6,-81-76-16-4,100 62 24 6,-100-62-24-8,109 45 15 6,-109-45-15-5,112 26 12 6,-112-26-12-6,117 5 8 4,-117-5-8-5,120 0 3 8,-120 0-3-8,124-28 1 8,-124 28-1-7,121-67 0 5,-121 67 0-4,124-90 0 4,-124 90 0-6,116-104 0 8,-116 104 0-8,101-118-2 8,-101 118 2-8,90-119 0 5,-90 119 0-4,59-109 0 10,-59 109 0-11,44-105-4 6,-44 105 4-5,20-86-1 4,-20 86 1-3,9-77-2 3,-9 77 2-4,0-74-4 7,0 74 4-7,0-74 0 6,0 74 0-7,-20-84-4 6,20 84 4-5,-48-95-1 5,48 95 1-6,-64-100-2 8,64 100 2-6,-78-99 0 4,78 99 0-6,-83-88-2 7,83 88 2-7,-86-79 0 6,86 79 0-5,-85-62-2 8,85 62 2-8,-84-45-2 5,84 45 2-6,-91-34-6 7,91 34 6-5,-89-13-4 5,89 13 4-7,-87-4-5 8,87 4 5-8,-85 0-6 5,85 0 6-3,-82 0-2 5,82 0 2-6,-76 9-2 3,76-9 2-3,-71 25 0 8,71-25 0-8,-70 37-2 5,70-37 2-6,-68 54-1 7,68-54 1-7,-60 69 0 6,60-69 0-5,-59 94 0 7,59-94 0-6,-54 109 2 3,54-109-2-4,-47 118 1 6,47-118-1-6,-44 129 3 6,44-129-3-7,-33 133 3 8,33-133-3-8,-31 131 4 7,31-131-4-7,-20 138 10 7,20-138-10-6,-6 131 20 7,6-131-20-8,0 126 29 7,0-126-29-6,0 114 29 4,0-114-29-4,16 102 31 6,-16-102-31-6,58 87 23 6,-58-87-23-7,84 76 23 7,-84-76-23-5,116 67 24 3,-116-67-24-4,145 51 11 6,-145-51-11-5,161 41 11 5,-161-41-11-7,173 20 3 7,-173-20-3-5,173 0 7 2,-173 0-7-3,172-6 3 6,-172 6-3-7,160-64 2 7,-160 64-2-5,153-93 2 6,-153 93-2-8,129-118 0 5,-129 118 0-5,100-137 0 9,-100 137 0-9,74-158-5 7,-74 158 5-7,43-169-4 7,-43 169 4-5,23-174-6 4,-23 174 6-6,0-173-3 7,0 173 3-6,0-163-4 6,0 163 4-7,-32-152-1 8,32 152 1-7,-68-133-4 4,68 133 4-5,-87-114-2 8,87 114 2-7,-113-94-3 5,113 94 3-5,-140-67-5 6,140 67 5-7,-161-39-15 7,161 39 15-6,-177-12-27 7,177 12 27-8,-176 0-24 7,176 0 24-6,-171 34-17 5,171-34 17-6,-150 64-26 7,150-64 26-7,-126 82-23 7,126-82 23-6,-100 89-32 7,100-89 32-8,-69 93-43 7,69-93 43-7,-43 86-51 7,43-86 51-5,-26 72-60 5,26-72 60-7,0 54-94 8,0-54 94-8,0 1-214 5,0-1 214-4,26 0-685 6,-26 0 685-6</inkml:trace>
    </iact:actionData>
  </iact:action>
  <iact:action type="add" startTime="28535">
    <iact:property name="dataType"/>
    <iact:actionData xml:id="d10">
      <inkml:trace xmlns:inkml="http://www.w3.org/2003/InkML" xml:id="stk10" contextRef="#ctx0" brushRef="#br1">5759 14054 482 0,'0'0'0'2,"0"0"221"5,0 0-221-7,0 0 126 7,0 0-126-7,0 0 104 7,0 0-104-7,0 0 50 5,0 0-50-4,0 0 58 6,0 0-58-6,0 0 42 7,0 0-42-8,-143-107 35 8,143 107-35-8,-36-3 28 5,36 3-28-4,-39 0 20 7,39 0-20-8,-41 0 18 8,41 0-18-8,-48 0 7 7,48 0-7-7,-49 0 8 7,49 0-8-7,-52 14 15 9,52-14-15-9,-57 38 22 9,57-38-22-9,-55 49 27 6,55-49-27-6,-57 59 29 7,57-59-29-7,-55 62 26 8,55-62-26-8,-56 67 24 7,56-67-24-7,-57 76 17 9,57-76-17-9,-47 84 10 5,47-84-10-2,-45 103 16 4,45-103-16-3,-37 120 21-1,37-120-21-2,-27 133 28 3,27-133-28-3,-12 137 27 6,12-137-27-6,-8 131 30 7,8-131-30-6,0 116 30 4,0-116-30-6,0 92 19 5,0-92-19-4,2 86 15 6,-2-86-15-6,50 75 23 9,-50-75-23-10,66 68 17 4,-66-68-17 0,84 56 11 0,-84-56-11-3,102 45 18 7,-102-45-18-7,120 17 7 6,-120-17-7-6,131 0 4 5,-131 0-4-6,143-12 0 7,-143 12 0-7,152-59 1 6,-152 59-1-5,145-76 0 7,-145 76 0-6,137-90 0 3,-137 90 0-4,111-98 0 4,-111 98 0-4,87-109 1 8,-87 109-1-8,58-125 0 4,-58 125 0-4,33-136-1 6,-33 136 1-6,0-136 0 5,0 136 0-6,0-132-1 9,0 132 1-8,-33-119-4 5,33 119 4-5,-71-111-2 5,71 111 2-5,-87-104-2 4,87 104 2-5,-103-97-4 10,103 97 4-9,-108-84-11 4,108 84 11-4,-114-64-18 5,114 64 18-6,-107-48-19 7,107 48 19-6,-100-25-7 8,100 25 7-8,-88-8-3 4,88 8 3-4,-80-4 0 4,80 4 0-5,-70 0 1 10,70 0-1-9,-59 0 0 6,59 0 0-6,-52 0 0 6,52 0 0-7,-49 18 1 6,49-18-1-5,-51 30 0 7,51-30 0-8,-49 49 6 7,49-49-6-6,-51 61 3 5,51-61-3-6,-45 79 13 5,45-79-13-4,-41 90 16 8,41-90-16-8,-27 101 14 6,27-101-14-6,-21 107 17 4,21-107-17-4,-20 120 19 6,20-120-19-7,-7 135 21 8,7-135-21-7,-6 135 19 6,6-135-19-5,0 143 16 3,0-143-16-5,0 128 21 6,0-128-21-2,25 115 22 1,-25-115-22-4,49 101 12 6,-49-101-12-7,64 82 11 5,-64-82-11-4,82 69 10 6,-82-69-10-5,102 42 11 5,-102-42-11-6,125 20 3 7,-125-20-3-8,140 0 0 6,-140 0 0-6,157-25 0 8,-157 25 0-8,174-76-1 8,-174 76 1-8,166-99-1 7,-166 99 1-7,151-126-2 6,-151 126 2-5,123-147-1 6,-123 147 1-6,77-173-2 7,-77 173 2-8,41-193-2 8,-41 193 2-8,3-210-4 6,-3 210 4-6,0-199-12 8,0 199 12-8,-48-183-19 8,48 183 19-8,-80-157-31 8,80 157 31-8,-96-115-27 5,96 115 27-4,-110-76-28 7,110 76 28-8,-124-34-20 7,124 34 20-7,-141 0-9 8,141 0 9-7,-157 12-1 3,157-12 1-2,-155 64 1 6,155-64-1-8,-137 81 0 8,137-81 0-8,-121 92 0 5,121-92 0-4,-92 88-10 7,92-88 10-7,-69 82-62 5,69-82 62-5,-47 74-83 7,47-74 83-8,-22 69-125 5,22-69 125-4,0 15-254 7,0-15 254-8,14 14-812 8,-14-14 812-8</inkml:trace>
    </iact:actionData>
  </iact:action>
  <iact:action type="add" startTime="30789">
    <iact:property name="dataType"/>
    <iact:actionData xml:id="d11">
      <inkml:trace xmlns:inkml="http://www.w3.org/2003/InkML" xml:id="stk11" contextRef="#ctx0" brushRef="#br1">2327 10356 233 0,'0'0'0'2,"0"0"637"7,0 0-637-9,0 0 142 4,0 0-142-3,0 0 111 7,0 0-111-8,0 0 107 4,0 0-107-3,0 0 90 7,0 0-90-8,0 0 90 8,0 0-90-8,26 67 77 8,-26-67-77-8,17 8 70 6,-17-8-70-6,29 9 54 8,-29-9-54-8,32 0 30 8,-32 0-30-8,37 0 24 8,-37 0-24-8,40 0 9 6,-40 0-9-6,39-9 5 8,-39 9-5-8,34-30 3 7,-34 30-3-7,27-34 0 9,-27 34 0-8,23-39 0 4,-23 39 0-5,16-40-1 8,-16 40 1-8,5-39-1 9,-5 39 1-9,0-38-1 7,0 38 1-7,0-35-2 5,0 35 2-4,0-32-1 7,0 32 1-8,0-27 0 10,0 27 0-10,-24-25-2 8,24 25 2-7,-36-12-3 3,36 12 3-3,-35-3-3 5,35 3 3-5,-46 0-4 6,46 0 4-6,-43 9-1 5,43-9 1-5,-41 44 0 6,41-44 0-7,-33 57 1 6,33-57-1-4,-26 62 5 5,26-62-5-6,-18 67 4 6,18-67-4-6,-16 68 7 5,16-68-7-6,-7 56 8 8,7-56-8-7,0 53 9 6,0-53-9-7,0 43 9 8,0-43-9-8,0 30 11 5,0-30-11-4,29 22 10 6,-29-22-10-7,40 17 8 8,-40-17-8-7,51 15 1 6,-51-15-1-6,47 5 0 4,-47-5 0-4,43 6-1 7,-43-6 1-8,41 0 0 6,-41 0 0-5,33 0-5 8,-33 0 5-9,33 0-20 5,-33 0 20-4,28 0-54 5,-28 0 54-2,26-11-94 1,-26 11 94-5,17-20-131 8,-17 20 131-8,0-14-232 7,0 14 232-7,0-12-436 7,0 12 436-7</inkml:trace>
    </iact:actionData>
  </iact:action>
  <iact:action type="add" startTime="31330">
    <iact:property name="dataType"/>
    <iact:actionData xml:id="d12">
      <inkml:trace xmlns:inkml="http://www.w3.org/2003/InkML" xml:id="stk12" contextRef="#ctx0" brushRef="#br1">3073 9949 704 0,'0'0'0'1,"0"0"152"4,0 0-152-5,0 0 51 7,0 0-51-6,0 0 99 6,0 0-99-6,0 0 48 5,0 0-48-6,0 0 46 7,0 0-46-6,-120 150 61 6,120-150-61-6,-38 70 46 7,38-70-46-8,-30 74 42 6,30-74-42-6,-25 70 48 8,25-70-48-8,-19 61 34 7,19-61-34-6,-8 49 30 7,8-49-30-7,0 32 21 3,0-32-21-3,0 15 13 6,0-15-13-7,0 4 9 9,0-4-9-9,32 0 13 8,-32 0-13-8,50-6 0 6,-50 6 0-6,51-45-1 8,-51 45 1-8,47-66 0 8,-47 66 0-8,40-72 0 7,-40 72 0-7,32-84 0 7,-32 84 0-7,22-84-1 10,-22 84 0-10,7-76 0 9,-7 76 1-9,4-57-1 7,-4 57 1-7,0-30 0 6,0 30 0-5,0-14 1 5,0 14-1-6,0 0 0 8,0 0 0-8,0 0 3 8,0 0-3-8,0 2 13 7,0-2-13-7,-4 42 42 6,4-42-42-4,-25 63 16 4,25-63-16-5,-23 83 32 6,23-83-32-6,-23 101 33 4,23-101-33-5,-20 119 29 7,20-119-29-6,-21 124 33 7,21-124-33-7,-17 117 19 5,17-117-19-5,-16 113 8 6,16-113-8-7,-13 104 11 7,13-104-11-6,-10 91 11 5,10-91-11-4,-4 77 5 4,4-77-5-4,0 66 13 3,0-66-13-4,0 44 11 6,0-44-11-6,0 30 16 8,0-30-16-9,0 17 18 6,0-17-18-6,0 13 24 8,0-13-24-8,0 8 17 6,0-8-17-6,14 2 5 8,-14-2-5-8,16 0 0 8,-16 0 0-7,22 0-2 4,-22 0 2-4,20 0-3 6,-20 0 3-7,23-8-4 8,-23 8 4-8,22-24-7 8,-22 24 7-7,20-32-37 4,-20 32 37-4,21-34-63 5,-21 34 63-5,14-37-103 8,-14 37 103-9,20-40-134 7,-20 40 134-6,3-15-246 5,-3 15 246-5,5-18-525 5,-5 18 525-6</inkml:trace>
    </iact:actionData>
  </iact:action>
  <iact:action type="add" startTime="31945">
    <iact:property name="dataType"/>
    <iact:actionData xml:id="d13">
      <inkml:trace xmlns:inkml="http://www.w3.org/2003/InkML" xml:id="stk13" contextRef="#ctx0" brushRef="#br1">3418 10169 556 0,'0'0'0'1,"0"0"209"5,0 0-209-6,0 0 105 8,0 0-105-8,0 0 128 5,0 0-128-5,0 192 63 8,0-192-63-8,0 62 51 9,0-62-51-9,0 64 61 6,0-64-61-6,0 56 57 8,0-56-57-8,0 43 45 7,0-43-45-6,0 28 57 7,0-28-57-8,16 17 43 6,-16-17-43-6,26 8 37 7,-26-8-37-6,31 0 22 6,-31 0-22-7,33 0 0 8,-33 0 0-8,36-19-2 8,-36 19 2-8,32-46-2 7,-32 46 2-7,32-55-2 7,-32 55 2-7,28-71-3 8,-28 71 3-8,23-79-5 8,-23 79 5-8,17-72-4 8,-17 72 4-8,12-59-9 9,-12 59 9-9,4-37-4 6,-4 37 4-5,5-17-1 4,-5 17 1-4,0 0 0 6,0 0 0-7,0 0 0 8,0 0 0-8,0 14 0 9,0-14 0-9,0 51 0 5,0-51 0-5,-5 67 1 9,5-67-1-9,-3 73 1 7,3-73-1-6,0 81 3 7,0-81-3-7,0 77 2 3,0-77-2-3,0 61 5 5,0-61-5-4,0 47 2 6,0-47-2-8,0 29 0 7,0-29 0-6,8 11-5 5,-8-11 5-6,13 0-34 7,-13 0 34-7,19 0-88 8,-19 0 88-8,24-20-118 8,-24 20 118-7,23-40-135 5,-23 40 135-6,8-30-260 8,-8 30 260-8,10-27-510 7,-10 27 510-5</inkml:trace>
    </iact:actionData>
  </iact:action>
  <iact:action type="add" startTime="32389">
    <iact:property name="dataType"/>
    <iact:actionData xml:id="d14">
      <inkml:trace xmlns:inkml="http://www.w3.org/2003/InkML" xml:id="stk14" contextRef="#ctx0" brushRef="#br1">4127 10086 543 0,'0'0'0'3,"0"0"162"0,0 0-162-2,0 0 96 5,0 0-96-6,0 0 109 7,0 0-109-7,0 0 48 7,0 0-48-7,0 0 46 8,0 0-46-8,-165 112 44 8,165-112-44-8,-32 42 45 6,32-42-45-6,-25 43 55 7,25-43-55-6,-8 39 44 6,8-39-44-6,-7 32 32 7,7-32-32-8,0 20 30 6,0-20-30-6,0 19 30 7,0-19-30-7,10 8 21 10,-10-8-21-10,42 2 21 6,-42-2-21-6,48 0 3 7,-48 0-3-7,47 0 0 7,-47 0 0-7,41-19-1 10,-41 19 1-10,32-30-1 6,-32 30 1-6,20-38 0 7,-20 38 0-6,13-37-1 5,-13 37 1-6,7-36-5 9,-7 36 5-9,3-28-5 7,-3 28 5-6,0-22-5 5,0 22 5-6,0-6-1 7,0 6 1-7,0 0-3 8,0 0 3-8,0 0 0 9,0 0 0-9,0 0 1 5,0 0-1-5,-10 28 14 8,10-28-14-8,-13 42 7 8,13-42-7-8,-4 45 6 9,4-45-6-9,-3 52 5 5,3-52-5-5,0 47 1 8,0-47-1-8,0 37 2 9,0-37-2-9,0 24 0 7,0-24 0-7,0 17 0 6,0-17 0-6,0 8-8 8,0-8 8-8,11 4-38 9,-11-4 38-9,16 0-65 7,-16 0 65-7,16 0-115 7,-16 0 115-7,2-21-212 7,-2 21 212-7,3-25-458 8,-3 25 459-7</inkml:trace>
    </iact:actionData>
  </iact:action>
  <iact:action type="add" startTime="32853">
    <iact:property name="dataType"/>
    <iact:actionData xml:id="d15">
      <inkml:trace xmlns:inkml="http://www.w3.org/2003/InkML" xml:id="stk15" contextRef="#ctx0" brushRef="#br1">4304 9268 509 0,'0'0'0'1,"0"0"275"3,0 0-275-4,0 0 164 9,0 0-164-9,0 0 123 6,0 0-123-6,0 0 44 8,0 0-44-8,0 0 25 7,0 0-25-7,35 228 51 7,-35-228-51-7,6 118 38 8,-6-118-38-7,0 118 48 8,0-118-48-9,0 123 34 4,0-123-34-3,0 116 19 6,0-116-19-7,0 111 11 8,0-111-11-8,0 96 2 8,0-96-2-8,0 82 0 6,0-82 0-6,0 62-3 8,0-62 3-8,0 39-19 8,0-39 19-8,0 25-52 8,0-25 52-8,0 7-79 7,0-7 79-7,5 0-96 7,-5 0 96-7,21-4-196 9,-21 4 196-9,13-26-306 8,-13 26 306-8,10-31-561 6,-10 31 561-6</inkml:trace>
    </iact:actionData>
  </iact:action>
  <iact:action type="add" startTime="33219">
    <iact:property name="dataType"/>
    <iact:actionData xml:id="d16">
      <inkml:trace xmlns:inkml="http://www.w3.org/2003/InkML" xml:id="stk16" contextRef="#ctx0" brushRef="#br1">4869 9271 680 0,'0'0'0'2,"0"0"167"2,0 0-167-4,0 0 113 9,0 0-113-9,0 0 104 7,0 0-104-7,8 199 55 7,-8-199-55-7,-3 70 41 7,3-70-41-7,-5 68 55 8,5-68-55-8,0 60 30 8,0-60-30-8,0 55 16 7,0-55-15-7,0 48 1 7,0-48-2-7,0 33 0 9,0-33 0-9,-8 31-16 7,8-31 16-7,-3 20-72 7,3-20 72-7,-2 20-148 7,2-20 148-7,-3 0-270 8,3 0 270-8,0 0-617 8,0 0 617-8</inkml:trace>
    </iact:actionData>
  </iact:action>
  <iact:action type="add" startTime="33466">
    <iact:property name="dataType"/>
    <iact:actionData xml:id="d17">
      <inkml:trace xmlns:inkml="http://www.w3.org/2003/InkML" xml:id="stk17" contextRef="#ctx0" brushRef="#br1">4838 10337 722 0,'0'0'0'1,"0"0"212"6,0 0-212-6,0 0 117 5,0 0-117-6,0 0 83 6,0 0-83-6,0 0 22 9,0 0-22-9,0 0 8 7,0 0-8-7,0 0 10 8,0 0-10-8,0 17 18 6,0-17-18-6,0 3 29 8,0-3-29-8,0 6 24 8,0-6-24-8,0 4 19 8,0-4-19-8,0 0 13 6,0 0-13-6,0 0 5 8,0 0-5-8,0 0 2 8,0 0-2-8,0 0 7 8,0 0-7-8,0 0 3 7,0 0-3-7,0-17 0 7,0 17 0-7,0-18-12 9,0 18 12-9,0-13-52 7,0 13 52-7,0-20-84 6,0 20 84-4,0-16-132 4,0 16 132-5,0-8-258 6,0 8 258-7</inkml:trace>
    </iact:actionData>
  </iact:action>
  <iact:action type="add" startTime="34187">
    <iact:property name="dataType"/>
    <iact:actionData xml:id="d18">
      <inkml:trace xmlns:inkml="http://www.w3.org/2003/InkML" xml:id="stk18" contextRef="#ctx0" brushRef="#br1">3488 10954 630 0,'0'0'0'2,"0"0"347"3,0 0-347-5,0 0 126 7,0 0-126-7,0 0 98 7,0 0-98-7,0 0 89 7,0 0-89-7,0 0 70 8,0 0-70-8,0 0 51 8,0 0-51-8,4 71 18 6,-4-71-18-6,-17 56 33 8,17-56-33-8,-23 58 26 8,23-58-26-8,-21 69 27 8,21-69-27-7,-23 81 39 4,23-81-39-5,-14 89 32 9,14-89-32-9,-16 102 32 7,16-102-32-7,-7 103 28 8,7-103-28-8,-3 105 17 6,3-105-17-6,0 99 11 8,0-99-11-8,0 82 7 10,0-82-7-10,0 74 5 7,0-74-5-6,0 62 6 6,0-62-6-7,3 54 7 5,-3-54-7-3,23 42 9 6,-23-42-9-7,22 30 3 4,-22-30-3-2,18 20 13 0,-18-20-13-1,11 9 7 6,-11-9-7-8,5 2 6 7,-5-2-6-7,0 0 4 8,0 0-4-7,0 0 0 5,0 0 0-6,0 0-2 7,0 0 2-6,0 0-3 6,0 0 3-6,0 0-4 7,0 0 4-8,0 0-8 5,0 0 8-5,0 0-9 8,0 0 9-8,-23-22-7 8,23 22 7-7,-39-39 0 6,39 39 0-6,-48-37 0 4,48 37 0-4,-43-33-1 6,43 33 1-6,-38-29-3 6,38 29 3-6,-29-20-8 6,29 20 8-6,-20-17-13 5,20 17 13-6,-10-7-7 7,10 7 7-7,-6-7-5 9,6 7 5-9,0 0-1 7,0 0 1-7,0-1 0 6,0 1 0-6,0 0 0 8,0 0 0-8,0 0 2 8,0 0-2-8,0 0 5 8,0 0-5-7,0 0 10 4,0 0-10-5,3 0 26 8,-3 0-26-7,30 27 25 6,-30-27-25-6,44 45 24 7,-44-45-24-8,43 48 47 5,-43-48-47-4,46 44 41 6,-46-44-41-5,40 44 40 4,-40-44-40-5,34 26 38 5,-34-26-38-2,29 21 40-2,-29-21-40 0,15 9 30 5,-15-9-30-7,13 0 28 9,-13 0-28-9,13 0 16 6,-13 0-16-4,14 0 5 5,-14 0-5-7,22-30 0 6,-22 30 0-5,28-41 0 7,-28 41 0-7,23-50 0 5,-23 50 0-5,17-57 0 4,-17 57 0-5,21-51 0 9,-21 51 0-9,16-47 0 6,-16 47 0-5,11-42 0 8,-11 42 0-9,9-32 0 4,-9 32 0-2,7-22 0 6,-7 22 0-8,4-14 0 6,-4 14 0-4,12-11-63 6,-12 11 63-8,13-9-124 6,-13 9 124-6,20-8-190 7,-20 8 190-6,11 0-279 6,-11 0 279-6,13 0-551 6,-13 0 551-7</inkml:trace>
    </iact:actionData>
  </iact:action>
  <iact:action type="add" startTime="35036">
    <iact:property name="dataType"/>
    <iact:actionData xml:id="d19">
      <inkml:trace xmlns:inkml="http://www.w3.org/2003/InkML" xml:id="stk19" contextRef="#ctx0" brushRef="#br1">4327 10791 520 0,'0'0'0'1,"0"0"265"4,0 0-265-5,0 0 196 6,0 0-196-6,0 0 162 7,0 0-162-7,0 0 138 9,0 0-138-9,0 0 127 7,0 0-127-7,0 0 62 8,0 0-62-8,128 22 71 6,-128-22-71-6,40 34 58 9,-40-34-58-9,53 43 62 7,-53-43-62-6,56 49 50 4,-56-49-50-5,61 52 38 8,-61-52-38-8,68 56 22 8,-68-56-22-8,68 56 18 8,-68-56-18-8,68 60 19 6,-68-60-19-6,64 55 12 8,-64-55-12-8,64 56 17 8,-64-56-17-8,61 60 16 9,-61-60-16-9,56 56 15 7,-56-56-15-7,57 55 11 10,-57-55-11-9,54 54 9 3,-54-54-9-4,50 54 8 9,-50-54-8-9,52 50 7 6,-52-50-7-6,51 53 5 6,-51-53-5-5,51 51 3 8,-51-51-3-9,48 60 4 6,-48-60-4-5,52 65 4 6,-52-65-4-7,48 69 4 7,-48-69-4-6,52 76 5 8,-52-76-5-9,48 84 9 6,-48-84-9-5,43 90 13 4,-43-90-13-5,41 95 13 8,-41-95-13-7,40 99 9 6,-40-99-9-7,37 99 8 7,-37-99-8-5,32 89 5 4,-32-89-5-6,31 82 5 7,-31-82-5-6,29 75 5 5,-29-75-5-4,28 75 6 5,-28-75-6-6,26 69 7 4,-26-69-7-4,15 66 7 7,-15-66-7-7,16 67 6 4,-16-67-6-3,10 62 7 4,-10-62-7-4,3 64 3 4,-3-64-3-6,2 64 4 7,-2-64-4-7,0 56 3 7,0-56-3-5,0 57 1 4,0-57-1-4,0 47 1 4,0-47-1-6,0 46 1 7,0-46-1-7,0 35 1 9,0-35-1-8,0 35 0 5,0-35 0-6,0 25 2 7,0-25-2-7,0 25 3 7,0-25-3-7,-5 26-3 7,5-26 3-5,-3 26 3 6,3-26-3-8,-5 24 0 6,5-24 0-6,0 20 0 7,0-20 0-6,0 13 0 7,0-13 0-8,0 7 0 7,0-7 0-7,0 2 0 6,0-2 0-5,-2 3 0 6,2-3 0-6,0 0 0 6,0 0 0-7,0 0 0 6,0 0 0-6,0 0-3 8,0 0 3-8,0 0-2 8,0 0 2-8,0 0-2 8,0 0 2-7,0 0-6 6,0 0 6-7,0 0-9 7,0 0 9-7,-16-13-16 7,16 13 16-6,-25-52-17 6,25 52 17-6,-39-66-1 6,39 66 1-6,-61-88-6 5,61 88 6-6,-61-82-13 8,61 82 13-8,-64-72-22 7,64 72 22-5,-52-57-23 4,52 57 23-5,-38-36-16 4,38 36 16-4,-26-23-4 6,26 23 4-5,-13-15-7 4,13 15 7-6,-3-5-1 9,3 5 1-9,0 0 0 5,0 0 0-5,0 0 1 9,0 0-1-9,0 0 5 7,0 0-5-7,0 0 7 8,0 0-7-8,0 0 8 6,0 0-8-6,0 12 19 8,0-12-19-8,0 42 28 7,0-42-28-6,19 53 7 6,-19-53-7-6,25 56 11 6,-25-56-11-7,32 59 12 8,-32-59-12-8,27 55 17 8,-27-55-17-8,37 56 18 7,-37-56-18-6,33 49 15 5,-33-49-15-6,30 43 0 7,-30-43 0-5,34 37 0 5,-34-37 0-7,24 25 0 7,-24-25 0-6,19 19 0 5,-19-19 0-6,16 12 0 7,-16-12 0-7,9 3 0 8,-9-3 0-8,3 0 0 8,-3 0 0-8,3 0 0 6,-3 0 0-6,2 0 0 8,-2 0 0-7,12 0 0 6,-12 0 0-7,19 0 0 8,-19 0 0-8,30-7 0 6,-30 7 0-6,34-27 0 8,-34 27 0-7,37-38 0 7,-37 38 0-8,44-41 0 6,-44 41 0-4,45-53 0 4,-45 53 0-6,43-56 0 7,-43 56 0-6,38-54 0 7,-38 54 0-6,27-39 0 4,-27 39 0-6,16-23 0 5,-16 23 0-3,5-8 0 4,-5 8 0-5,0 0 0 7,0 0 0-8,0 0 0 7,0 0 0-7,0 0 0 6,0 0 0-6,0 0 0 8,0 0 0-8,0 0 0 8,0 0 0-7,0 0-25 5,0 0 25-6,0 0-192 7,0 0 192-7,-2 3-309 9,2-3 309-9,0 14-502 7,0-14 502-7</inkml:trace>
    </iact:actionData>
  </iact:action>
  <iact:action type="remove" startTime="41003">
    <iact:property name="style" value="instant"/>
    <iact:actionData xml:id="d20" ref="#d10"/>
  </iact:action>
  <iact:action type="add" startTime="41020">
    <iact:property name="dataType" value="strokeEraser"/>
    <iact:actionData xml:id="d21">
      <inkml:trace xmlns:inkml="http://www.w3.org/2003/InkML" xml:id="stk20" contextRef="#ctx0" brushRef="#br2">11744 18629 189 0,'0'0'0'29,"0"0"319"-28,0 0-319-1,0 0 166 0,0 0-166 0,0 0 133 0,0 0-133 0,0 0 116 1,0 0-116-1,0 0 67 6,0 0-67-6,0 0 35 8,0 0-35-8,0-2 13 7,0 2-13-6,0 0 2 5,0 0-2-5,0 0 0 7,0 0 0-7,0 0-43 5,0 0 43-5,0 0-122 4,0 0 122-4,0 0-333 6,0 0 333-6</inkml:trace>
    </iact:actionData>
  </iact:action>
  <iact:action type="remove" startTime="41580">
    <iact:property name="style" value="instant"/>
    <iact:actionData xml:id="d22" ref="#d9"/>
  </iact:action>
  <iact:action type="add" startTime="41594">
    <iact:property name="dataType" value="strokeEraser"/>
    <iact:actionData xml:id="d23">
      <inkml:trace xmlns:inkml="http://www.w3.org/2003/InkML" xml:id="stk21" contextRef="#ctx0" brushRef="#br2">11560 17929 291 0,'0'0'0'16,"0"0"526"-15,0 0-526-1,0 0 86 0,0 0-86 0,0 0 73 4,0 0-73-3,0 0 63 6,0 0-63-5,0 0 0 2,0 0 0-3,0 0-2 6,0 0 2-6,0-13-31 6,0 13 31-6,-9-4-40 6,9 4 40-6,-4 0-86 6,4 0 86-6,0 0-185 6,0 0 185-6,0 0-373 4,0 0 373-4</inkml:trace>
    </iact:actionData>
  </iact:action>
  <iact:action type="remove" startTime="42186">
    <iact:property name="style" value="instant"/>
    <iact:actionData xml:id="d24" ref="#d19"/>
  </iact:action>
  <iact:action type="add" startTime="42200">
    <iact:property name="dataType" value="strokeEraser"/>
    <iact:actionData xml:id="d25">
      <inkml:trace xmlns:inkml="http://www.w3.org/2003/InkML" xml:id="stk22" contextRef="#ctx0" brushRef="#br2">12712 17086 423 0,'0'0'0'16,"0"0"111"-15,0 0-111-1,0 0 60 1,0 0-59-1,0 0 97 6,0 0-98-4,0 0 41 1,0 0-41-2,0 0 0 6,0 0 0-6,0 0-6 6,0 0 6-6,0 0-57 4,0 0 57-4,8-2-125 6,-8 2 125-6,0 0-87 6,0 0 87-6,0 0-399 6,0 0 399-6</inkml:trace>
    </iact:actionData>
  </iact:action>
  <iact:action type="remove" startTime="42786">
    <iact:property name="style" value="instant"/>
    <iact:actionData xml:id="d26" ref="#d18"/>
  </iact:action>
  <iact:action type="add" startTime="42797">
    <iact:property name="dataType" value="strokeEraser"/>
    <iact:actionData xml:id="d27">
      <inkml:trace xmlns:inkml="http://www.w3.org/2003/InkML" xml:id="stk23" contextRef="#ctx0" brushRef="#br2">10380 16316 96 0,'0'0'0'13,"0"0"179"-11,0 0-179-2,0 0 59 0,0 0-59 1,0 0 37 4,0 0-37-5,0 0 28 8,0 0-28-7,0 0 0 6,0 0 0-6,0 0-15 6,0 0 15-6,-58 0-146 4,58 0 146-4</inkml:trace>
    </iact:actionData>
  </iact:action>
  <iact:action type="remove" startTime="43424">
    <iact:property name="style" value="instant"/>
    <iact:actionData xml:id="d28" ref="#d11"/>
  </iact:action>
  <iact:action type="add" startTime="43434">
    <iact:property name="dataType" value="strokeEraser"/>
    <iact:actionData xml:id="d29">
      <inkml:trace xmlns:inkml="http://www.w3.org/2003/InkML" xml:id="stk24" contextRef="#ctx0" brushRef="#br2">9309 14810 224 0,'0'0'0'12,"0"0"600"-10,0 0-600-2,0 0 8 0,0 0-8 0,0 0 2 9,0 0-2-8,0 0 16 5,0 0-16-4,0 0 0 5,0 0 0-6,0 0-17 4,0 0 17-5,3-10-33 7,-3 10 33-6,10-4-127 8,-10 4 127-9,1 0-237 6,-1 0 237-6,3-3-436 5,-3 3 436-4</inkml:trace>
    </iact:actionData>
  </iact:action>
  <iact:action type="remove" startTime="43804">
    <iact:property name="style" value="instant"/>
    <iact:actionData xml:id="d30" ref="#d12"/>
  </iact:action>
  <iact:action type="add" startTime="43815">
    <iact:property name="dataType" value="strokeEraser"/>
    <iact:actionData xml:id="d31">
      <inkml:trace xmlns:inkml="http://www.w3.org/2003/InkML" xml:id="stk25" contextRef="#ctx0" brushRef="#br2">9787 14787 510 0,'0'0'0'14,"0"0"63"-13,0 0-63-1,0 0 6 0,0 0-6 1,0 0 64 4,0 0-64-5,0 0 0 8,0 0 0-7,0 0-50 3,0 0 50-4,0 0-95 11,0 0 95-10,13 0-146 2,-13 0 146-2</inkml:trace>
    </iact:actionData>
  </iact:action>
  <iact:action type="remove" startTime="44175">
    <iact:property name="style" value="instant"/>
    <iact:actionData xml:id="d32" ref="#d13"/>
  </iact:action>
  <iact:action type="add" startTime="44186">
    <iact:property name="dataType" value="strokeEraser"/>
    <iact:actionData xml:id="d33">
      <inkml:trace xmlns:inkml="http://www.w3.org/2003/InkML" xml:id="stk26" contextRef="#ctx0" brushRef="#br2">10340 14973 635 0,'0'0'0'13,"0"0"123"-12,0 0-123-1,0 0 25 0,0 0-25 0,0 0 94 8,0 0-94-8,0 0 59 8,0 0-59-6,0 0 0 3,0 0 0-4,0 0-41 3,0 0 41-3,0 9-67 7,0-9 67-7,0 0-171 6,0 0 171-6,7 0-284 6,-7 0 284-6</inkml:trace>
    </iact:actionData>
  </iact:action>
  <iact:action type="remove" startTime="44529">
    <iact:property name="style" value="instant"/>
    <iact:actionData xml:id="d34" ref="#d14"/>
  </iact:action>
  <iact:action type="add" startTime="44542">
    <iact:property name="dataType" value="strokeEraser"/>
    <iact:actionData xml:id="d35">
      <inkml:trace xmlns:inkml="http://www.w3.org/2003/InkML" xml:id="stk27" contextRef="#ctx0" brushRef="#br2">10909 14774 507 0,'0'0'0'15,"0"0"154"-15,0 0-154 1,0 0 36-1,0 0-36 0,0 0 65 5,0 0-65-5,0 0 81 7,0 0-81-5,0 0 15 5,0 0-15-7,0 0 1 7,0 0-1-6,-11-4 2 4,11 4-2-4,-9 0 2 5,9 0-2-5,-4 0 0 7,4 0 0-7,0 0-37 5,0 0 37-5,0 0-189 4,0 0 189-4,0 0-438 6,0 0 438-6</inkml:trace>
    </iact:actionData>
  </iact:action>
  <iact:action type="remove" startTime="44908">
    <iact:property name="style" value="instant"/>
    <iact:actionData xml:id="d36" ref="#d15"/>
  </iact:action>
  <iact:action type="add" startTime="44918">
    <iact:property name="dataType" value="strokeEraser"/>
    <iact:actionData xml:id="d37">
      <inkml:trace xmlns:inkml="http://www.w3.org/2003/InkML" xml:id="stk28" contextRef="#ctx0" brushRef="#br2">11154 14633 506 0,'0'0'0'13,"0"0"80"-12,0 0-80-1,0 0 2 1,0 0-2-1,0 0 32 19,0 0-32-19,0 0 73 1,0 0-73-1,0 0 13 3,0 0-13-2,0 0 0 5,0 0 0-5,6-3-17 6,-6 3 17-6,0 0-78 4,0 0 78-4,0 0-199 6,0 0 199-6</inkml:trace>
    </iact:actionData>
  </iact:action>
  <iact:action type="add" startTime="45306">
    <iact:property name="dataType" value="strokeEraser"/>
    <iact:actionData xml:id="d38">
      <inkml:trace xmlns:inkml="http://www.w3.org/2003/InkML" xml:id="stk29" contextRef="#ctx0" brushRef="#br2">11728 14787 424 0,'0'0'0'2,"0"0"108"3,0 0-108-2,0 0 27 2,0 0-27-4,0 0 78 5,0 0-78-5,0 0 80 5,0 0-80-5,0 0 26 6,0 0-26-6,0 0 0 6,0 0 0-6,65 34-6 4,-65-34 6-4,9 0-46 6,-9 0 46-6,7 3-87 6,-7-3 87-5,0 3-106 4,0-3 106-5,3 0-327 4,-3 0 327-4</inkml:trace>
    </iact:actionData>
  </iact:action>
  <iact:action type="add" startTime="45541">
    <iact:property name="dataType" value="strokeEraser"/>
    <iact:actionData xml:id="d39">
      <inkml:trace xmlns:inkml="http://www.w3.org/2003/InkML" xml:id="stk30" contextRef="#ctx0" brushRef="#br2">11728 14787 512 0,'0'0'0'2,"97"60"137"20,-97-60-137-22,0 0 27 1,0 0-27-1,0 0 56 0,0 0-56 0,0 0 81 3,0 0-81-2,0 0 0 6,0 0 0-6,0 0-1 5,0 0 1-5,0 0-47 6,0 0 47-6,0 0-100 7,0 0 100-7,0 0-151 5,0 0 151-5,0 0-479 6,0 0 479-6</inkml:trace>
    </iact:actionData>
  </iact:action>
  <iact:action type="remove" startTime="45776">
    <iact:property name="style" value="instant"/>
    <iact:actionData xml:id="d40" ref="#d17"/>
  </iact:action>
  <iact:action type="add" startTime="45719">
    <iact:property name="dataType" value="strokeEraser"/>
    <iact:actionData xml:id="d41">
      <inkml:trace xmlns:inkml="http://www.w3.org/2003/InkML" xml:id="stk31" contextRef="#ctx0" brushRef="#br2">11725 14787 539 0,'0'0'0'2,"0"0"150"3,0 0-150-4,0 0 29 6,0 0-29-6,0 0 83 5,0 0-83-5,0 0 79 4,0 0-79-4,0 0 0 6,0 0 0-6,0 0-18 6,0 0 18-6,3-24-60 6,-3 24 60-6,0-15-60 9,0 15 60-9,-11-14-73 2,11 14 73-3,-15-9-127 8,15 9 127-7,-10 0-173 5,10 0 173-5,-7-2-331 4,7 2 331-4</inkml:trace>
    </iact:actionData>
  </iact:action>
  <iact:action type="add" startTime="45898">
    <iact:property name="dataType" value="strokeEraser"/>
    <iact:actionData xml:id="d42">
      <inkml:trace xmlns:inkml="http://www.w3.org/2003/InkML" xml:id="stk32" contextRef="#ctx0" brushRef="#br2">11725 14787 559 0,'0'0'0'6,"-113"-85"186"-6,113 85-186 0,0 0 59 7,0 0-59-5,0 0 96 3,0 0-96-5,0 0 64 7,0 0-64-6,3 0 0 4,-3 0 0-4,0 0-29 7,0 0 29-7,0 0-71 6,0 0 71-6,0 0-116 6,0 0 116-6,0 0-271 3,0 0 271-2</inkml:trace>
    </iact:actionData>
  </iact:action>
  <iact:action type="remove" startTime="46176">
    <iact:property name="style" value="instant"/>
    <iact:actionData xml:id="d43" ref="#d16"/>
  </iact:action>
  <iact:action type="add" startTime="46184">
    <iact:property name="dataType" value="strokeEraser"/>
    <iact:actionData xml:id="d44">
      <inkml:trace xmlns:inkml="http://www.w3.org/2003/InkML" xml:id="stk33" contextRef="#ctx0" brushRef="#br2">11641 13868 519 0,'0'0'0'10,"0"0"66"-8,0 0-66-2,0 0 11 3,0 0-11-2,0 0 31 4,0 0-31-4,0 0 0 6,0 0 0-6,0 0-79 6,0 0 79-6,0 0-152 6,0 0 152-6,15-1-367 4,-15 1 367-4</inkml:trace>
    </iact:actionData>
  </iact:action>
  <iact:action type="add" startTime="46427">
    <iact:property name="dataType" value="strokeEraser"/>
    <iact:actionData xml:id="d45">
      <inkml:trace xmlns:inkml="http://www.w3.org/2003/InkML" xml:id="stk34" contextRef="#ctx0" brushRef="#br2">11641 13868 531 0,'0'0'0'1,"160"192"88"5,-160-192-88-4,1 0 6 1,-1 0-6-2,0 0 21 6,0 0-21-7,0 0 6 7,0 0-6-6,0 0 0 5,0 0 0-5,0 0-114 4,0 0 114-4,0 0-224 7,0 0 224-8</inkml:trace>
    </iact:actionData>
  </iact:action>
  <iact:action type="add" startTime="48402">
    <iact:property name="dataType"/>
    <iact:actionData xml:id="d46">
      <inkml:trace xmlns:inkml="http://www.w3.org/2003/InkML" xml:id="stk35" contextRef="#ctx0" brushRef="#br1">1644 17070 156 0,'0'0'0'2,"0"0"251"5,0 0-251-7,0 0 119 5,0 0-118-5,0 0 134 7,0 0-135-6,0 0 151 6,0 0-151-7,0 0 144 6,0 0-144-6,0 0 129 8,0 0-129-8,0 0 130 8,0 0-130-8,0 0 136 8,0 0-136-7,0 0 120 5,0 0-120-6,3 0 106 7,-3 0-106-6,25 0 92 7,-25 0-92-8,48 0 82 8,-48 0-82-8,71 0 77 5,-71 0-77-5,97 0 52 8,-97 0-52-8,130 0 56 8,-130 0-56-8,161 0 32 9,-161 0-32-9,181 0 34 5,-181 0-34-3,190 0 29 5,-190 0-29-7,194 0 15 8,-194 0-15-8,189 0 0 7,-189 0 0-5,194 0 0 5,-194 0 0-6,213 0 0 4,-213 0 0-4,223 0 0 10,-223 0 0-11,226 0 0 4,-226 0 0-4,225 0 0 8,-225 0 0-6,213 0 0 2,-213 0 0-3,194 0 0 6,-194 0 0-6,174 0 0 6,-174 0 0-5,158 10 0 4,-158-10 0-4,134 20 0 2,-134-20 0-3,123 25 0 5,-123-25 0-4,109 17 0 7,-109-17 0-9,106 17 0 6,-106-17 0-6,111 10 0 7,-111-10 0-7,120 12 0 7,-120-12 0-7,128 5 0 7,-128-5 0-5,126 10 0 5,-126-10 0-6,115 11 0 4,-115-11 0-4,103 9 0 6,-103-9 0-7,82 10 0 8,-82-10 0-6,65 12 0 4,-65-12 0-6,50 8 0 7,-50-8 0-7,37 5 0 7,-37-5 0-5,29 0 0 4,-29 0 0-5,28 0 0 7,-28 0 0-8,20 0 0 6,-20 0 0-6,20 0 0 6,-20 0 0-4,14 0 0 7,-14 0 0-8,2 0 0 5,-2 0 0-6,0 0 0 5,0 0 0-5,0 0 0 8,0 0 0-8,0 0 0 10,0 0 0-10,0 0 0 6,0 0 0-5,-36 0 0 3,36 0 0-1,-74 0 0 3,74 0 0-6,-114 0 0 11,114 0 0-10,-151 0 0 3,151 0 0-3,-184 0 0 4,184 0 0-4,-207-10 0 7,207 10 0-8,-226-20 0 6,226 20 0-4,-245-20 0 6,245 20 0-8,-272-20 0 5,272 20 0-4,-301-25 0 6,301 25 0-6,-322-24 0 6,322 24 0-6,-326-20 0 7,326 20 0-7,-310-12 0 3,310 12 0-4,-287 0 0 8,287 0 0-7,-248 0 0 5,248 0 0-4,-210 0 0 3,210 0 0-4,-181 0 0 7,181 0 0-8,-154 2 0 7,154-2 0-7,-131 3 0 8,131-3 0-6,-102 3 0 4,102-3 0-6,-79 0 0 7,79 0 0-6,-46 0 0 4,46 0 0-3,-25 0 0 5,25 0 0-7,-14 0 0 7,14 0 0-7,-2 0 0 7,2 0 0-7,-5 0 0 10,5 0 0-10,-5 0 0 6,5 0 0-6,0 0 0 7,0 0 0-7,0 0 0 8,0 0 0-8,68 0 0 8,-68 0 0-8,152 0 0 7,-152 0 0-7,228 4 0 6,-228-4 0-6,294 20 0 9,-294-20 0-7,347 13 0 3,-347-13 0-4,365 14 0 7,-365-14 0-8,373 18 0 6,-373-18 0-6,359 24 0 8,-359-24 0-8,335 32 0 9,-335-32 0-8,307 30 0 5,-307-30 0-5,296 32 0 6,-296-32 0-7,277 30 0 7,-277-30 0-6,255 24 0 6,-255-24 0-6,254 15 0 4,-254-15 0-5,227 12 0 8,-227-12 0-7,207 0 0 6,-207 0 0-6,171 0 0 6,-171 0 0-7,128 0 0 7,-128 0 0-7,87 0 0 8,-87 0 0-8,49 0 0 8,-49 0 0-8,18 0 0 8,-18 0 0-8,3 0 0 5,-3 0 0-4,0 0 0 6,0 0 0-6,0 0 0 7,0 0 0-8,-37 0 0 7,37 0 0-7,-117 0 0 6,117 0 0-5,-189 0 0 6,189 0 0-7,-276-6 0 8,276 6 0-7,-329-26 0 7,329 26 0-8,-382-36 0 6,382 36 0-6,-430-34 0 4,430 34 0-2,-450-31 0 8,450 31 0-9,-458-22 0 5,458 22 0-5,-437-14 0 5,437 14 0-6,-386-21 0 6,386 21 0-6,-326-9 0 9,326 9 0-9,-280-15 0 8,280 15 0-7,-246-6 0 3,246 6 0-2,-209 0 0 5,209 0 0-7,-180 0 0 9,180 0 0-9,-133 0 0 5,133 0 0-2,-75 0 0 2,75 0 0-4,-41 0 0 5,41 0 0-4,-6 0 0 5,6 0 0-6,0 0 0 4,0 0 0-4,0 0 0 6,0 0 0-7,10 0 0 8,-10 0 0-8,84 0 0 7,-84 0 0-4,160-14 0 1,-160 14 0-4,242-8 0 9,-242 8 0-9,322 0 0 8,-322 0 0-8,393 0 0 8,-393 0 0-8,421 3 0 6,-421-3 0-6,434 22 0 7,-434-22 0-6,422 22 0 6,-422-22 0-5,374 26 0 5,-374-26 0-7,333 31 0 5,-333-31 0-4,297 36 0 6,-297-36 0-6,257 34 0 5,-257-34 0-4,240 32 0 3,-240-32 0-3,221 24 0 5,-221-24 0-6,185 20 0 4,-185-20 0-3,157 17 0 4,-157-17 0-2,121 0 0-2,-121 0 0-1,83 5 0 6,-83-5 0-6,49 0 0 7,-49 0 0-8,25 0 0 8,-25 0 0-8,12 0 0 6,-12 0 0-6,0 0 0 8,0 0 0-8,0 3 0 9,0-3 0-9,0 0 0 7,0 0 0-7,0 4 0 6,0-4 0-6,0 0 0 8,0 0 0-8,0 0 0 8,0 0 0-8,0 1 0 8,0-1 0-8,0 0 0 6,0 0 0-6,0 0 0 8,0 0 0-8,0 0 0 8,0 0 0-8,0 0 0 8,0 0 0-8,0 0 0 6,0 0 0-6,0 0 0 9,0 0 0-9,0 0 0 7,0 0 0-7,0 0 0 9,0 0 0-9,0 0 0 5,0 0 0-5,0 0 0 9,0 0 0-9,-37 0 0 9,37 0 0-8,-61-27 0 3,61 27 0-2,-91-47 0 4,91 47 0-5,-111-69 0 4,111 69 0-3,-138-64 0 5,138 64 0-6,-149-73 0 7,149 73 0-8,-151-64 0 5,151 64 0-4,-154-71 0 5,154 71 0-3,-149-62 0 3,149 62 0-6,-136-62 0 8,136 62 0-7,-113-51 0 4,113 51 0-4,-87-42 0 6,87 42 0-7,-48-25 0 8,48 25 0-8,-26-15 0 8,26 15 0-7,-8-9 0 5,8 9 0-6,0-4 0 8,0 4 0-8,0 0 0 7,0 0 0-7,61 0 0 8,-61 0 0-6,93 34 0 3,-93-34 0-4,132 56 0 5,-132-56 0-5,149 81 0 7,-149-81 0-8,165 88 0 5,-165-88 0-4,172 99 0 7,-172-99 0-8,176 97 0 7,-176-97 0-6,173 96 0 6,-173-96 0-5,161 90 0 3,-161-90 0-5,140 75 0 7,-140-75 0-6,112 67 0 5,-112-67 0-4,90 52 0 7,-90-52 0-9,53 36 0 7,-53-36 0-6,31 21 0 4,-31-21 0-4,16 9 0 7,-16-9 0-8,0 4 0 6,0-4 0-6,0 0 0 7,0 0 0-7,0 0 0 7,0 0 0-6,0 0 0 8,0 0 0-9,-52 0 0 6,52 0 0-5,-96 0 0 4,96 0 0-4,-146 0 0 6,146 0 0-6,-180-20 0 7,180 20 0-6,-209-38 0 3,209 38 0-4,-213-49 0 5,213 49 0-6,-199-39 0 7,199 39 0-6,-184-43 0 8,184 43 0-8,-156-31 0 4,156 31 0-4,-125-13 0 5,125 13 0-5,-100-12 0 6,100 12 0-7,-67-2 0 9,67 2 0-8,-40 0 0 4,40 0 0-5,-18 0 0 6,18 0 0-5,0 0 0 6,0 0 0-6,0 0 0 8,0 0 0-9,0-3 0 6,0 3 0-5,0-3 0 5,0 3 0-6,29 0 0 8,-29 0 0-8,69 0 0 9,-69 0 0-8,85 0 0 4,-85 0 0-4,93 0 0 4,-93 0 0-5,87 0 0 8,-87 0 0-7,87 0 0 5,-87 0 0-4,78-2 0 4,-78 2 0-4,80-9 0 3,-80 9 0-4,80-6 0 6,-80 6 0-6,74-8 0 7,-74 8 0-8,84 0 0 8,-84 0 0-8,87 0 0 5,-87 0 0-4,97 0 0 8,-97 0 0-8,95 0 0 7,-95 0 0-8,86 0 0 5,-86 0 0-5,72 0 0 9,-72 0 0-9,60 0 0 7,-60 0 0-6,53 0 0 6,-53 0 0-6,41 0 0 5,-41 0 0-6,38-3 0 7,-38 3 0-6,29 0 0 6,-29 0 0-6,20 0 0 4,-20 0 0-4,20 0 0 5,-20 0 0-4,12 0 0 6,-12 0 0-8,11 0 0 8,-11 0 0-8,11 0 0 4,-11 0 0-2,2 0 0 5,-2 0 0-7,0 0 0 6,0 0 0-5,0 0 0 8,0 0 0-9,0 0 0 6,0 0 0-6,0 0 0 8,0 0 0-7,0 0 0 4,0 0 0-4,0 0 0 9,0 0 0-10,0 0 0 5,0 0 0-5,0 11 0 8,0-11 0-8,0 32 0 7,0-32 0-5,-36 38 0 5,36-38 0-6,-72 61 0 4,72-61 0-3,-102 69 0 4,102-69 0-5,-132 66 0 6,132-66 0-7,-159 72 0 9,159-72 0-9,-181 64 0 6,181-64 0-5,-194 62 0 6,194-62 0-7,-201 57 0 4,201-57 0-2,-184 53 0 7,184-53 0-8,-169 50 0 5,169-50 0-6,-148 45 0 8,148-45 0-8,-115 37 0 5,115-37 0-4,-82 25 0 9,82-25 0-10,-44 7 0 6,44-7 0-6,-13 7 0 9,13-7 0-9,0 0 0 4,0 0 0-4,12 0 0 10,-12 0 0-9,84-14 0 4,-84 14 0-5,130-51 0 8,-130 51 0-7,195-61 0 4,-195 61 0-4,230-76 0 7,-230 76 0-7,258-84 0 5,-258 84 0-5,265-91 0 6,-265 91 0-6,241-81 0 6,-241 81 0-6,200-68 0 7,-200 68 0-8,145-44 0 6,-145 44 0-5,100-32 0 5,-100 32 0-5,57-13 0 7,-57 13 0-8,24-6 0 7,-24 6 0-6,7 0 0 4,-7 0 0-5,0 0 0 9,0 0 0-9,0 0 0 7,0 0 0-7,-55 24 0 8,55-24 0-7,-101 52 0 4,101-52 0-4,-139 66 0 7,139-66 0-8,-174 77 0 8,174-77 0-8,-189 81 0 8,189-81 0-7,-197 77 0 4,197-77 0-5,-181 67 0 7,181-67 0-7,-159 51 0 8,159-51 0-8,-131 44 0 8,131-44 0-7,-80 21 0 4,80-21 0-4,-47 10 0 6,47-10 0-6,-13 0 0 7,13 0 0-8,0 0 0 7,0 0 0-7,52-14 0 7,-52 14 0-7,114-48 0 7,-114 48 0-6,168-62 0 7,-168 62 0-8,205-59 0 8,-205 59 0-8,200-55 0 6,-200 55 0-6,181-36 0 7,-181 36 0-6,136-32 0 6,-136 32 0-6,93-13 0 6,-93 13 0-6,45-12 0 4,-45 12 0-4,20-5 0 7,-20 5 0-8,0-3 0 7,0 3 0-7,0-4 0 10,0 4 0-10,-13-13 0 4,13 13 0-4,-75-32 0 7,75 32 0-6,-118-62 0 7,118 62 0-6,-156-89 0 4,156 89 0-5,-170-106 0 4,170 106 0-4,-168-125 0 7,168 125 0-8,-156-132 0 6,156 132 0-4,-138-142 0 6,138 142 0-8,-115-139 0 6,115 139 0-6,-92-126 0 8,92 126 0-8,-64-105 0 8,64 105 0-7,-41-70 0 6,41 70 0-7,-20-42 0 5,20 42 0-4,-3-19 0 6,3 19 0-6,0-5 0 6,0 5 0-7,0 0 0 8,0 0 0-8,0 0 0 6,0 0 0-6,0 0 0 9,0 0 0-9,0 0 0 7,0 0 0-7,0 0 0 9,0 0 0-9,0 0 0 5,0 0 0-5,0 0 0 8,0 0 0-8,0 0 0 8,0 0 0-8,15 24 0 8,-15-24 0-7,69 57 0 4,-69-57 0-5,112 84 0 8,-112-84 0-7,153 104 0 6,-153-104 0-7,183 115 0 8,-183-115 0-7,206 122 0 5,-206-122 0-5,210 106 0 5,-210-106 0-5,204 96 0 7,-204-96 0-8,187 81 0 6,-187-81 0-5,158 67 0 6,-158-67 0-7,121 56 0 8,-121-56 0-8,92 51 0 7,-92-51 0-6,64 41 0 3,-64-41 0-2,36 27 0 5,-36-27 0-7,16 17 0 9,-16-17 0-9,0 13 0 7,0-13 0-7,0 20 0 7,0-20 0-6,-36 25 0 5,36-25 0-4,-75 48 0 4,75-48 0-4,-102 65 0 4,102-65 0-5,-140 87 0 4,140-87 0-4,-173 95 0 6,173-95 0-6,-193 112 0 5,193-112 0-4,-207 119 0 5,207-119 0-6,-190 107 0 4,190-107 0-4,-164 99 0 7,164-99 0-8,-133 81 0 7,133-81 0-6,-88 55 0 8,88-55 0-9,-50 32 0 4,50-32 0-3,-14 0 0 6,14 0 0-7,0-12 0 9,0 12 0-9,55-111 0 7,-55 111 0-6,104-178-56 4,-104 178 56-4,150-236-203 7,-150 236 203-8,79-127-362 8,-79 127 362-6,89-131-576 4,-89 131 576-6</inkml:trace>
    </iact:actionData>
  </iact:action>
  <iact:action type="add" startTime="51741">
    <iact:property name="dataType"/>
    <iact:actionData xml:id="d47">
      <inkml:trace xmlns:inkml="http://www.w3.org/2003/InkML" xml:id="stk36" contextRef="#ctx0" brushRef="#br1">6891 17145 157 0,'0'0'0'2,"0"0"83"3,0 0-83-4,0 0 90 3,0 0-90-3,0 0 101 7,0 0-101-7,0 0 75 5,0 0-75-6,0 0 79 6,0 0-79-6,-5 152 129 8,5-152-129-8,0 17 116 8,0-17-116-8,0 11 114 6,0-11-114-6,0 7 91 8,0-7-91-8,0 0 60 9,0 0-60-9,0 0 49 7,0 0-49-7,0 0 40 6,0 0-40-5,0-27 41 6,0 27-41-7,0-79 24 8,0 79-24-8,0-121 66 8,0 121-66-8,-5-168 114 8,5 168-114-8,0-212 92 7,0 212-92-7,0-254 66 11,0 254-66-10,0-292 50 3,0 292-50-3,0-318 49 4,0 318-49-3,0-323 48 4,0 323-48-5,0-315 41 7,0 315-41-6,-10-315 25 3,10 315-25-5,-22-305 21 6,22 305-21-6,-24-313 15 8,24 313-15-8,-20-309 13 9,20 309-13-9,-15-296 6 8,15 296-6-8,-16-281 5 6,16 281-5-6,-17-255 1 9,17 255-1-8,-29-239 1 6,29 239-1-7,-35-224 4 7,35 224-4-7,-32-203 3 7,32 203-3-6,-30-175 0 7,30 175 0-8,-15-133-1 7,15 133 1-6,-12-86 0 4,12 86 0-4,-4-42 0 7,4 42 0-8,0-16 0 7,0 16 0-6,0 0 0 7,0 0 0-8,0 0 1 5,0 0-1-5,0 16 5 8,0-16-5-7,0 67 7 7,0-67-7-8,3 101 18 6,-3-101-18-4,25 132 2 4,-25-132-2-6,26 161 1 6,-26-161-1-6,33 182 4 9,-33-182-4-8,31 212 10 7,-31-212-10-8,36 238 15 6,-36-238-15-6,36 273 16 8,-36-273-16-8,35 306 14 8,-35-306-14-7,32 324 13 3,-32-324-13-3,24 343 16 7,-24-343-16-8,16 345 11 7,-16-345-11-7,0 343 13 9,0-343-13-9,0 329 10 6,0-329-10-6,0 303 6 7,0-303-6-6,-40 281 4 6,40-281-4-6,-48 250 4 6,48-250-4-6,-51 226 1 5,51-226-1-6,-49 188-1 7,49-188 1-6,-45 162 1 7,45-162-1-7,-31 132 0 5,31-132 0-5,-26 99 0 4,26-99 0-4,-17 61 0 7,17-61 0-8,-10 32 2 6,10-32-2-4,-3 5 0 5,3-5 0-6,0 0 1 4,0 0-1-5,0 0 0 8,0 0 0-8,0-42 0 7,0 42 0-6,23-86-2 6,-23 86 2-7,33-126 0 7,-33 126 0-6,40-151 0 6,-40 151 0-6,31-185 0 6,-31 185 0-6,37-207 1 4,-37 207-1-4,32-232 1 7,-32 232-1-8,24-238 1 6,-24 238-1-4,21-238 0 5,-21 238 0-5,13-240 4 2,-13 240-4-4,10-248 0 8,-10 248 0-5,1-255 0 4,-1 255 0-6,0-255 0 6,0 255 0-7,0-265 0 5,0 265 0-5,0-241 0 8,0 241 0-8,3-219 0 8,-3 219 0-8,12-197 0 6,-12 197 0-4,11-178 0 3,-11 178 0-4,13-160 0 6,-13 160 0-6,10-148 0 7,-10 148 0-8,6-128 0 5,-6 128 0-4,2-102 0 6,-2 102 0-5,3-73 0 8,-3 73 0-10,0-49 0 4,0 49 0-4,0-26 0 6,0 26 0-5,0-7 0 5,0 7 0-4,4 0 0 7,-4 0 0-8,0 0 0 5,0 0 0-6,0 7 0 5,0-7 0-3,0 60 0 4,0-60 0-5,0 98 0 7,0-98 0-6,0 146 0 3,0-146 0-4,0 197 0 4,0-197 0-5,0 238 0 8,0-238 0-7,16 281 0 6,-16-281 0-7,32 301 0 8,-32-301 0-8,29 322 0 6,-29-322 0-6,29 314 0 10,-29-314 0-9,26 312 0 7,-26-312 0-8,16 308 0 5,-16-308 0-4,9 295 0 6,-9-295 0-7,0 287 0 8,0-287 0-7,0 256 0 5,0-256 0-6,-21 200 0 7,21-200 0-7,-36 149 0 7,36-149 0-7,-41 95 0 8,41-95 0-7,-30 57 0 7,30-57 0-7,-22 25 0 4,22-25 0-4,-11 5 0 6,11-5 0-7,0 0 0 8,0 0 0-8,0-44 0 8,0 44 0-8,0-104 0 6,0 104 0-6,7-163 0 8,-7 163 0-6,16-220 0 4,-16 220 0-5,13-258 0 4,-13 258 0-5,3-287 0 8,-3 287 0-7,0-306 0 6,0 306 0-6,0-314 0 6,0 314 0-6,0-328 0 5,0 328 0-6,0-322 0 8,0 322 0-7,0-318 0 6,0 318 0-7,0-300 0 8,0 300 0-8,0-283 0 5,0 283 0-4,0-268 0 7,0 268 0-8,-15-253 0 7,15 253 0-7,-29-244 0 7,29 244 0-6,-39-225 0 5,39 225 0-5,-40-192 0 6,40 192 0-7,-32-143 0 7,32 143 0-5,-18-84 0 4,18 84 0-5,-7-39 0 6,7 39 0-6,-3-15 0 6,3 15 0-7,0-2 0 8,0 2 0-8,0-4 0 7,0 4 0-7,-1 0 0 6,1 0 0-6,-3 0 0 8,3 0 0-7,0 0 0 6,0 0 0-7,-6 48 0 7,6-48 0-7,-4 91 0 7,4-91 0-7,-13 135 0 8,13-135 0-6,-18 157 0 4,18-157 0-5,-29 174 0 4,29-174 0-3,-39 171 0 4,39-171 0-5,-45 172 0 9,45-172 0-9,-56 165 0 4,56-165 0-5,-64 155 0 5,64-155 0-4,-61 144 0 7,61-144 0-8,-59 123 0 7,59-123 0-6,-57 101 0 6,57-101 0-6,-51 82 0 3,51-82 0-3,-36 59 0 8,36-59 0-8,-22 31 0 5,22-31 0-5,-11 11 0 7,11-11 0-8,0 0 0 5,0 0 0-5,0 0 0 8,0 0 0-8,3 0 0 8,-3 0 0-8,49-42 0 6,-49 42 0-5,74-68 0 7,-74 68 0-8,100-95 0 6,-100 95 0-4,114-123 0 6,-114 123 0-8,122-149 0 5,-122 149 0-5,123-159 0 9,-123 159 0-9,113-154 0 10,-113 154 0-9,93-137 0 3,-93 137 0-2,80-116 0 4,-80 116 0-5,55-94 0 5,-55 94 0-5,41-77 0 6,-41 77 0-5,28-54 0 3,-28 54 0-4,16-28 0 5,-16 28 0-5,9-14 0 5,-9 14 0-5,3 0 0 9,-3 0 0-10,10 0 0 5,-10 0 0-5,15 40 0 6,-15-40 0-5,29 84 0 6,-29-84 0-6,40 122 0 7,-40-122 0-8,50 147 0 7,-50-147 0-6,58 164 0 4,-58-164 0-5,56 166 0 8,-56-166 0-7,54 148 0 6,-54-148 0-6,42 116 0 7,-42-116 0-8,27 76 0 7,-27-76 0-7,15 39 0 8,-15-39 0-8,10 11 0 7,-10-11 0-6,4 0 0 5,-4 0 0-6,0-30 0 8,0 30 0-7,0-91 0 6,0 91 0-6,0-131 0 6,0 131 0-6,-42-156 0 4,42 156 0-4,-46-163 0 6,46 163 0-6,-60-150 0 7,60 150 0-8,-65-138 0 5,65 138 0-4,-64-125 0 7,64 125 0-8,-59-109 0 5,59 109 0-4,-54-89 0 8,54 89 0-8,-48-71 0 4,48 71 0-4,-39-50 0 6,39 50 0-7,-24-25 0 9,24 25 0-9,-16-13 0 7,16 13 0-6,-3 0 0 4,3 0 0-5,-10 0 0 9,10 0 0-9,-19 26 0 5,19-26 0-4,-25 73 0 8,25-73 0-8,-33 109 0 4,33-109 0-4,-41 139 0 7,41-139 0-8,-50 148 0 7,50-148 0-6,-61 167 0 7,61-167 0-8,-73 170 0 6,73-170 0-6,-75 169 0 7,75-169 0-6,-73 157 0 6,73-157 0-6,-63 127 0 6,63-127 0-6,-57 98 0 5,57-98 0-5,-43 62 0 5,43-62 0-5,-27 31 0 7,27-31 0-7,-10 8 0 6,10-8 0-7,0 0 0 6,0 0 0-6,0-15 0 7,0 15 0-6,0-57 0 5,0 57 0-4,21-79 0 5,-21 79 0-6,36-89 0 4,-36 89 0-4,43-105 0 6,-43 105 0-6,61-118 0 6,-61 118 0-7,67-139 0 9,-67 139 0-9,77-143 0 4,-77 143 0-2,68-139 0 6,-68 139 0-8,62-126 0 8,-62 126 0-8,51-111 0 8,-51 111 0-8,41-89 0 6,-41 89 0-6,31-73 0 6,-31 73 0-5,28-57 0 7,-28 57 0-8,27-42 0 8,-27 42 0-8,29-31 0 8,-29 31 0-7,31-13 0 5,-31 13 0-6,38 0 0 9,-38 0 0-9,43 0 0 6,-43 0 0-5,57 44 0 4,-57-44 0-5,56 91 0 8,-56-91 0-7,60 114 0 8,-60-114 0-9,56 135 0 4,-56-135 0-3,49 131 0 6,-49-131 0-7,40 122 0 7,-40-122 0-5,29 101 0 5,-29-101 0-7,17 85 0 6,-17-85 0-4,6 67 0 4,-6-67 0-5,0 45 0 5,0-45 0-5,0 32 0 7,0-32 0-8,0 19 0 5,0-19 0-2,0 8 0 3,0-8 0-6,0 3-43 8,0-3 43-8,0 0-149 8,0 0 149-8,0-6-228 6,0 6 228-6,0-22-364 9,0 22 364-9,0-34-793 7,0 34 793-5</inkml:trace>
    </iact:actionData>
  </iact:action>
  <iact:action type="add" startTime="54365">
    <iact:property name="dataType"/>
    <iact:actionData xml:id="d48">
      <inkml:trace xmlns:inkml="http://www.w3.org/2003/InkML" xml:id="stk37" contextRef="#ctx0" brushRef="#br1">6720 11682 606 0,'0'0'0'1,"0"0"246"5,0 0-246-5,0 0 165 5,0 0-165-6,0 0 140 6,0 0-140-6,0 0 66 8,0 0-66-8,-4-191 24 8,4 191-24-8,4-152 42 6,-4 152-42-5,21-183 71 6,-21 183-71-7,17-212 58 9,-17 212-58-9,19-249 58 5,-19 249-58-5,17-284 60 8,-17 284-60-8,11-314 63 12,-11 314-63-12,10-335 54 7,-10 335-54-6,7-345 46 5,-7 345-46-6,6-343 35 6,-6 343-35-6,0-331 29 8,0 331-29-6,0-321 22 3,0 321-22-4,0-303 17 6,0 303-17-6,0-277 16 5,0 277-16-6,-6-232 19 9,6 232-19-8,-7-166 4 4,7 166-4-5,0-95 2 7,0 95-2-5,0-48 2 3,0 48-2-4,0-4 1 8,0 4-1-9,0 9 4 7,0-9-4-7,26 84 44 6,-26-84-44-4,27 141 65 5,-27-141-65-6,34 200 10 4,-34-200-10-4,29 239 2 8,-29-239-2-9,23 272 5 6,-23-272-5-6,17 310 5 6,-17-310-5-5,7 331 4 8,-7-331-4-8,0 351 8 4,0-351-8-4,0 350 5 6,0-350-5-6,0 333 4 4,0-333-4-5,-24 309 3 9,24-309-3-7,-36 276 2 3,36-276-2-5,-32 247 4 8,32-247-4-8,-29 212 1 8,29-212-1-7,-26 167 1 6,26-167-1-5,-16 121 4 2,16-121-4-3,-15 70 3 6,15-70-3-6,-6 34 2 6,6-34-2-6,0 0 1 8,0 0-1-9,0-2 2 5,0 2-2-5,0-77 0 7,0 77 0-6,24-124 0 6,-24 124 0-6,36-165 1 6,-36 165-1-6,27-202 0 5,-27 202 0-5,21-253 1 5,-21 253-1-5,20-290 1 8,-20 290-1-9,4-328 0 3,-4 328 0-1,5-345 1 5,-5 345-1-7,0-336 0 8,0 336 0-7,0-308 0 7,0 308 0-7,0-274 0 3,0 274 0-3,0-247 0 6,0 247 0-6,-9-219 0 6,9 219 0-6,-9-191 0 6,9 191 0-6,-11-165 1 4,11 165-1-3,-5-130 0 4,5 130 0-5,-6-101-2 6,6 101 2-5,-5-75 0 4,5 75 0-5,0-52 2 5,0 52-2-6,0-28 0 7,0 28 0-6,0-14 0 6,0 14 0-7,0 0 0 8,0 0 0-7,0 12 1 4,0-12-1-5,0 87 2 9,0-87-2-9,0 154 8 7,0-154-8-6,0 216 6 9,0-216-6-10,0 274 0 4,0-274 0-4,16 322 0 7,-16-322 0-7,23 367 0 8,-23-367 0-8,17 397 0 7,-17-397 0-6,13 405 0 6,-13-405 0-7,3 374 0 6,-3-374 0-5,0 322 0 7,0-322 0-8,-3 271 0 8,3-271 0-7,-30 219 0 5,30-219 0-5,-34 171 0 5,34-171 0-4,-30 136 0 4,30-136 0-4,-20 84 0 2,20-84 0-3,-13 44 0 6,13-44 0-6,-6 9 0 8,6-9 0-8,0 0 0 5,0 0 0-6,0-76 0 5,0 76 0-4,20-129 0 5,-20 129 0-4,42-186 0 6,-42 186 0-6,34-250 0 3,-34 250 0-4,31-309 0 3,-31 309 0-1,22-370 0 3,-22 370 0-4,10-411 0 4,-10 411 0-6,0-411 0 8,0 411 0-7,0-382 0 4,0 382 0-4,-7-340 0 7,7 340 0-7,-29-312 0 6,29 312 0-7,-27-281 0 8,27 281 0-8,-19-261 0 4,19 261 0-2,-18-222 0 6,18 222 0-8,-10-176 0 7,10 176 0-7,0-130 0 7,0 130 0-4,0-79 0 1,0 79 0-3,0-42 0 7,0 42 0-4,0-19 0-1,0 19 0-3,0-8 0 7,0 8 0-5,0 0 0 5,0 0 0-7,0 0 0 8,0 0 0-8,0 13 0 8,0-13 0-8,0 56 0 7,0-56 0-7,-3 81 0 4,3-81 0 0,-11 96 0 4,11-96 0-8,-19 107 0 5,19-107 0-4,-20 118 0 5,20-118 0-4,-32 129 0 4,32-129 0-6,-38 143 0 9,38-143 0-8,-46 167 0 4,46-167 0-5,-53 175 0 8,53-175 0-7,-56 173 0 3,56-173 0-2,-61 166 0 8,61-166 0-10,-59 141 0 5,59-141 0-3,-60 120 0 5,60-120 0-7,-51 99 0 7,51-99 0-6,-43 67 0 6,43-67 0-4,-28 39 0 0,28-39 0-2,-16 20 0 6,16-20 0-6,-7 0 0 6,7 0 0-7,0 0 0 8,0 0 0-8,0-55 0 7,0 55 0-6,28-94 0 4,-28 94 0-3,56-123 0 5,-56 123 0-5,76-145 0 3,-76 145 0-3,95-168 0 3,-95 168 0-5,113-190 0 8,-113 190 0-7,118-200 0 6,-118 200 0-7,103-185 0 7,-103 185 0-5,81-156 0 4,-81 156 0-5,56-123 0 5,-56 123 0-5,41-93 0 6,-41 93 0-6,28-62 0 6,-28 62 0-5,15-38 0 3,-15 38 0-5,12-21 0 8,-12 21 0-7,4 0 0 5,-4 0 0-6,0 12 0 8,0-12 0-8,0 84 0 7,0-84 0-7,0 140 0 7,0-140 0-5,9 188 0 4,-9-188 0-5,36 222 0 4,-36-222 0-4,55 232 0 7,-55-232 0-8,61 224 0 8,-61-224 0-8,57 202 0 8,-57-202 0-7,51 172 0 4,-51-172 0-5,33 132 0 8,-33-132 0-8,17 89 0 7,-17-89 0-6,3 47 0 5,-3-47 0-5,0 22 0 4,0-22 0-3,0 0 0 5,0 0 0-7,0-12 0 8,0 12 0-7,0-74 0 5,0 74 0-4,0-108 0 5,0 108 0-7,-26-133 0 7,26 133 0-7,-43-129 0 8,43 129 0-7,-60-116 0 6,60 116 0-7,-68-104 0 6,68 104 0-5,-72-81 0 6,72 81 0-6,-80-71 0 5,80 71 0-5,-81-46-102 6,81 46 102-6,-84-19-149 4,84 19 149-4,-80 0-209 7,80 0 209-8,-22 10-315 7,22-10 315-7,-16 44-751 6,16-44 751-3</inkml:trace>
    </iact:actionData>
  </iact:action>
  <iact:action type="remove" startTime="56839">
    <iact:property name="style" value="instant"/>
    <iact:actionData xml:id="d49" ref="#d46"/>
  </iact:action>
  <iact:action type="add" startTime="56852">
    <iact:property name="dataType" value="strokeEraser"/>
    <iact:actionData xml:id="d50">
      <inkml:trace xmlns:inkml="http://www.w3.org/2003/InkML" xml:id="stk38" contextRef="#ctx0" brushRef="#br2">13121 22010 841 0,'0'0'0'17,"0"0"60"-15,0 0-60-2,0 0 0 1,0 0 0-1,0 0-17 3,0 0 17-3,0 0-105 7,0 0 105-7,0 0-486 9,0 0 486-7</inkml:trace>
    </iact:actionData>
  </iact:action>
  <iact:action type="add" startTime="57206">
    <iact:property name="dataType" value="strokeEraser"/>
    <iact:actionData xml:id="d51">
      <inkml:trace xmlns:inkml="http://www.w3.org/2003/InkML" xml:id="stk39" contextRef="#ctx0" brushRef="#br2">13513 19473 974 0,'0'0'0'2,"0"0"48"1,0 0-48-1,0 0 3 3,0 0-3-4,0 0 0 9,0 0 0-9,0 0 0 5,0 0 0-5,0 0-178 3,0 0 178-3,0 0-673 6,0 0 673-6</inkml:trace>
    </iact:actionData>
  </iact:action>
  <iact:action type="remove" startTime="57734">
    <iact:property name="style" value="instant"/>
    <iact:actionData xml:id="d52" ref="#d47"/>
  </iact:action>
  <iact:action type="add" startTime="57744">
    <iact:property name="dataType" value="strokeEraser"/>
    <iact:actionData xml:id="d53">
      <inkml:trace xmlns:inkml="http://www.w3.org/2003/InkML" xml:id="stk40" contextRef="#ctx0" brushRef="#br2">13339 17936 785 0,'0'0'0'13,"0"0"106"-12,0 0-106-1,0 0 8 0,0 0-8 0,0 0 16 6,0 0-16-6,0 0 0 9,0 0 0-9,0 0-128 6,0 0 128-5,0 0-193 4,0 0 194-3,0 5-371 6,0-5 370-7</inkml:trace>
    </iact:actionData>
  </iact:action>
  <iact:action type="remove" startTime="58226">
    <iact:property name="style" value="instant"/>
    <iact:actionData xml:id="d54" ref="#d48"/>
  </iact:action>
  <iact:action type="add" startTime="58234">
    <iact:property name="dataType" value="strokeEraser"/>
    <iact:actionData xml:id="d55">
      <inkml:trace xmlns:inkml="http://www.w3.org/2003/InkML" xml:id="stk41" contextRef="#ctx0" brushRef="#br2">13610 14571 798 0,'0'0'0'10,"0"0"82"-8,0 0-82-1,0 0 33 1,0 0-33-2,0 0 70 6,0 0-70-5,0 0 20 6,0 0-20-6,0 0 0 6,0 0 0-6,0 0-110 4,0 0 110-4,0 0-334 6,0 0 334-6</inkml:trace>
    </iact:actionData>
  </iact:action>
  <iact:action type="add" startTime="59880">
    <iact:property name="dataType"/>
    <iact:actionData xml:id="d56">
      <inkml:trace xmlns:inkml="http://www.w3.org/2003/InkML" xml:id="stk42" contextRef="#ctx0" brushRef="#br1">1509 16851 404 0,'0'0'0'2,"0"0"425"7,0 0-425-9,0 0 166 5,0 0-166-4,0 0 132 4,0 0-132-5,0 0 105 9,0 0-105-9,0 0 83 7,0 0-83-7,0 0 75 8,0 0-75-8,0 0 63 5,0 0-63-5,119 49 70 10,-119-49-70-10,63 17 61 6,-63-17-61-6,81 22 56 9,-81-22-56-9,110 18 52 7,-110-18-52-7,141 13 47 9,-141-13-47-9,176 4 40 5,-176-4-40-5,211 0 29 8,-211 0-29-8,234 0 26 6,-234 0-26-6,253 0 22 12,-253 0-22-12,269 0 31 5,-269 0-31-4,286-12 18 7,-286 12-18-8,294-13 18 5,-294 13-18-3,287-12 18 6,-287 12-18-7,278-11 16 3,-278 11-16-2,264-9 15 6,-264 9-15-7,242-8 14 6,-242 8-14-7,234-9 1 7,-234 9-1-6,216-5 2 5,-216 5-2-6,205-7 1 7,-205 7-1-5,198-1 3 4,-198 1-3-5,184 0 3 6,-184 0-3-5,161 0 7 2,-161 0-7-4,140 0 2 9,-140 0-2-8,118 0 5 5,-118 0-5-6,79 0 4 9,-79 0-4-9,64 5 4 5,-64-5-4-5,36 0 2 8,-36 0-2-8,21 3 4 9,-21-3-4-9,11 0 2 7,-11 0-2-6,0 5 2 5,0-5-2-6,0 0 3 7,0 0-3-7,0 0 0 9,0 0 0-9,0 0 0 7,0 0 0-7,0 5-2 7,0-5 2-7,-52 7-7 8,52-7 7-8,-96 12 0 6,96-12 0-5,-137 8 0 7,137-8 0-7,-169 5 2 5,169-5-2-6,-192 0 1 7,192 0-1-7,-215 0 1 8,215 0-1-8,-223 0 2 8,223 0-2-8,-245 0 4 7,245 0-4-7,-270-17 5 8,270 17-5-7,-290-20 5 5,290 20-5-5,-304-19 2 7,304 19-2-8,-306-11 0 5,306 11 0-4,-284-14 0 6,284 14 0-6,-264-5-2 6,264 5 2-5,-243 0 0 3,243 0 0-5,-222 0 2 7,222 0-2-6,-197 0 0 8,197 0 0-8,-178 24 3 5,178-24-3-6,-154 40 0 6,154-40 0-6,-133 42 0 7,133-42 0-6,-116 40 0 6,116-40 0-5,-85 30 0 4,85-30 0-5,-56 17 0 5,56-17 0-6,-28 0 0 6,28 0 0-4,-2 0 0 5,2 0 0-6,0 0 0 6,0 0 0-7,30 0 0 6,-30 0 0-4,97-6 0 3,-97 6 0-3,154-11 0 6,-154 11 0-7,211-4 0 5,-211 4 0-5,266 0 0 4,-266 0 0-3,316 0 0 4,-316 0 0-5,353 0 0 5,-353 0 0-5,355 15 0 8,-355-15 0-8,353 12 0 3,-353-12 0-3,327 25 0 7,-327-25 0-8,292 25 0 7,-292-25 0-6,276 37 0 6,-276-37 0-6,256 44 0 4,-256-44 0-4,243 43 0 8,-243-43 0-8,245 34 0 4,-245-34 0-5,238 22 0 6,-238-22 0-5,233 15 0 6,-233-15 0-6,216 0 0 7,-216 0 0-7,197 0 0 5,-197 0 0-5,168 0 0 4,-168 0 0-4,134 0 0 7,-134 0 0-8,103 0 0 8,-103 0 0-6,77 0 0 5,-77 0 0-7,43 0 0 5,-43 0 0-5,20 0 0 7,-20 0 0-7,13 0 0 10,-13 0 0-10,0 0 0 6,0 0 0-5,0 0 0 4,0 0 0-4,0 0 0 8,0 0 0-9,0 0 0 7,0 0 0-7,0 0 0 7,0 0 0-7,0 0 0 7,0 0 0-6,0 0 0 7,0 0 0-8,0 0 0 7,0 0 0-7,-33 0 0 7,33 0 0-7,-59 0 0 7,59 0 0-7,-71 0 0 9,71 0 0-8,-86-15 0 4,86 15 0-4,-91-17 0 6,91 17 0-7,-86-17 0 6,86 17 0-5,-88-22 0 8,88 22 0-8,-97-28 0 5,97 28 0-6,-108-37 0 8,108 37 0-7,-120-47 0 4,120 47 0-4,-145-66 0 7,145 66 0-7,-158-72 0 5,158 72 0-6,-162-86 0 7,162 86 0-6,-171-86 0 6,171 86 0-6,-155-78 0 6,155 78 0-6,-147-63 0 4,147 63 0-4,-130-47 0 7,130 47 0-8,-110-31 0 8,110 31 0-8,-92-22 0 7,92 22 0-6,-72-17 0 5,72 17 0-6,-57-12 0 7,57 12 0-6,-32-7 0 7,32 7 0-7,-18-7 0 6,18 7 0-7,-9 0 0 5,9 0 0-5,0 0 0 9,0 0 0-9,0 0 0 7,0 0 0-7,0 0 0 10,0 0 0-10,0 0 0 4,0 0 0-4,36 0 0 8,-36 0 0-7,64 3 0 6,-64-3 0-6,100 36 0 7,-100-36 0-8,125 49 0 6,-125-49 0-6,136 58 0 7,-136-58 0-7,153 69 0 9,-153-69 0-9,160 66 0 8,-160-66 0-8,168 62 0 5,-168-62 0-4,171 54 0 7,-171-54 0-8,177 47 0 7,-177-47 0-7,171 35 0 7,-171-35 0-7,158 36 0 8,-158-36 0-8,141 37 0 7,-141-37 0-6,120 35 0 6,-120-35 0-6,104 37 0 5,-104-37 0-6,86 35 0 7,-86-35 0-7,66 24 0 9,-66-24 0-9,53 20 0 8,-53-20 0-7,34 12 0 4,-34-12 0-4,22 8 0 5,-22-8 0-5,12 5 0 8,-12-5 0-9,4 4 0 7,-4-4 0-7,0 1 0 5,0-1 0-5,0 0 0 8,0 0 0-8,0 0 0 8,0 0 0-8,0 0 0 8,0 0 0-7,0 0 0 4,0 0 0-5,-20 0 0 8,20 0 0-8,-57 0 0 8,57 0 0-8,-91-13 0 8,91 13 0-8,-129-48 0 6,129 48 0-5,-162-65 0 8,162 65 0-9,-195-87 0 7,195 87 0-7,-217-101 0 6,217 101 0-4,-231-110 0 3,231 110 0-4,-220-103 0 7,220 103 0-8,-197-90 0 7,197 90 0-7,-164-73 0 7,164 73 0-6,-120-51 0 6,120 51 0-6,-81-30 0 5,81 30 0-5,-48-17 0 7,48 17 0-6,-19 0 0 3,19 0 0-4,-1 0 0 4,1 0 0-3,0 0 0 6,0 0 0-8,0 0 0 6,0 0 0-5,0 0 0 4,0 0 0-4,0 0 0 7,0 0 0-8,17 0 0 9,-17 0 0-9,67 42 0 7,-67-42 0-7,104 65 0 7,-104-65 0-7,145 81 0 6,-145-81 0-5,175 86 0 9,-175-86 0-10,195 93 0 5,-195-93 0-4,198 96 0 5,-198-96 0-6,197 92 0 7,-197-92 0-6,187 87 0 7,-187-87 0-8,166 79 0 8,-166-79 0-8,147 67 0 5,-147-67 0-4,125 51 0 6,-125-51 0-5,107 42 0 5,-107-42 0-5,79 26 0 5,-79-26 0-7,59 14 0 5,-59-14 0-4,36 12 0 5,-36-12 0-4,18 5 0 6,-18-5 0-8,7 0 0 7,-7 0 0-7,0 5 0 5,0-5 0-4,0 0 0 8,0 0 0-9,0 0 0 7,0 0 0-6,0 3 0 5,0-3 0-6,0 5 0 7,0-5 0-6,-1 17 0 8,1-17 0-9,-44 32 0 5,44-32 0-3,-80 39 0 5,80-39 0-7,-113 54 0 6,113-54 0-6,-133 65 0 8,133-65 0-6,-164 64 0 3,164-64 0-4,-177 67 0 5,177-67 0-4,-185 68 0 3,185-68 0-4,-187 65 0 8,187-65 0-8,-168 62 0 4,168-62 0-5,-147 56 0 8,147-56 0-8,-122 45 0 6,122-45 0-5,-87 36 0 8,87-36 0-7,-59 25 0 2,59-25 0-3,-33 10 0 4,33-10 0-4,-5 0 0 8,5 0 0-9,0 0 0 6,0 0 0-5,0 0 0 7,0 0 0-8,48-30 0 6,-48 30 0-4,90-56 0 4,-90 56 0-4,130-82 0 3,-130 82 0-4,169-81 0 7,-169 81 0-8,204-94 0 8,-204 94 0-8,212-86 0 8,-212 86 0-7,216-76 0 3,-216 76 0-3,190-68 0 6,-190 68 0-7,152-44 0 8,-152 44 0-7,123-31 0 5,-123 31 0-4,78-20 0 4,-78 20 0-6,44-8 0 7,-44 8 0-6,16-6 0 8,-16 6 0-9,0 0 0 6,0 0 0-6,0 0 0 6,0 0 0-6,-8 0 0 8,8 0 0-8,-79 31 0 7,79-31 0-6,-134 54 0 8,134-54 0-9,-185 73 0 5,185-73 0-4,-228 70 0 6,228-70 0-6,-240 74 0 6,240-74 0-6,-245 62 0 6,245-62 0-6,-227 57 0 3,227-57 0-3,-184 51 0 7,184-51 0-8,-133 38 0 8,133-38 0-7,-81 24 0 6,81-24 0-7,-35 6 0 5,35-6 0-3,-4 0 0 5,4 0 0-6,11 0 0 6,-11 0 0-7,97-21 0 8,-97 21 0-7,158-54 0 5,-158 54 0-5,228-79 0 6,-228 79 0-7,261-77 0 7,-261 77 0-5,245-69 0 4,-245 69 0-5,210-51 0 4,-210 51 0-3,148-31 0 4,-148 31 0-5,87-18 0 6,-87 18 0-7,45-5 0 8,-45 5 0-7,14-3 0 4,-14 3 0-4,0 0 0 6,0 0 0-7,0 0 0 8,0 0 0-8,-50 14 0 8,50-14 0-6,-87 38 0 2,87-38 0-3,-122 49 0 8,122-49 0-8,-148 62 0 3,148-62 0-2,-168 76-11 3,168-76 11-4,-187 87-158 5,187-87 158-4,-74 37-272 6,74-37 272-4,-70 45-470-1,70-45 470-2</inkml:trace>
    </iact:actionData>
  </iact:action>
  <iact:action type="add" startTime="62432">
    <iact:property name="dataType"/>
    <iact:actionData xml:id="d57">
      <inkml:trace xmlns:inkml="http://www.w3.org/2003/InkML" xml:id="stk43" contextRef="#ctx0" brushRef="#br1">3713 17889 428 0,'0'0'0'2,"0"0"364"3,0 0-364-5,0 0 234 6,0 0-234-6,0 0 170 6,0 0-170-5,0 0 137 8,0 0-137-9,0 0 100 6,0 0-100-6,0 0 66 6,0 0-66-6,0 0 44 9,0 0-44-9,190-24 24 9,-190 24-24-9,59-37 19 7,-59 37-19-7,61-44 15 8,-61 44-15-8,59-57 7 7,-59 57-7-7,55-57 2 6,-55 57-2-6,47-49 3 8,-47 49-3-8,40-44 2 8,-40 44-2-8,31-27 3 8,-31 27-3-8,16-11 4 7,-16 11-4-7,7-6 6 7,-7 6-6-7,0 0 10 8,0 0-10-8,0 0 16 9,0 0-16-9,0 6 29 5,0-6-29-4,0 44 43 6,0-44-43-6,0 74 12 5,0-74-12-6,0 89 9 9,0-89-9-9,0 107 15 8,0-107-15-8,0 124 17 8,0-124-17-8,0 124 21 7,0-124-21-7,0 127 18 7,0-127-18-5,-3 120 14 3,3-120-14-4,-4 109 16 5,4-109-16-4,0 82 13 6,0-82-13-8,0 64 11 6,0-64-11-4,0 37 11 3,0-37-11-5,0 15 11 8,0-15-11-7,0 10 5 6,0-10-5-7,0 0 0 9,0 0 0-9,0 0 0 5,0 0 0-5,-13 0-6 7,13 0 6-5,-31 0-10 5,31 0 10-7,-53 0-10 7,53 0 10-5,-76 0-2 3,76 0 2-4,-85-10-1 7,85 10 1-7,-84-10-1 6,84 10 1-7,-76-5-1 8,76 5 1-8,-53 0-3 6,53 0 3-6,-28 0 0 7,28 0 0-7,-16 0 0 9,16 0 0-9,0 0 0 7,0 0 0-7,0-6 5 7,0 6-5-7,0 0 5 7,0 0-5-7,0 0 10 9,0 0-10-9,29 0 23 7,-29 0-23-6,74 0 59 6,-74 0-59-7,110 6 24 7,-110-6-24-7,138 11 22 6,-138-11-22-5,148 8 34 7,-148-8-34-7,152 0 0 3,-152 0 0-2,138 0 0 4,-138 0 0-4,120 0 0 5,-120 0 0-6,91 0 0 6,-91 0 0-7,61 0 0 6,-61 0 0-6,41 0 0 8,-41 0 0-6,19 0 0 5,-19 0 0-7,4 0 0 7,-4 0 0-6,0 0 0 5,0 0 0-6,0 0 0 7,0 0 0-7,0 0-34 9,0 0 34-9,0 0-169 5,0 0 169-3,-7 0-260 5,7 0 260-7,-16 0-369 7,16 0 369-7</inkml:trace>
    </iact:actionData>
  </iact:action>
  <iact:action type="add" startTime="63596">
    <iact:property name="dataType"/>
    <iact:actionData xml:id="d58">
      <inkml:trace xmlns:inkml="http://www.w3.org/2003/InkML" xml:id="stk44" contextRef="#ctx0" brushRef="#br1">7106 17251 466 0,'0'0'0'2,"0"0"301"1,0 0-301-3,0 0 163 7,0 0-163-6,0 0 102 5,0 0-102-6,0 0 68 9,0 0-69-9,0 0 43 5,0 0-42-5,0 0 96 9,0 0-96-9,0 0 103 7,0 0-103-7,-25-126 84 8,25 126-84-7,-16-98 78 4,16 98-78-5,-16-118 73 8,16 118-73-8,-10-152 60 8,10 152-60-8,-13-183 44 8,13 183-44-8,-11-219 43 6,11 219-43-5,-16-247 30 6,16 247-30-7,-13-259 24 9,13 259-24-9,-15-256 18 9,15 256-18-9,-17-246 16 7,17 246-16-6,-16-253 16 4,16 253-16-4,-13-247 17 6,13 247-17-6,-10-251 15 6,10 251-15-6,0-244 17 5,0 244-17-6,0-228 12 7,0 228-12-6,0-210 10 6,0 210-10-6,-2-200 5 7,2 200-5-8,0-179 4 5,0 179-4-4,-4-172 3 7,4 172-3-8,0-154 0 8,0 154 0-8,0-139 1 5,0 139-1-4,0-125 1 6,0 125-1-6,0-119 0 6,0 119 0-7,0-113 0 7,0 113 0-5,0-101 0 4,0 101 0-6,0-85 0 9,0 85 0-9,0-64 0 8,0 64 0-7,4-44-1 4,-4 44 1-3,5-37 0 2,-5 37 0-3,8-25 1 8,-8 25-1-8,9-15 0 4,-9 15 0-4,6-4 0 6,-6 4 0-7,0 0 0 8,0 0 0-8,0 0 4 6,0 0-4-5,0 0 0 7,0 0 0-8,0 0 0 5,0 0 0-5,0 32-1 8,0-32 1-7,0 74 0 8,0-74 0-8,0 104 2 6,0-104-2-7,0 138 3 4,0-138-3-3,0 162 4 8,0-162-4-8,0 194 7 6,0-194-7-5,0 228 18 2,0-228-18-3,0 252 16 4,0-252-16-4,1 290 23 8,-1-290-23-8,0 309 13 4,0-309-13-4,0 321 12 5,0-321-12-4,0 316 7 5,0-316-7-6,0 299 7 7,0-299-7-8,-20 281 5 6,20-281-5-6,-38 247 0 7,38-247 0-5,-42 228 1 3,42-228-1-3,-37 203 3 5,37-203-3-6,-28 183 0 4,28-183 0-4,-19 156 2 7,19-156-2-8,-13 125 1 7,13-125-1-6,-1 97 1 6,1-97-1-6,-3 66 3 4,3-66-3-4,0 32 5 8,0-32-5-9,0 18 0 6,0-18 0-5,0 0 0 7,0 0 0-8,0 0 0 5,0 0 0-4,0-3 0 6,0 3 0-7,16-54 0 8,-16 54 0-6,27-87 0 3,-27 87 0-3,38-138 0 4,-38 138 0-6,32-174 0 7,-32 174 0-6,32-213 0 6,-32 213 0-6,27-245 0 6,-27 245 0-6,18-269 0 5,-18 269 0-5,10-295 0 5,-10 295 0-5,1-312 0 6,-1 312 0-7,0-315 0 5,0 315 0-3,0-311 0 5,0 311 0-6,0-294 0 9,0 294 0-10,-1-269 0 6,1 269 0-5,-26-254 0 5,26 254 0-6,-29-232 0 6,29 232 0-6,-32-222 0 11,32 222 0-11,-36-205 0 5,36 205 0-4,-34-172 0 4,34 172 0-4,-26-126 0 6,26 126 0-6,-14-77 0 7,14 77 0-7,-6-31 0 5,6 31 0-6,-5-5 0 7,5 5 0-7,0 0 0 9,0 0 0-9,0 54 0 6,0-54 0-5,0 109 0 6,0-109 0-6,0 167 0 5,0-167 0-5,8 217 0 7,-8-217 0-6,32 265 0 1,-32-265 0-1,32 324 0 3,-32-324 0-5,49 376 0 8,-49-376 0-7,43 422 0 8,-43-422 0-8,34 434 0 4,-34-434 0-3,24 428 0 5,-24-428 0-7,8 406 0 6,-8-406 0-5,0 353 0 7,0-353 0-7,0 299 0 5,0-299 0-5,-37 219 0 3,37-219 0-3,-35 148 0 8,35-148 0-7,-33 84 0 4,33-84 0-5,-17 38 0 5,17-38 0-6,-3 4 0 5,3-4 0-5,0 0 0 10,0 0 0-10,0-73 0 6,0 73 0-5,30-120 0 7,-30 120 0-8,31-182 0 7,-31 182 0-7,27-223 0 8,-27 223 0-8,16-251 0 8,-16 251 0-8,3-264 0 6,-3 264 0-6,0-283 0 8,0 283 0-8,0-294 0 8,0 294 0-7,-7-302 0 3,7 302 0-2,-23-305 0 6,23 305 0-8,-24-302 0 6,24 302 0-3,-20-286 0 4,20 286 0-7,-13-273 0 6,13 273 0-5,-13-256 0 5,13 256 0-4,-11-245 0 4,11 245 0-5,-12-232 0 7,12 232 0-7,-17-212 0 3,17 212 0-3,-11-190 0 5,11 190 0-4,-8-161 0 5,8 161 0-6,0-132 0 6,0 132 0-6,0-109 0 4,0 109 0-4,0-84 0 7,0 84 0-8,4-65 0 8,-4 65 0-8,15-42 0 7,-15 42 0-7,10-26 0 5,-10 26 0-5,7-13 0 9,-7 13 0-9,3-7 0 9,-3 7 0-9,0 0 0 7,0 0 0-7,0 0 0 6,0 0 0-6,0 23 0 8,0-23 0-8,0 73 0 7,0-73 0-5,-31 113 0 5,31-113 0-7,-49 135 0 7,49-135 0-7,-61 146 0 8,61-146 0-7,-77 144 0 5,77-144 0-5,-84 133 0 6,84-133 0-5,-79 118 0 2,79-118 0-3,-77 105 0 9,77-105 0-10,-64 88 0 5,64-88 0-4,-48 67 0 5,48-67 0-6,-32 47 0 7,32-47 0-6,-14 34 0 7,14-34 0-7,-6 15 0 6,6-15 0-7,0 7 0 5,0-7 0-5,0 0 0 8,0 0 0-8,29 0 0 9,-29 0 0-9,61-5 0 7,-61 5 0-7,85-42 0 6,-85 42 0-5,97-65 0 6,-97 65 0-7,102-90 0 10,-102 90 0-9,104-110 0 4,-104 110 0-4,105-122 0 5,-105 122 0-5,95-119 0 5,-95 119 0-6,84-101 0 9,-84 101 0-7,61-74 0 3,-61 74 0-4,45-47 0 4,-45 47 0-3,28-22 0 4,-28 22 0-5,20 0 0 8,-20 0 0-8,19 0 0 4,-19 0 0-5,27 47 0 7,-27-47 0-7,31 101 0 7,-31-101 0-5,39 136 0 5,-39-136 0-7,41 156 0 8,-41-156 0-8,32 150 0 7,-32-150 0-6,36 131 0 8,-36-131 0-9,20 106 0 4,-20-106 0-3,16 81 0 4,-16-81 0-5,7 52 0 9,-7-52 0-9,0 30 0 7,0-30 0-6,0 15 0 6,0-15 0-7,0 5 0 6,0-5 0-5,0 0 0 7,0 0 0-8,0 0 0 7,0 0 0-7,0 0-40 9,0 0 40-9,0-27-167 5,0 27 167-5,0-23-248 9,0 23 248-7,3-17-437 2,-3 17 437-3</inkml:trace>
    </iact:actionData>
  </iact:action>
  <iact:action type="add" startTime="65559">
    <iact:property name="dataType"/>
    <iact:actionData xml:id="d59">
      <inkml:trace xmlns:inkml="http://www.w3.org/2003/InkML" xml:id="stk45" contextRef="#ctx0" brushRef="#br1">6857 12123 656 0,'0'0'0'1,"0"0"254"3,0 0-254-4,0 0 114 7,0 0-114-7,0 0 52 6,0 0-52-6,0 0 55 8,0 0-55-8,42-214 95 7,-42 214-95-7,14-129 119 7,-14 129-119-6,12-156 110 6,-12 156-110-7,13-192 93 8,-13 192-93-8,7-224 73 7,-7 224-73-7,4-254 57 7,-4 254-57-7,5-284 44 12,-5 284-44-12,0-314 34 7,0 314-34-7,0-343 28 4,0 343-28-3,0-360 19 7,0 360-19-8,0-429 10 8,0 429-10-6,0-420 6 7,0 420-6-8,0-402 7 5,0 402-7-6,1-388 4 7,-1 388-4-6,10-305 19 6,-10 305-19-5,16-289 13 5,-16 289-13-7,9-257 1 5,-9 257-1-3,7-228 0 4,-7 228 0-5,2-186 0 7,-2 186 0-8,0-148-1 7,0 148 1-7,3-106 0 7,-3 106 0-7,4-72 2 7,-4 72-2-5,6-35 0 4,-6 35 0-5,3-17 0 8,-3 17 0-9,0-2 0 4,0 2 0-4,0 0 4 8,0 0-4-8,0 15 1 9,0-15-1-9,0 71 0 5,0-71 0-4,0 109 1 6,0-109-1-6,0 146 8 7,0-146-8-8,0 168 5 7,0-168-5-6,4 186 11 5,-4-186-11-6,0 198 15 7,0-198-15-7,0 215 12 8,0-215-12-7,0 239 12 6,0-239-12-7,0 254 5 6,0-254-5-5,0 267 3 5,0-267-3-4,0 278 4 5,0-278-4-5,0 286 5 2,0-286-5-3,0 295 9 8,0-295-9-9,0 295 8 7,0-295-8-7,0 277 9 8,0-277-9-7,0 255 5 3,0-255-5-3,0 219 3 7,0-219-3-8,-20 182 6 7,20-182-6-6,-21 141 0 7,21-141 0-7,-23 96 0 3,23-96 0-3,-14 53 0 6,14-53 0-6,-16 28-2 8,16-28 2-9,-7 8 0 6,7-8 0-6,0 0 0 8,0 0 0-8,0 0 0 6,0 0 0-6,0-36-5 7,0 36 5-3,0-75-5 1,0 75 5-4,0-114 0 4,0 114 0-4,4-142 3 7,-4 142-3-7,9-171 0 6,-9 171 0-7,10-212 0 7,-10 212 0-7,13-258 1 6,-13 258-1-6,9-295 0 10,-9 295 0-9,11-330 0 4,-11 330 0-3,7-339 0 5,-7 339 0-7,0-340-1 4,0 340 1-1,0-324-2 5,0 324 2-7,0-289-1 5,0 289 1-6,-13-248-2 6,13 248 2-4,-14-176-4 4,14 176 4-6,-12-108-3 8,12 108 3-6,-4-52-1 4,4 52 1-6,-3 0-2 7,3 0 2-7,-9 47-1 9,9-47 1-8,-4 134-1 5,4-134 1-5,0 216 0 4,0-216 0-3,0 282 1 4,0-282-1-6,0 329 6 8,0-329-6-7,0 369 3 6,0-369-3-6,3 385 3 5,-3-385-3-6,10 387 13 8,-10-387-13-8,0 388 7 8,0-388-7-8,0 370 5 6,0-370-5-5,0 341 5 5,0-341-5-5,0 304 7 7,0-304-7-7,-20 261 3 5,20-261-3-5,-21 217 3 4,21-217-3-3,-23 173 1 5,23-173-1-7,-17 130 3 7,17-130-3-6,-16 90 1 6,16-90-1-6,-7 53 6 5,7-53-6-6,-6 25 3 7,6-25-3-6,0 7 3 6,0-7-3-7,0 0 0 9,0 0 0-9,0-7 2 5,0 7-2-4,6-55 1 7,-6 55-1-8,26-85 0 7,-26 85 0-6,21-112 2 3,-21 112-2-2,16-138 5 5,-16 138-5-5,12-163 0 4,-12 163 0-5,0-190 0 6,0 190 0-5,0-229 0 3,0 229 0-5,0-259 0 8,0 259 0-8,0-286 0 9,0 286 0-8,0-309 0 5,0 309 0-6,-12-311-3 5,12 311 3-4,-13-301 0 6,13 301 0-6,-13-284 0 6,13 284 0-6,-3-271-2 7,3 271 2-8,-4-264 0 6,4 264 0-6,-3-257-1 6,3 257 1-5,-1-251 0 7,1 251 0-7,0-245 0 5,0 245 0-6,0-216 0 7,0 216 0-6,0-185-1 9,0 185 1-10,0-150 1 4,0 150-1 0,1-105-1 1,-1 105 1-5,23-75 0 5,-23 75 0-3,16-44 0 7,-16 44 0-9,12-25 1 6,-12 25-1-5,13-19 1 5,-13 19-1-5,3-4 2 5,-3 4-2-6,0 0 3 10,0 0-3-10,0 0 0 6,0 0 0-6,0 11 0 9,0-11 0-9,0 62 0 7,0-62 0-6,-28 101 0 7,28-101 0-8,-43 135 0 5,43-135 0-4,-60 154 0 6,60-154 0-6,-69 163 0 6,69-163 0-6,-80 158 0 7,80-158 0-8,-84 148 0 5,84-148 0-4,-84 141 0 4,84-141 0-5,-77 135 0 10,77-135 0-9,-64 121 0 5,64-121 0-4,-45 104 0 3,45-104 0-4,-29 76 0 6,29-76 0-6,-16 48 0 7,16-48 0-8,-4 28 0 5,4-28 0-4,0 11 0 6,0-11 0-7,0 0 0 8,0 0 0-8,20 0 0 8,-20 0 0-8,54 0 0 7,-54 0 0-5,80-50 0 3,-80 50 0-4,94-82 0 8,-94 82 0-9,103-113 0 7,-103 113 0-7,109-143 0 5,-109 143 0-4,100-170 0 6,-100 170 0-6,95-172 0 7,-95 172 0-8,74-174 0 8,-74 174 0-8,64-158 0 5,-64 158 0-4,46-138 0 7,-46 138 0-7,38-118 0 5,-38 118 0-5,23-84 0 5,-23 84 0-6,23-57 0 7,-23 57 0-7,11-27 0 7,-11 27 0-6,2-9 0 7,-2 9 0-8,0 0 0 6,0 0 0-6,0 9 0 8,0-9 0-7,16 72 0 7,-16-72 0-7,18 118 0 4,-18-118 0-3,35 163 0 5,-35-163 0-7,46 184 0 7,-46-184 0-6,46 193 0 6,-46-193 0-6,51 193 0 5,-51-193 0-4,47 168 0 3,-47-168 0-5,34 131 0 7,-34-131 0-6,26 86 0 6,-26-86 0-6,15 44 0 4,-15-44 0-4,6 13 0 7,-6-13 0-8,0 0 0 9,0 0 0-9,0 0 0 7,0 0 0-7,0-57 0 4,0 57 0-2,-2-108 0 6,2 108 0-8,-32-153 0 9,32 153 0-8,-40-176 0 5,40 176 0-5,-51-188 0 5,51 188 0-6,-58-175 0 8,58 175 0-8,-59-155 0 7,59 155 0-5,-60-133 0 3,60 133 0-4,-53-109 0 6,53 109 0-6,-44-78 0 8,44 78 0-9,-36-51 0 7,36 51 0-7,-20-24 0 5,20 24 0-3,-9-7 0 6,9 7 0-8,-7 0 0 6,7 0 0-6,-9 0 0 9,9 0 0-9,-16 24 0 5,16-24 0-4,-25 47 0 7,25-47 0-8,-34 67 0 7,34-67 0-6,-38 96 0 4,38-96 0-4,-44 127 0 6,44-127 0-6,-56 157 0 6,56-157 0-6,-67 195 0 7,67-195 0-8,-77 217 0 6,77-217 0-5,-81 220 0 6,81-220 0-7,-81 197 0 7,81-197 0-7,-75 160 0 9,75-160 0-8,-66 118 0 3,66-118 0-3,-52 85 0 7,52-85 0-8,-30 54 0 7,30-54 0-6,-18 30 0 7,18-30 0-8,-3 6 0 6,3-6 0-5,0 0 0 5,0 0 0-6,8-9 0 9,-8 9 0-8,53-44 0 3,-53 44 0-3,83-54-3 6,-83 54 3-7,97-54-104 8,-97 54 104-7,112-45-170 6,-112 45 170-6,49-19-278 4,-49 19 278-3,43-9-457 5,-43 9 457-7</inkml:trace>
    </iact:actionData>
  </iact:action>
  <iact:action type="add" startTime="67531">
    <iact:property name="dataType"/>
    <iact:actionData xml:id="d60">
      <inkml:trace xmlns:inkml="http://www.w3.org/2003/InkML" xml:id="stk46" contextRef="#ctx0" brushRef="#br1">8166 8462 758 0,'0'0'0'1,"0"0"249"7,0 0-249-8,0 0 148 6,0 0-148-6,0 0 164 6,0 0-164-5,0 0 136 7,0 0-136-8,0 0 92 8,0 0-92-7,0 0 97 4,0 0-97-4,0 0 81 6,0 0-81-7,145-21 62 9,-145 21-62-9,56 0 56 7,-56 0-56-7,65 30 50 6,-65-30-50-6,71 40 43 8,-71-40-43-8,61 61 38 9,-61-61-38-9,61 81 35 6,-61-81-35-6,47 92 25 7,-47-92-25-7,29 106 13 8,-29-106-13-8,0 113 0 8,0-113 0-8,0 107 0 8,0-107 0-8,-57 99 0 7,57-99 0-7,-99 84 0 7,99-84 0-5,-121 62 0 5,121-62 0-6,-134 34 0 6,134-34 0-7,-135 5 0 7,135-5 0-7,-130 0 0 7,130 0 0-5,-113-28 0 3,113 28 0-5,-84-59 0 7,84 59 0-6,-57-68 0 6,57 68 0-6,-23-73 0 6,23 73 0-6,0-66 0 4,0 66 0-4,0-60-7 5,0 60 7-4,54-41-4 5,-54 41 4-6,82-24 0 5,-82 24 0-4,99-8 3 4,-99 8-3-6,123 0 2 8,-123 0-2-8,131 2 2 6,-131-2-2-4,140 43 4 3,-140-43-4-5,135 58 0 7,-135-58 0-5,117 74 0 6,-117-74 0-7,103 75 0 5,-103-75 0-5,77 76 0 5,-77-76 0-6,57 60 0 6,-57-60 0-4,36 44 0 7,-36-44 0-8,17 24 0 5,-17-24 0-6,6 10 0 7,-6-10 0-6,0 6 0 4,0-6 0-5,0 0 0 8,0 0 0-8,0 0-71 8,0 0 71-7,-23 0-125 5,23 0 125-5,-49 0-178 7,49 0 178-7,-54-6-202 4,54 6 202-5,-26-5-319 7,26 5 319-6,-17 0-1017 5,17 0 1017-5</inkml:trace>
    </iact:actionData>
  </iact:action>
  <iact:action type="remove" startTime="69374">
    <iact:property name="style" value="instant"/>
    <iact:actionData xml:id="d61" ref="#d57"/>
  </iact:action>
  <iact:action type="add" startTime="69316">
    <iact:property name="dataType" value="strokeEraser"/>
    <iact:actionData xml:id="d62">
      <inkml:trace xmlns:inkml="http://www.w3.org/2003/InkML" xml:id="stk47" contextRef="#ctx0" brushRef="#br2">10989 22471 557 0,'0'0'0'3,"0"0"266"2,0 0-266-4,0 0 70 5,0 0-70-5,0 0 49 4,0 0-49-4,0 0 0 6,0 0 0-6,0 0-55 6,0 0 55-6,0 0-167 6,0 0 167-6,0 0-200 4,0 0 200-4,17-37-431 15,-17 37 431-13</inkml:trace>
    </iact:actionData>
  </iact:action>
  <iact:action type="remove" startTime="69788">
    <iact:property name="style" value="instant"/>
    <iact:actionData xml:id="d63" ref="#d56"/>
  </iact:action>
  <iact:action type="add" startTime="69799">
    <iact:property name="dataType" value="strokeEraser"/>
    <iact:actionData xml:id="d64">
      <inkml:trace xmlns:inkml="http://www.w3.org/2003/InkML" xml:id="stk48" contextRef="#ctx0" brushRef="#br2">11772 21378 774 0,'0'0'0'13,"0"0"174"-11,0 0-174-2,0 0 75 0,0 0-75 0,0 0 63 8,0 0-63-8,0 0 0 7,0 0 0-7,0 0-57 6,0 0 57-5,0 0-116 6,0 0 116-6,14 0-324 6,-14 0 324-6</inkml:trace>
    </iact:actionData>
  </iact:action>
  <iact:action type="add" startTime="70374">
    <iact:property name="dataType" value="strokeEraser"/>
    <iact:actionData xml:id="d65">
      <inkml:trace xmlns:inkml="http://www.w3.org/2003/InkML" xml:id="stk49" contextRef="#ctx0" brushRef="#br2">13443 18134 667 0,'0'0'0'2,"0"0"165"4,0 0-165-5,0 0 55 3,0 0-55-3,0 0 47 6,0 0-47-6,0 0 0 6,0 0 0-6,0 0-53 6,0 0 53-6,0 0-144 4,0 0 144-4,16-42-285 6,-16 42 285-6</inkml:trace>
    </iact:actionData>
  </iact:action>
  <iact:action type="remove" startTime="70713">
    <iact:property name="style" value="instant"/>
    <iact:actionData xml:id="d66" ref="#d58"/>
  </iact:action>
  <iact:action type="add" startTime="70726">
    <iact:property name="dataType" value="strokeEraser"/>
    <iact:actionData xml:id="d67">
      <inkml:trace xmlns:inkml="http://www.w3.org/2003/InkML" xml:id="stk50" contextRef="#ctx0" brushRef="#br2">13721 17713 667 0,'0'0'0'19,"0"0"159"-18,0 0-159-1,0 0 41 0,0 0-41 0,0 0 89 0,0 0-89 0,0 0 87 7,0 0-88-7,0 0 6 7,0 0-5-6,0 0 0 3,0 0 0-3,0 17-25 8,0-17 25-8,3-45-21 4,-3 45 21-3,9-23-118 6,-9 23 118-8,9-27-313 5,-9 27 313-4</inkml:trace>
    </iact:actionData>
  </iact:action>
  <iact:action type="remove" startTime="71101">
    <iact:property name="style" value="instant"/>
    <iact:actionData xml:id="d68" ref="#d59"/>
  </iact:action>
  <iact:action type="add" startTime="71048">
    <iact:property name="dataType" value="strokeEraser"/>
    <iact:actionData xml:id="d69">
      <inkml:trace xmlns:inkml="http://www.w3.org/2003/InkML" xml:id="stk51" contextRef="#ctx0" brushRef="#br2">13881 15032 464 0,'0'0'0'3,"0"0"140"2,0 0-140-4,0 0 7 6,0 0-7-6,0 0 3 6,0 0-3-6,0 0 69 3,0 0-69-2,0 0 45 4,0 0-45-4,0 0 10 4,0 0-10-5,-26-15 0 14,26 15 0-13,-2-5 0-2,2 5 0 0,-3-2-21 5,3 2 21-5,0 0-113 10,0 0 113-9,0 0-381 4,0 0 381-4</inkml:trace>
    </iact:actionData>
  </iact:action>
  <iact:action type="remove" startTime="71589">
    <iact:property name="style" value="instant"/>
    <iact:actionData xml:id="d70" ref="#d60"/>
  </iact:action>
  <iact:action type="add" startTime="71598">
    <iact:property name="dataType" value="strokeEraser"/>
    <iact:actionData xml:id="d71">
      <inkml:trace xmlns:inkml="http://www.w3.org/2003/InkML" xml:id="stk52" contextRef="#ctx0" brushRef="#br2">14985 13756 706 0,'0'0'0'11,"0"0"29"-10,0 0-29-1,0 0 2 3,0 0-2-3,0 0-2 8,0 0 2-7,0 0-20 4,0 0 20-4,0 0-210 7,0 0 210-7</inkml:trace>
    </iact:actionData>
  </iact:action>
  <iact:action type="add" startTime="73590">
    <iact:property name="dataType"/>
    <iact:actionData xml:id="d72">
      <inkml:trace xmlns:inkml="http://www.w3.org/2003/InkML" xml:id="stk53" contextRef="#ctx0" brushRef="#br1">1982 17125 774 0,'0'0'0'2,"0"0"210"3,0 0-210-5,0 0 104 7,0 0-104-6,0 0 146 6,0 0-146-7,0 0 145 5,0 0-145-5,0 0 88 8,0 0-88-8,0 0 91 8,0 0-91-8,0 0 91 9,0 0-91-9,33 0 71 5,-33 0-71-5,42-5 60 8,-42 5-60-7,71-18 68 6,-71 18-68-7,106-22 60 8,-106 22-60-8,134-25 42 8,-134 25-42-8,169-22 41 8,-169 22-41-8,204-19 38 6,-204 19-38-6,228-13 18 8,-228 13-18-7,245-4 0 10,-245 4 0-11,267 0 0 3,-267 0 0-3,272 0 0 8,-272 0 0-7,264 0 0 8,-264 0 0-8,267 10 0 3,-267-10 0-3,261 16 0 4,-261-16 0-3,245 23 0 7,-245-23 0-9,240 24 0 6,-240-24 0-5,229 25 0 5,-229-25 0-6,209 25 0 7,-209-25 0-6,193 17 0 6,-193-17 0-7,177 19 0 8,-177-19 0-7,148 21 0 6,-148-21 0-7,133 13 0 7,-133-13 0-7,104 11 0 6,-104-11 0-4,76 12 0 6,-76-12 0-8,50 3 0 7,-50-3 0-6,26 2 0 5,-26-2 0-6,5 3 0 7,-5-3 0-6,0 0 0 7,0 0 0-8,0 0 0 5,0 0 0-5,0 3 0 8,0-3 0-8,-41 0 0 9,41 0 0-9,-87 0 0 7,87 0 0-6,-142 0 0 6,142 0 0-6,-195-11 0 4,195 11 0-3,-234-36 0 5,234 36 0-7,-262-52 0 6,262 52 0-4,-292-55 0 5,292 55 0-7,-326-52 0 5,326 52 0-2,-346-53 0 4,346 53 0-7,-358-50 0 8,358 50 0-8,-338-45 0 7,338 45 0-6,-299-36 0 4,299 36 0-4,-253-21 0 7,253 21 0-8,-213-2 0 8,213 2 0-8,-176 0 0 7,176 0 0-6,-140 0 0 7,140 0 0-8,-110 0 0 5,110 0 0-5,-77 13 0 7,77-13 0-5,-48 10 0 6,48-10 0-8,-23 2 0 5,23-2 0-5,-9 0 0 8,9 0 0-7,0 0 0 7,0 0 0-8,0 0 0 7,0 0 0-7,0 0 0 6,0 0 0-5,68 15 0 6,-68-15 0-6,122 13 0 7,-122-13 0-8,204 24 0 7,-204-24 0-5,277 29 0 4,-277-29 0-6,334 20 0 7,-334-20 0-7,366 20 0 6,-366-20 0-4,368 12 0 3,-368-12 0-4,350 19 0 6,-350-19 0-6,306 26 0 7,-306-26 0-8,275 24 0 7,-275-24 0-6,254 32 0 4,-254-32 0-4,237 25 0 7,-237-25 0-8,225 25 0 8,-225-25 0-8,218 12 0 7,-218-12 0-5,194 7 0 5,-194-7 0-7,174 12 0 5,-174-12 0-4,140 5 0 6,-140-5 0-6,108 12 0 6,-108-12 0-6,78 13 0 7,-78-13 0-8,45 9 0 5,-45-9 0-4,23 6 0 7,-23-6 0-6,13 5 0 3,-13-5 0-4,0 0 0 7,0 0 0-8,0 0 0 5,0 0 0-5,0 6 0 8,0-6 0-8,-29 6 0 8,29-6 0-7,-87 5 0 6,87-5 0-6,-151 6 0 4,151-6 0-4,-200 0 0 7,200 0 0-8,-229 0 0 8,229 0 0-8,-240-11 0 7,240 11 0-6,-234-45 0 8,234 45 0-9,-208-48 0 4,208 48 0-4,-177-50 0 8,177 50 0-7,-141-43 0 7,141 43 0-7,-100-26 0 2,100 26 0-1,-64-13 0 6,64 13 0-8,-24-6 0 6,24 6 0-4,-6 0 0 6,6 0 0-8,0 0 0 5,0 0 0-4,33 0 0 6,-33 0 0-6,97 0 0 7,-97 0 0-8,152 36 0 4,-152-36 0-2,201 40 0 5,-201-40 0-7,230 54 0 7,-230-54 0-6,248 52 0 7,-248-52 0-7,251 54 0 4,-251-54 0-4,234 45 0 7,-234-45 0-8,203 37 0 7,-203-37 0-7,167 32 0 8,-167-32 0-7,125 24 0 5,-125-24 0-6,90 20 0 9,-90-20 0-8,52 11 0 5,-52-11 0-6,32 9 0 7,-32-9 0-5,10 0 0 2,-10 0 0-3,0 0 0 6,0 0 0-7,0 0 0 8,0 0 0-8,0 0 0 8,0 0 0-8,0 0 0 7,0 0 0-7,0 0 0 7,0 0 0-7,0 0 0 9,0 0 0-9,0 0 0 7,0 0 0-7,0 0 0 7,0 0 0-7,0 0 0 7,0 0 0-7,0 0 0 8,0 0 0-8,0 0 0 8,0 0 0-8,-10 0 0 6,10 0 0-5,-16 0 0 7,16 0 0-8,-21-12 0 7,21 12 0-7,-29-20 0 8,29 20 0-7,-31-24 0 5,31 24 0-6,-40-38 0 8,40 38 0-7,-53-44 0 5,53 44 0-5,-60-57 0 7,60 57 0-8,-81-59 0 5,81 59 0-4,-100-67 0 6,100 67 0-7,-122-70 0 9,122 70 0-9,-143-73 0 8,143 73 0-8,-154-81 0 7,154 81 0-6,-153-77 0 4,153 77 0-5,-142-67 0 8,142 67 0-7,-124-56 0 6,124 56 0-6,-92-40 0 8,92 40 0-8,-66-24 0 3,66 24 0-4,-39-13 0 8,39 13 0-8,-17-4 0 8,17 4 0-8,0 0 0 7,0 0 0-7,0 0 0 6,0 0 0-6,0 0 0 8,0 0 0-8,9 0 0 8,-9 0 0-7,59 7 0 4,-59-7 0-4,97 40 0 8,-97-40 0-9,132 54 0 6,-132-54 0-5,162 54 0 8,-162-54 0-9,177 57 0 5,-177-57 0-5,178 62 0 7,-178-62 0-6,167 56 0 6,-167-56 0-7,148 57 0 8,-148-57 0-8,136 61 0 7,-136-61 0-7,112 57 0 8,-112-57 0-8,103 50 0 8,-103-50 0-8,78 37 0 8,-78-37 0-8,52 24 0 6,-52-24 0-6,34 15 0 7,-34-15 0-6,11 12 0 5,-11-12 0-5,3 0 0 7,-3 0 0-7,0 3 0 4,0-3 0-5,0 5 0 9,0-5 0-9,0 0 0 9,0 0 0-9,0 3 0 6,0-3 0-5,0 14 0 3,0-14 0-2,0 13 0 7,0-13 0-9,0 23 0 6,0-23 0-5,0 28 0 7,0-28 0-8,-7 23 0 7,7-23 0-7,-7 24 0 6,7-24 0-5,-11 21 0 6,11-21 0-6,-13 17 0 6,13-17 0-7,-17 19 0 7,17-19 0-6,-29 25 0 6,29-25 0-7,-48 34 0 8,48-34 0-7,-61 47 0 5,61-47 0-5,-95 52 0 5,95-52 0-6,-118 62 0 8,118-62 0-8,-148 56 0 6,148-56 0-5,-169 50 0 7,169-50 0-7,-174 43 0 5,174-43 0-6,-187 39 0 7,187-39 0-6,-176 36 0 6,176-36 0-5,-160 28 0 4,160-28 0-5,-141 29 0 4,141-29 0-4,-110 25 0 9,110-25 0-10,-76 19 0 8,76-19 0-8,-47 15 0 5,47-15 0-3,-18 5 0 3,18-5 0-4,-3 6 0 6,3-6 0-7,0 0 0 7,0 0 0-7,0 0 0 8,0 0 0-8,13 0 0 8,-13 0 0-7,61 0 0 5,-61 0 0-6,103-26 0 8,-103 26 0-8,141-30 0 6,-141 30 0-4,165-36 0 3,-165 36 0-4,183-37 0 7,-183 37 0-8,175-34 0 7,-175 34 0-4,159-39 0 2,-159 39 0-4,141-34 0 6,-141 34 0-7,112-32 0 7,-112 32 0-7,92-24 0 7,-92 24 0-5,74-23 0 4,-74 23 0-4,60-17 0 4,-60 17 0-5,43-19 0 6,-43 19 0-6,28-12 0 5,-28 12 0-6,16-8 0 8,-16 8 0-8,4-6 0 5,-4 6 0-4,0-5 0 6,0 5 0-7,0 0 0 9,0 0 0-9,0 0 0 7,0 0 0-7,0-18 0 6,0 18 0-5,-32-27 0 6,32 27 0-6,-68-56 0 6,68 56 0-6,-100-85 0 7,100 85 0-8,-127-114 0 4,127 114 0-2,-145-153 0 5,145 153 0-6,-157-172 0 5,157 172 0-3,-164-181 0 4,164 181 0-7,-151-170 0 5,151 170 0-4,-127-139 0 7,127 139 0-8,-102-99 0 6,102 99 0-4,-62-71 0 6,62 71 0-8,-36-30 0 5,36 30 0-4,-10-6 0 7,10 6 0-7,0 0 0 5,0 0 0-6,0 0 0 9,0 0 0-9,0 0 0 5,0 0 0-5,0 0 0 8,0 0 0-8,0 0 0 9,0 0 0-9,0 7 0 7,0-7 0-7,20 38 0 6,-20-38 0-5,32 50 0 6,-32-50 0-6,38 57 0 6,-38-57 0-6,50 67 0 6,-50-67 0-6,74 77 0 4,-74-77 0-3,83 78 0 5,-83-78 0-7,101 85 0 7,-101-85 0-7,103 74 0 8,-103-74 0-7,108 68 0 5,-108-68 0-6,89 45 0 7,-89-45 0-5,70 25 0 4,-70-25 0-5,41 0-39 6,-41 0 39-7,11 0-155 7,-11 0 155-7,0-8-252 8,0 8 252-8,-4-17-418 7,4 17 418-7</inkml:trace>
    </iact:actionData>
  </iact:action>
  <iact:action type="add" startTime="76199">
    <iact:property name="dataType"/>
    <iact:actionData xml:id="d73">
      <inkml:trace xmlns:inkml="http://www.w3.org/2003/InkML" xml:id="stk54" contextRef="#ctx0" brushRef="#br1">6523 16905 717 0,'0'0'0'2,"0"0"174"2,0 0-174-4,0 0 111 8,0 0-111-8,0 0 127 7,0 0-127-7,0 0 96 5,0 0-96-4,0 0 101 6,0 0-101-7,0 0 101 10,0 0-101-10,164 0 112 7,-164 0-112-7,87 4 106 5,-87-4-106-5,120 3 93 9,-120-3-93-9,144 3 75 9,-144-3-75-9,174 0 60 7,-174 0-60-7,211 0 55 6,-211 0-55-6,245-3 35 7,-245 3-35-7,267-12 28 10,-267 12-28-10,284 0 23 9,-284 0-23-9,286 0 27 5,-286 0-27-4,288 0 6 8,-288 0-6-9,297 32 0 9,-297-32 0-9,295 30 0 4,-295-30 0-4,281 26 0 7,-281-26 0-5,281 11 0 5,-281-11 0-5,271 6 0 3,-271-6 0-5,270 0 0 7,-270 0 0-6,269 0 0 7,-269 0 0-8,261 0 0 9,-261 0 0-9,234 13 0 4,-234-13 0-4,208 20 0 8,-208-20 0-8,177 20 0 8,-177-20 0-7,145 22 0 7,-145-22 0-8,123 20 0 6,-123-20 0-6,100 12 0 7,-100-12 0-7,77 13 0 9,-77-13 0-9,57 9 0 7,-57-9 0-6,37 5 0 5,-37-5 0-4,24 12 0 4,-24-12 0-6,8 0 0 8,-8 0 0-7,5 5 0 5,-5-5 0-5,0 0 0 4,0 0 0-5,0 0 0 9,0 0 0-9,0 6 0 7,0-6 0-6,-21 19 0 6,21-19 0-7,-74 20 0 6,74-20 0-5,-115 17 0 7,115-17 0-8,-153 20 0 7,153-20 0-6,-192 0 0 4,192 0 0-3,-221 0 0 4,221 0 0-6,-258 0 0 10,258 0 0-8,-284-31 0 2,284 31 0-3,-306-51 0 4,306 51 0-4,-333-61 0 7,333 61 0-8,-360-74 0 10,360 74 0-10,-366-64 0 6,366 64 0-6,-363-52 0 6,363 52 0-6,-333-30 0 9,333 30 0-8,-289-14 0 4,289 14 0-4,-239 0 0 4,239 0 0-4,-187 0 0 6,187 0 0-7,-136 20 0 10,136-20 0-9,-90 24 0 4,90-24 0-4,-48 15 0 5,48-15 0-5,-17 12 0 6,17-12 0-7,0 0 0 9,0 0 0-9,0 5 0 7,0-5 0-7,51 15 0 5,-51-15 0-3,120 30 0 4,-120-30 0-2,197 39 0 2,-197-39 0-4,278 42 0 3,-278-42 0-5,328 32 0 6,-328-32 0-5,372 10 0 5,-372-10 0-6,379 0 0 9,-379 0 0-8,354 0 0 6,-354 0 0-7,321-10 0 7,-321 10 0-7,274-25 0 8,-274 25 0-7,244-15 0 5,-244 15 0-6,216-9 0 7,-216 9 0-6,194 0 0 7,-194 0 0-8,175-2 0 8,-175 2 0-8,155 0 0 5,-155 0 0-5,141-6 0 8,-141 6 0-7,115-5 0 6,-115 5 0-6,92-2 0 6,-92 2 0-6,61 0 0 5,-61 0 0-6,42 0 0 8,-42 0 0-8,18 0 0 8,-18 0 0-7,7 0 0 6,-7 0 0-7,0 0 0 6,0 0 0-6,-7 13 0 7,7-13 0-7,-64 39 0 8,64-39 0-6,-110 51 0 4,110-51 0-5,-168 50 0 4,168-50 0-4,-208 40 0 6,208-40 0-6,-323 27 0 9,323-27 0-10,-352 20 0 7,352-20 0-6,-365 9 0 6,365-9 0-6,-387 8 0 5,387-8 0-4,-309 0 0 6,309 0 0-8,-305 0 0 5,305 0 0-4,-290-14 0 7,290 14 0-7,-260-24 0 5,260 24 0-6,-216-26 0 9,216 26 0-8,-183-23 0 3,183 23 0-3,-128-17 0 7,128 17 0-8,-87-7 0 8,87 7 0-8,-49 0 0 5,49 0 0-3,-25 0 0 4,25 0 0-5,-4 0 0 7,4 0 0-8,0 0 0 6,0 0 0-6,0 0 0 8,0 0 0-8,0 0 0 8,0 0 0-7,0 0 0 5,0 0 0-6,4 0 0 8,-4 0 0-8,80 0 0 7,-80 0 0-7,141 24 0 7,-141-24 0-7,222 37 0 9,-222-37 0-9,276 30 0 8,-276-30 0-8,327 32 0 6,-327-32 0-6,333 19 0 8,-333-19 0-8,325 13 0 7,-325-13 0-5,308 12 0 5,-308-12 0-7,290 5 0 5,-290-5 0-5,269 0 0 8,-269 0 0-6,244 0 0 4,-244 0 0-4,227 0 0 4,-227 0 0-5,192 0 0 4,-192 0 0-4,170-9 0 6,-170 9 0-5,148-26 0 4,-148 26 0-5,127-26 0 7,-127 26 0-8,111-25 0 4,-111 25 0-2,89-25 0 6,-89 25 0-6,74-14 0 3,-74 14 0-4,55-11 0 7,-55 11 0-8,41-6 0 5,-41 6 0-4,25 0 0 6,-25 0 0-5,20 0 0 4,-20 0 0-6,13 0 0 6,-13 0 0-5,10 0 0 8,-10 0 0-9,0 0 0 7,0 0 0-7,0 0 0 8,0 0 0-8,0 0 0 6,0 0 0-6,0 0 0 7,0 0 0-7,0 0 0 8,0 0 0-8,0 0 0 9,0 0 0-9,0-6 0 5,0 6 0-5,0 0 0 9,0 0 0-9,0 0 0 8,0 0 0-8,0-5 0 8,0 5 0-8,-24-15 0 5,24 15 0-3,-73-25 0 4,73 25 0-5,-107-41 0 5,107 41 0-3,-141-60 0 3,141 60 0-5,-164-73 0 5,164 73 0-5,-194-82 0 5,194 82 0-5,-209-94 0 6,209 94 0-6,-220-99 0 6,220 99 0-5,-217-107 0 5,217 107 0-7,-200-112 0 6,200 112 0-6,-174-107 0 8,174 107 0-8,-141-88 0 9,141 88 0-9,-103-66 0 6,103 66 0-5,-61-37 0 5,61 37 0-6,-36-20 0 7,36 20 0-5,-12-5 0 5,12 5 0-7,0 0 0 7,0 0 0-7,0 0 0 6,0 0 0-6,0 0 0 8,0 0 0-7,5 0 0 6,-5 0 0-7,49 27 0 9,-49-27 0-9,74 57 0 6,-74-57 0-6,107 83 0 9,-107-83 0-9,131 99 0 6,-131-99 0-4,152 104 0 4,-152-104 0-4,165 108 0 3,-165-108 0-4,177 106 0 5,-177-106 0-5,191 104 0 5,-191-104 0-4,195 104 0 6,-195-104 0-8,191 106 0 6,-191-106 0-6,193 96 0 7,-193-96 0-6,175 91 0 8,-175-91 0-9,155 75 0 4,-155-75 0-3,126 51 0 6,-126-51 0-7,90 30 0 9,-90-30 0-9,54 20 0 7,-54-20 0-6,30 5 0 5,-30-5 0-6,13 3 0 7,-13-3 0-5,3 3 0 4,-3-3 0-4,0 4 0 4,0-4 0-5,0 2 0 5,0-2 0-5,0 0 0 5,0 0 0-6,0 0 0 9,0 0 0-9,0 2 0 8,0-2 0-8,0 0 0 6,0 0 0-6,0 0 0 8,0 0 0-8,0 6 0 7,0-6 0-7,0 0 0 8,0 0 0-8,-23 7 0 7,23-7 0-5,-33 13 0 5,33-13 0-7,-54 19 0 6,54-19 0-4,-70 29 0 6,70-29 0-7,-94 33 0 3,94-33 0-3,-117 43 0 6,117-43 0-7,-134 56 0 7,134-56 0-7,-156 58 0 8,156-58 0-8,-162 67 0 8,162-67 0-7,-176 77 0 4,176-77 0-4,-165 73 0 6,165-73 0-7,-148 77 0 8,148-77 0-7,-120 62 0 6,120-62 0-6,-96 49 0 4,96-49 0-4,-61 32 0 8,61-32 0-8,-36 20 0 4,36-20 0-4,-15 0 0 7,15 0 0-8,0 0 0 5,0 0 0-5,0 0 0 8,0 0 0-8,38-13 0 9,-38 13 0-9,89-51 0 7,-89 51 0-6,126-69 0 5,-126 69 0-5,156-86 0 6,-156 86 0-7,168-94 0 8,-168 94 0-7,170-101 0 5,-170 101 0-6,157-101 0 6,-157 101 0-5,137-99 0 6,-137 99 0-5,115-89 0 5,-115 89 0-7,82-79 0 5,-82 79 0-4,57-65 0 6,-57 65 0-6,35-51 0 7,-35 51 0-8,10-30 0 7,-10 30 0-5,9-25 0 3,-9 25 0-4,0-12 0 5,0 12 0-6,0 0 0 8,0 0 0-7,0 0 0 4,0 0 0-5,0 0 0 8,0 0 0-7,0 0 0 6,0 0 0-7,0 0 0 9,0 0 0-9,0 0 0 5,0 0 0-5,0 0 0 8,0 0 0-8,0 0 0 9,0 0 0-9,0 0 0 7,0 0 0-7,0 0 0 6,0 0 0-5,0 0 0 6,0 0 0-6,0 0 0 6,0 0 0-7,0 0 0 8,0 0 0-8,0 0 0 9,0 0 0-9,0 0 0 7,0 0 0-7,0 0 0 6,0 0 0-5,0 6 0 7,0-6 0-8,0 0 0 7,0 0 0-7,-12 0 0 8,12 0 0-8,-15 6 0 6,15-6 0-5,-30 0 0 6,30 0 0-6,-54 0 0 5,54 0 0-4,-71-6 0 4,71 6 0-4,-100-56 0 2,100 56 0-2,-123-81 0 5,123 81 0-5,-140-101 0 4,140 101 0-5,-154-113 0 6,154 113 0-6,-149-107 0 4,149 107 0-4,-145-93 0 7,145 93 0-8,-121-86 0 8,121 86 0-8,-91-60 0 7,91 60 0-6,-57-37 0 4,57 37 0-5,-31-19 0 9,31 19 0-9,-9-3 0 7,9 3 0-6,0 0 0 5,0 0 0-6,0 0 0 7,0 0 0-7,4 29 0 8,-4-29 0-7,47 58 0 6,-47-58 0-6,74 76 0 6,-74-76 0-7,107 84 0 6,-107-84 0-5,130 101 0 7,-130-101 0-8,161 116 0 7,-161-116 0-5,161 123 0 3,-161-123 0-5,157 124 0 6,-157-124 0-4,140 116 0 5,-140-116 0-6,116 92 0 6,-116-92 0-6,91 64 0 4,-91-64 0-4,57 37 0 9,-57-37 0-10,28 17 0 6,-28-17 0-6,10 2 0 8,-10-2 0-7,0 0 0 4,0 0 0-5,0 0 0 7,0 0 0-7,-31 0 0 8,31 0 0-7,-79-2 0 6,79 2 0-6,-112-25 0 6,112 25 0-6,-154-29 0 5,154 29 0-6,-184-33 0 7,184 33 0-6,-213-37 0 6,213 37 0-6,-232-45 0 6,232 45 0-6,-246-51 0 4,246 51 0-4,-252-55 0 7,252 55 0-8,-254-57 0 7,254 57 0-7,-252-56 0 7,252 56 0-4,-251-45 0 1,251 45 0-3,-244-32 0 6,244 32 0-6,-248-22 0 6,248 22 0-6,-246-13 0 6,246 13 0-6,-245-18 0 5,245 18 0-5,-241-13 0 6,241 13 0-7,-231-14 0 9,231 14 0-9,-222-17 0 7,222 17 0-7,-206-14 0 5,206 14 0-4,-168-7 0 6,168 7 0-6,-144 0 0 5,144 0 0-4,-101 0 0 5,101 0 0-6,-70 0 0 5,70 0 0-6,-46 0 0 7,46 0 0-7,-25 4 0 7,25-4 0-6,-13 3 0 7,13-3 0-8,-3 0 0 6,3 0 0-6,-4 0 0 9,4 0 0-9,0 0 0 7,0 0 0-7,0 0 0 6,0 0 0-6,0 0 0 9,0 0 0-9,0 0 0 7,0 0 0-7,0 0 0 8,0 0 0-7,51 0 0 4,-51 0 0-4,107 14 0 6,-107-14 0-6,174 23 0 7,-174-23 0-8,230 27 0 8,-230-27 0-8,264 29 0 5,-264-29 0-4,263 26 0 8,-263-26 0-9,237 22 0 8,-237-22 0-8,205 22 0 7,-205-22 0-7,166 12 0 7,-166-12 0-7,138 13 0 6,-138-13 0-5,104 8 0 7,-104-8 0-7,70 7 0 5,-70-7 0-5,41 5 0 7,-41-5 0-8,10 5 0 8,-10-5 0-8,0 0 0 6,0 0 0-6,-25 7 0 8,25-7 0-8,-119 19 0 5,119-19 0-4,-197 26 0 7,197-26 0-8,-262 41 0 7,262-41 0-6,-289 50 0 7,289-50 0-8,-290 72 0 6,290-72 0-5,-278 80 0 6,278-80 0-6,-271 107 0 5,271-107 0-5,-264 130-90 6,264-130 90-6,-68 50-305 6,68-50 305-6,-43 51-454 3,43-51 454 0</inkml:trace>
    </iact:actionData>
  </iact:action>
  <iact:action type="add" startTime="79044">
    <iact:property name="dataType"/>
    <iact:actionData xml:id="d74">
      <inkml:trace xmlns:inkml="http://www.w3.org/2003/InkML" xml:id="stk55" contextRef="#ctx0" brushRef="#br1">8179 18196 598 0,'0'0'0'2,"0"0"211"2,0 0-211-4,0 0 143 8,0 0-143-8,0 0 128 8,0 0-128-8,0 0 112 6,0 0-112-6,0 0 100 8,0 0-100-8,184-101 121 8,-184 101-121-8,61-6 132 7,-61 6-132-7,84 0 121 9,-84 0-121-9,110 0 91 6,-110 0-91-6,132 0 70 7,-132 0-70-6,136 0 51 6,-136 0-51-7,133 30 36 7,-133-30-36-7,121 47 34 10,-121-47-34-10,100 47 33 7,-100-47-33-7,81 64 34 7,-81-64-34-7,59 69 25 5,-59-69-25-4,38 81 7 10,-38-81-7-11,7 87 0 7,-7-87 0-6,-10 106 0 6,10-106 0-6,-100 108 0 4,100-108 0-5,-161 100 0 6,161-100 0-6,-211 82 0 8,211-82 0-7,-231 50 0 6,231-50 0-6,-238 17 0 6,238-17 0-6,-214 0 0 5,214 0 0-6,-174-17 0 8,174 17 0-8,-120-39 0 6,120 39 0-4,-73-42 0 6,73 42 0-8,-23-44 0 5,23 44 0-4,0-44 0 7,0 44 0-7,49-44 0 5,-49 44 0-5,106-39 0 7,-106 39 0-7,154-23 0 4,-154 23 0-4,195 0 0 5,-195 0 0-6,231 6 0 8,-231-6 0-7,245 50 0 7,-245-50 0-8,230 68 0 5,-230-68 0-4,200 75 0 7,-200-75 0-8,161 69 0 7,-161-69 0-6,112 54 0 7,-112-54 0-8,72 40 0 5,-72-40 0-5,41 20 0 9,-41-20 0-8,16 12 0 5,-16-12 0-5,0 5 0 6,0-5 0-7,0 0 0 6,0 0 0-6,0-37-46 9,0 37 46-9,-26-70-166 6,26 70 166-4,-54-81-275 5,54 81 275-7,-40-42-325 5,40 42 325-3,-41-19-1039 5,41 19 1039-6</inkml:trace>
    </iact:actionData>
  </iact:action>
  <iact:action type="add" startTime="80186">
    <iact:property name="dataType"/>
    <iact:actionData xml:id="d75">
      <inkml:trace xmlns:inkml="http://www.w3.org/2003/InkML" xml:id="stk56" contextRef="#ctx0" brushRef="#br1">12092 16993 601 0,'0'0'0'2,"0"0"287"3,0 0-287-5,0 0 173 6,0 0-173-6,0 0 147 8,0 0-147-8,0 0 99 8,0 0-99-8,0 0 80 8,0 0-80-8,0-106 46 6,0 106-46-6,0-107 53 8,0 107-53-8,0-136 75 8,0 136-75-8,0-171 53 8,0 171-53-8,0-205 57 6,0 205-57-6,21-232 41 8,-21 232-41-8,21-251 29 8,-21 251-29-8,12-259 22 8,-12 259-22-8,3-269 23 8,-3 269-23-7,0-279 15 6,0 279-15-7,0-278 12 7,0 278-12-7,0-290 13 8,0 290-13-8,0-281 9 7,0 281-9-7,0-272 5 7,0 272-5-6,0-261 3 3,0 261-3-2,0-239 1 6,0 239-1-8,10-223 0 7,-10 223 0-6,10-202 0 7,-10 202 0-8,0-180 0 5,0 180 0-3,0-148 0 4,0 148 0-5,0-118 1 8,0 118-1-8,0-84 0 4,0 84 0-3,0-51-1 4,0 51 1-5,0-26 0 5,0 26 0-5,0-8 0 5,0 8 0-6,0 0 1 11,0 0-1-10,0 0 0 1,0 0 0-2,0 8 1 10,0-8-1-8,-7 53 2 3,7-53-2-5,-16 82 1 7,16-82-1-6,-14 105 3 4,14-105-3-3,-12 129 5 7,12-129-5-9,-2 152 2 6,2-152-2-6,0 185 2 7,0-185-2-6,0 214 4 6,0-214-4-5,0 238 11 4,0-238-11-5,-5 256 16 5,5-256-16-5,-18 257 11 5,18-257-11-4,-20 247 8 4,20-247-8-6,-36 246 5 6,36-246-5-5,-36 242 2 7,36-242-2-8,-41 237 2 7,41-237-2-6,-41 235 1 7,41-235-1-8,-33 226 0 6,33-226 0-5,-30 221 1 5,30-221-1-5,-21 223 0 7,21-223 0-8,-19 213 0 7,19-213 0-5,-17 202 2 1,17-202-2-1,-19 180 3 5,19-180-3-6,-14 143 2 7,14-143-2-6,-15 101 4 4,15-101-4-6,-11 57 4 6,11-57-4-6,-2 25 3 6,2-25-3-4,0 0 2 5,0 0-2-7,0 0 2 7,0 0-2-7,13-37 0 7,-13 37 0-6,45-84 0 9,-45 84 0-9,54-129 1 3,-54 129-1-3,56-163 1 4,-56 163-1-4,57-208 0 6,-57 208 0-6,43-236 1 5,-43 236-1-4,41-270 2 5,-41 270-2-6,38-294 1 4,-38 294-1-4,18-313 1 7,-18 313-1-8,13-326 0 7,-13 326 0-6,2-324-1 6,-2 324 1-5,0-311-2 2,0 311 2-3,0-293 0 8,0 293 0-8,0-267-1 5,0 267 1-5,0-244-1 6,0 244 1-7,-12-225 0 5,12 225 0-4,-17-204-1 6,17 204 1-6,-16-187-1 7,16 187 1-8,-19-165 0 6,19 165 0-4,-13-136-1 6,13 136 1-7,-11-102-1 5,11 102 1-5,-3-77-2 5,3 77 2-6,0-48 0 7,0 48 0-6,0-28-1 7,0 28 1-8,0-10-1 6,0 10 1-4,0 0 0 3,0 0 0-5,0 7 2 7,0-7-2-5,0 90 3 5,0-90-3-7,0 143 1 7,0-143-1-6,0 200 0 6,0-200 0-6,0 231 1 6,0-231-1-6,0 262 0 5,0-262 0-6,3 282 4 7,-3-282-4-7,7 318 2 8,-7-318-2-8,7 355 2 8,-7-355-2-8,0 365 8 7,0-365-8-6,0 362 6 5,0-362-6-6,0 339 5 7,0-339-5-6,0 313 1 6,0-313-1-6,-10 281 5 7,10-281-5-7,-20 253 4 3,20-253-4-4,-18 225 0 7,18-225 0-5,-11 186 0 5,11-186 0-6,-8 148 0 5,8-148 0-6,0 101 2 8,0-101-2-8,0 52 3 7,0-52-3-6,0 18 2 6,0-18-2-6,0 0 2 4,0 0-2-5,0-1 1 9,0 1-1-9,13-56 5 9,-13 56-5-8,31-94 2 6,-31 94-2-7,36-135 1 5,-36 135-1-4,28-171 0 5,-28 171 0-5,21-205-1 7,-21 205 1-8,15-234 0 7,-15 234 0-6,4-261 3 6,-4 261-3-6,0-284 0 7,0 284 0-8,0-309 0 6,0 309 0-6,0-317 0 8,0 317 0-7,0-327-1 4,0 327 1-4,0-316 0 7,0 316 0-7,-9-301 0 6,9 301 0-7,-13-274-1 7,13 274 1-7,-10-236 0 7,10 236 0-6,-4-195-1 6,4 195 1-6,0-163-1 5,0 163 1-6,0-127-1 8,0 127 1-8,0-98 0 6,0 98 0-4,1-74 1 5,-1 74-1-5,16-51 0 5,-16 51 0-6,10-45 1 4,-10 45-1-4,9-36 0 6,-9 36 0-7,7-28 0 8,-7 28 0-7,5-13-1 4,-5 13 1-5,0-10 0 6,0 10 0-4,0 0-1 5,0 0 1-7,0 0 0 6,0 0 0-6,-3 3 0 8,3-3 0-8,-41 42-2 7,41-42 2-5,-49 59-1 5,49-59 1-5,-55 76-1 2,55-76 1-3,-64 94 0 8,64-94 0-9,-65 99 0 7,65-99 0-6,-71 109 0 6,71-109 0-7,-70 94 0 6,70-94 0-6,-66 78 0 7,66-78 0-6,-55 65 0 6,55-65 0-6,-44 46 0 6,44-46 0-6,-32 30 1 4,32-30-1-4,-14 17 0 6,14-17 0-7,-10 12 1 9,10-12-1-9,0 0 0 5,0 0 0-4,0 0 4 6,0 0-4-7,0 0 0 10,0 0 0-10,0 0 6 6,0 0-6-6,37 0 4 5,-37 0-4-3,57-12 2 4,-57 12-2-4,59-44 0 7,-59 44 0-8,71-62 0 4,-71 62 0-4,81-87 0 6,-81 87 0-7,89-111 0 7,-89 111 0-6,85-112 1 6,-85 112-1-6,83-104 1 5,-83 104-1-5,61-82 0 4,-61 82 0-4,49-52 0 9,-49 52 0-10,31-34 0 5,-31 34 0-4,20-20-1 6,-20 20 1-6,13-5-1 7,-13 5 1-8,13 0-1 7,-13 0 1-7,20 3 0 6,-20-3 0-5,21 64 2 3,-21-64-2 0,30 104 5 3,-30-104-5-6,39 130 4 8,-39-130-4-8,38 138 9 2,-38-138-9-1,36 120 17 3,-36-120-17-3,28 105 0 5,-28-105 0-6,24 86 0 7,-24-86 0-8,16 73 0 6,-16-73 0-6,12 56 0 7,-12-56 0-6,4 36 0 6,-4-36 0-6,0 18 0 4,0-18 0-4,0 8 0 7,0-8 0-8,0 0 0 7,0 0 0-7,0 0 0 8,0 0 0-8,0-20 0 7,0 20 0-7,0-67 0 6,0 67 0-4,-17-102 0 6,17 102 0-6,-32-125 0 3,32 125 0-4,-41-141 0 4,41 141 0-3,-43-147 0 4,43 147 0-6,-44-140 0 8,44 140 0-7,-43-125 0 5,43 125 0-5,-41-105 0 5,41 105 0-4,-36-73 0 4,36 73 0-5,-28-47 0 7,28 47 0-8,-16-26 0 5,16 26 0-4,-7-11-12 6,7 11 12-7,-6-10-9 10,6 10 9-9,0-2-4 4,0 2 4-5,0-2-5 8,0 2 5-8,-1 0 0 6,1 0 0-6,-10 0 4 10,10 0-4-10,-18 14 1 6,18-14-1-5,-29 52 1 4,29-52-1-5,-43 79 1 8,43-79-1-7,-57 94 2 5,57-94-2-4,-71 112 0 5,71-112 0-6,-84 107 0 5,84-107 0-6,-85 101-1 9,85-101 1-8,-78 90 0 5,78-90 0-5,-73 64 0 6,73-64 0-6,-58 52 0 3,58-52 0-3,-39 30 0 9,39-30 0-10,-23 14 2 6,23-14-2-6,-10 5 1 7,10-5-1-6,0 0 0 6,0 0 0-7,0 0 0 8,0 0 0-8,0-25 0 7,0 25 0-7,36-65 0 7,-36 65 0-5,61-86 1 4,-61 86-1-5,77-91 0 4,-77 91 0-3,95-89 2 6,-95 89-2-8,99-71 1 6,-99 71-1-5,103-51 3 6,-103 51-3-6,91-28 1 6,-91 28-1-6,70-5 5 5,-70 5-5-6,47 0 6 7,-47 0-6-6,40 0 0 6,-40 0 0-6,20 33 0 4,-20-33 0-4,20 56 0 6,-20-56 0-6,20 67 0 6,-20-67 0-6,16 82 0 7,-16-82 0-8,21 81-3 7,-21-81 3-6,17 71-2 4,-17-71 2-4,16 57-3 7,-16-57 3-8,16 34-7 8,-16-34 7-8,14 20-42 6,-14-20 42-6,21 8-123 7,-21-8 123-6,36 5-194 6,-36-5 194-6,20 0-303 6,-20 0 303-6,25 0-976 4,-25 0 976-4</inkml:trace>
    </iact:actionData>
  </iact:action>
  <iact:action type="add" startTime="82393">
    <iact:property name="dataType"/>
    <iact:actionData xml:id="d76">
      <inkml:trace xmlns:inkml="http://www.w3.org/2003/InkML" xml:id="stk57" contextRef="#ctx0" brushRef="#br1">13281 14709 802 0,'0'0'1'1,"0"0"222"3,0 0-223-4,0 0 121 8,0 0-121-8,0 0 123 6,0 0-123-6,0 0 80 7,0 0-80-6,0 0 33 6,0 0-33-6,0 0 9 5,0 0-9-6,0 0 10 7,0 0-10-6,0 0 17 10,0 0-17-11,3 0 22 4,-3 0-22-4,9 0 30 6,-9 0-30-6,20 0 36 8,-20 0-36-8,27-15 47 9,-27 15-47-9,37-33 41 6,-37 33-41-6,40-51 6 8,-40 51-6-8,39-59 3 9,-39 59-3-9,41-74 2 6,-41 74-2-6,32-75 1 9,-32 75-1-9,26-73 0 6,-26 73 0-5,23-67 1 10,-23 67-1-11,10-47 0 6,-10 47 0-6,9-32 0 7,-9 32 0-5,4-11 0 4,-4 11 0-5,0-4 1 6,0 4-1-7,5 0 1 7,-5 0-1-6,0 0 4 6,0 0-4-6,3 23 8 6,-3-23-8-7,0 62 33 7,0-62-33-7,3 88 16 5,-3-88-16-3,0 112 2 5,0-112-2-6,0 135 0 5,0-135 0-3,0 154 2 3,0-154-2-6,0 162 3 5,0-162-3-3,2 153 6 6,-2-153-6-8,8 138 11 6,-8-138-11-5,3 109 17 6,-3-109-17-7,1 76 22 7,-1-76-22-7,0 50 18 7,0-50-18-5,0 29 12 5,0-29-12-7,0 15 8 5,0-15-8-5,0 2 5 8,0-2-5-8,0 3 1 8,0-3-1-8,0 2 0 9,0-2 0-9,0 0 0 5,0 0 0-5,0 0-2 8,0 0 2-8,0 0 0 8,0 0 0-8,-28 0-3 6,28 0 3-4,-43-2-4 5,43 2 4-7,-57-25 0 8,57 25 0-8,-60-24 0 7,60 24 0-5,-67-18 0 1,67 18 0-1,-58-15-1 5,58 15 1-6,-54-9-1 8,54 9 1-9,-39 0-2 6,39 0 2-5,-23 0-1 4,23 0 1-4,-13 0 0 8,13 0 0-9,-7 0 0 6,7 0 0-6,0 0 2 9,0 0-2-9,0 0 4 5,0 0-4-5,0 9 2 11,0-9-2-11,39 15 10 5,-39-15-10-4,77 13 28 6,-77-13-28-6,111 12 69 6,-111-12-69-7,151 7 48 8,-151-7-48-7,180 0 36 5,-180 0-36-6,185 0 44 6,-185 0-44-4,180 0 33 6,-180 0-33-8,148 0 7 7,-148 0-7-7,110 0 0 8,-110 0 0-8,70 0 0 6,-70 0 0-5,30 0 0 6,-30 0 0-5,7 0 0 4,-7 0 0-5,0 0 0 4,0 0 0-5,-10 10 0 9,10-10 0-9,-67 13 0 7,67-13 0-6,-91 14 0 6,91-14 0-7,-129 17-78 6,129-17 78-5,-145 20-134 7,145-20 134-7,-123 42-199 5,123-42 199-5,-49 23-326 4,49-23 326-5,-25 37-1111 8,25-37 1111-7</inkml:trace>
    </iact:actionData>
  </iact:action>
  <iact:action type="remove" startTime="84201">
    <iact:property name="style" value="instant"/>
    <iact:actionData xml:id="d77" ref="#d72"/>
  </iact:action>
  <iact:action type="add" startTime="84214">
    <iact:property name="dataType" value="strokeEraser"/>
    <iact:actionData xml:id="d78">
      <inkml:trace xmlns:inkml="http://www.w3.org/2003/InkML" xml:id="stk58" contextRef="#ctx0" brushRef="#br2">13041 21504 826 0,'0'0'0'17,"0"0"176"-16,0 0-176-1,0 0 49 1,0 0-49-1,0 0 77 3,0 0-77-3,0 0 32 7,0 0-32-7,0 0 0 7,0 0 0-6,0 0-51 5,0 0 51-5,-31 57-137 7,31-57 137-7,-3 10-501 5,3-10 501-4</inkml:trace>
    </iact:actionData>
  </iact:action>
  <iact:action type="add" startTime="84582">
    <iact:property name="dataType" value="strokeEraser"/>
    <iact:actionData xml:id="d79">
      <inkml:trace xmlns:inkml="http://www.w3.org/2003/InkML" xml:id="stk59" contextRef="#ctx0" brushRef="#br2">15869 22002 701 0,'0'0'0'2,"0"0"142"3,0 0-142-3,0 0 27 2,0 0-27-2,0 0 33 4,0 0-33-5,0 0 13 6,0 0-13-6,0 0 0 4,0 0 0-4,0 0-82 7,0 0 82-7,14-36-115 5,-14 36 115-5,-16 0-433 6,16 0 433-6</inkml:trace>
    </iact:actionData>
  </iact:action>
  <iact:action type="remove" startTime="84853">
    <iact:property name="style" value="instant"/>
    <iact:actionData xml:id="d80" ref="#d73"/>
  </iact:action>
  <iact:action type="add" startTime="84867">
    <iact:property name="dataType" value="strokeEraser"/>
    <iact:actionData xml:id="d81">
      <inkml:trace xmlns:inkml="http://www.w3.org/2003/InkML" xml:id="stk60" contextRef="#ctx0" brushRef="#br2">16043 21672 21 0,'0'0'0'16,"0"0"792"-15,0 0-792-1,0 0 50 1,0 0-50-1,0 0 14 4,0 0-14-3,0 0 34 8,0 0-34-7,0 0 0 2,0 0 0-4,0 0-86 5,0 0 86-4,0 0-219 7,0 0 219-7,37-13-356 3,-37 13 356-3</inkml:trace>
    </iact:actionData>
  </iact:action>
  <iact:action type="remove" startTime="85212">
    <iact:property name="style" value="instant"/>
    <iact:actionData xml:id="d82" ref="#d74"/>
  </iact:action>
  <iact:action type="add" startTime="85224">
    <iact:property name="dataType" value="strokeEraser"/>
    <iact:actionData xml:id="d83">
      <inkml:trace xmlns:inkml="http://www.w3.org/2003/InkML" xml:id="stk61" contextRef="#ctx0" brushRef="#br2">15782 22395 714 0,'0'0'0'14,"0"0"75"-13,0 0-75-1,0 0 5 0,0 0-5 0,0 0 4 7,0 0-4-7,0 0 0 7,0 0 0-6,0 0-55 5,0 0 55-6,0 0-206 7,0 0 206-6,47 0-417 6,-47 0 417-5</inkml:trace>
    </iact:actionData>
  </iact:action>
  <iact:action type="remove" startTime="85784">
    <iact:property name="style" value="instant"/>
    <iact:actionData xml:id="d84" ref="#d75"/>
  </iact:action>
  <iact:action type="add" startTime="85796">
    <iact:property name="dataType" value="strokeEraser"/>
    <iact:actionData xml:id="d85">
      <inkml:trace xmlns:inkml="http://www.w3.org/2003/InkML" xml:id="stk62" contextRef="#ctx0" brushRef="#br2">18677 20765 605 0,'0'0'0'14,"0"0"133"-13,0 0-133-1,0 0 36 0,0 0-36 0,0 0 30 5,0 0-30-5,0 0 11 8,0 0-11-8,0 0 0 5,0 0 0-4,0 0-82 6,0 0 82-6,-51-37-186 7,51 37 186-7</inkml:trace>
    </iact:actionData>
  </iact:action>
  <iact:action type="add" startTime="86241">
    <iact:property name="dataType" value="strokeEraser"/>
    <iact:actionData xml:id="d86">
      <inkml:trace xmlns:inkml="http://www.w3.org/2003/InkML" xml:id="stk63" contextRef="#ctx0" brushRef="#br2">20140 19582 476 0,'0'0'0'2,"0"0"0"2,0 0 0-3,0 0-11 5,0 0 11-5,0 0-85 7,0 0 85-7,0 0-311 6,0 0 311-7</inkml:trace>
    </iact:actionData>
  </iact:action>
  <iact:action type="remove" startTime="86662">
    <iact:property name="style" value="instant"/>
    <iact:actionData xml:id="d87" ref="#d76"/>
  </iact:action>
  <iact:action type="add" startTime="86673">
    <iact:property name="dataType" value="strokeEraser"/>
    <iact:actionData xml:id="d88">
      <inkml:trace xmlns:inkml="http://www.w3.org/2003/InkML" xml:id="stk64" contextRef="#ctx0" brushRef="#br2">20370 19636 673 0,'0'0'0'13,"0"0"3"-12,0 0-3-1,0 0 0 0,0 0 0 0,0 0-13 6,0 0 13-6,0 0-64 8,0 0 64-7,0 0-136 4,0 0 136-4</inkml:trace>
    </iact:actionData>
  </iact:action>
  <iact:action type="add" startTime="92112">
    <iact:property name="dataType"/>
    <iact:actionData xml:id="d89">
      <inkml:trace xmlns:inkml="http://www.w3.org/2003/InkML" xml:id="stk65" contextRef="#ctx0" brushRef="#br0">17782 11215 428 0,'0'0'0'2,"0"0"188"4,0 0-188-6,0 0 162 8,0 0-162-8,0 0 117 6,0 0-117-6,0 0 89 7,0 0-89-7,0 0 66 9,0 0-66-9,181 31 68 5,-181-31-68-5,90 16 59 8,-90-16-59-7,97 17 54 6,-97-17-54-7,110 15 46 8,-110-15-46-8,122 15 44 6,-122-15-44-5,126 8 37 8,-126-8-37-9,115 6 28 7,-115-6-28-7,97 8 19 7,-97-8-19-7,69 0 16 8,-69 0-16-7,44 0 16 5,-44 0-16-6,14 0 19 7,-14 0-19-6,0 0 14 6,0 0-14-7,0 0 2 8,0 0-2-8,-48 0 0 6,48 0 0-6,-104 0-12 8,104 0 12-8,-143 0-4 8,143 0 4-8,-172 0 0 10,172 0 0-10,-184-8 0 4,184 8 0-2,-181-10 3 6,181 10-3-8,-164-4 0 8,164 4 0-7,-140 0 1 6,140 0-1-7,-109 0 2 5,109 0-2-4,-78 0 0 6,78 0 0-6,-54 0 1 6,54 0-1-6,-23 0 1 6,23 0-1-7,-6 0 1 7,6 0-1-7,0 0 0 7,0 0 0-7,45 0 3 7,-45 0-3-5,89 0 20 6,-89 0-20-8,127 0 27 6,-127 0-27-4,149 0 1 5,-149 0-1-7,164 0 3 7,-164 0-3-7,161 0 7 6,-161 0-7-4,148 0 9 4,-148 0-9-6,113 0 20 6,-113 0-20-4,74 2 17 6,-74-2-17-8,39 8 20 7,-39-8-20-6,9 7 20 4,-9-7-20-4,0 13 12 6,0-13-12-7,-54 14 0 9,54-14 0-7,-91 17-7 2,91-17 7-2,-123 13-4 3,123-13 4-5,-138 5-2 8,138-5 2-7,-138 2-2 6,138-2 2-7,-129 0-4 8,129 0 4-6,-104 2-3 2,104-2 3-3,-74 6-5 7,74-6 5-8,-41 7-5 6,41-7 5-4,-16 2-5 5,16-2 5-7,0 5-4 6,0-5 4-6,13 3 0 10,-13-3 0-10,70 3 8 6,-70-3-8-5,101 2 15 5,-101-2-15-3,128 0 1 2,-128 0-1-5,141 0 0 6,-141 0 0-4,137 0 2 6,-137 0-2-8,113 0 7 6,-113 0-7-5,83 0 10 6,-83 0-10-5,43 0 15 3,-43 0-15-4,15 0 17 8,-15 0-17-9,0 0 21 4,0 0-21-4,-13 5 5 7,13-5-5-6,-61 15 0 8,61-15 0-9,-81 17-18 7,81-17 18-7,-99 19 0 9,99-19 0-9,-88 21 0 6,88-21 0-6,-77 22 0 7,77-22 0-6,-56 23 1 7,56-23-1-8,-31 16 0 8,31-16 0-8,-14 12 1 5,14-12-1-4,0 7 3 7,0-7-3-8,0 10 3 7,0-10-3-7,37 11 10 9,-37-11-10-9,68 9 23 5,-68-9-23-4,80 8 6 6,-80-8-6-6,80 2 1 7,-80-2-1-8,61 3 2 6,-61-3-2-6,40 5 0 7,-40-5 0-6,21 4 0 6,-21-4 0-7,3 5-2 8,-3-5 2-7,0 3-17 5,0-3 17-6,-28 0-72 10,28 0 72-9,-70 0-149 3,70 0 149-3,-82 0-206 6,82 0 206-6,-45 0-289 6,45 0 289-6,-36 0-981 4,36 0 981-4</inkml:trace>
    </iact:actionData>
  </iact:action>
</iact:actions>
</file>

<file path=ppt/ink/inkAction9.xml><?xml version="1.0" encoding="utf-8"?>
<iact:actions xmlns:iact="http://schemas.microsoft.com/office/powerpoint/2014/inkAction" lengthUnit="cm" timeUnit="ms">
  <inkml:definitions xmlns:inkml="http://www.w3.org/2003/InkML">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6-20T23:20:36.595"/>
    </inkml:context>
    <inkml:brush xml:id="br0">
      <inkml:brushProperty name="width" value="0.05292" units="cm"/>
      <inkml:brushProperty name="height" value="0.05292" units="cm"/>
      <inkml:brushProperty name="color" value="#7030A0"/>
    </inkml:brush>
    <inkml:brush xml:id="br1">
      <inkml:brushProperty name="width" value="0.05292" units="cm"/>
      <inkml:brushProperty name="height" value="0.05292" units="cm"/>
    </inkml:brush>
  </inkml:definitions>
  <iact:action type="add" startTime="3095">
    <iact:property name="dataType"/>
    <iact:actionData xml:id="d0">
      <inkml:trace xmlns:inkml="http://www.w3.org/2003/InkML" xml:id="stk0" contextRef="#ctx0" brushRef="#br0">8582 2585 100 0,'0'0'0'1,"0"0"86"5,0 0-86-4,0 0 97 2,0 0-97-4,0 0 95 7,0 0-95-7,0 0 75 9,0 0-75-9,0 0 76 7,0 0-76-6,0 0 101 6,0 0-101-7,0 0 82 7,0 0-82-7,0 0 70 8,0 0-70-8,3-6 98 8,-3 6-98-8,0 0 101 8,0 0-101-8,0-2 83 6,0 2-83-5,0-3 53 7,0 3-53-8,-28 0 75 7,28 0-75-7,-49 0 64 5,49 0-64-4,-60 0 54 8,60 0-54-9,-77 3 36 7,77-3-36-7,-84 34 26 9,84-34-26-9,-97 54 18 7,97-54-18-7,-100 69 15 6,100-69-15-3,-97 85 10 4,97-85-10-7,-91 101 15 12,91-101-15-12,-80 112 22 1,80-112-22 0,-64 126 26 5,64-126-26-3,-53 132 26 2,53-132-26-2,-39 140 25 4,39-140-25-7,-32 144 25 6,32-144-25-6,-26 133 29 6,26-133-29-5,-8 126 21 6,8-126-21-4,0 118 19 3,0-118-19-6,2 106 23 7,-2-106-23-6,59 104 14 5,-59-104-14-6,92 96 4 9,-92-96-4-9,115 81 0 6,-115-81 0-4,138 66-1 2,-138-66 1-2,154 41 0 4,-154-41 0-4,164 17-1 4,-164-17 1-5,179 0 0 4,-179 0 0-4,182-17-3 6,-182 17 3-5,181-73 0 4,-181 73 0-5,168-103-2 6,-168 103 2-5,143-128-2 4,-143 128 2-6,124-134 0 7,-124 134 0-6,88-141-1 4,-88 141 1-1,67-135 0 1,-67 135 0-3,49-142-1 2,-49 142 1-3,28-153 0 8,-28 153 0-7,15-163-1 2,-15 163 1-4,0-177-1 7,0 177 1-5,0-179-1 5,0 179 1-6,-27-177-2 5,27 177 2-5,-61-166-4 5,61 166 4-6,-84-143-2 8,84 143 2-7,-86-116-3 4,86 116 3-4,-95-93-3 5,95 93 3-5,-96-64 0 8,96 64 0-9,-100-43-5 7,100 43 5-7,-106-25-3 9,106 25 3-9,-107-2-2 6,107 2 2-6,-101 0 0 8,101 0 0-8,-100 8 1 7,100-8-1-6,-100 45 5 7,100-45-5-8,-98 64 4 5,98-64-4-5,-97 85 13 7,97-85-13-4,-97 102 16 4,97-102-16-7,-87 123 12 7,87-123-12-6,-81 141 10 4,81-141-10-4,-75 145 8 6,75-145-8-6,-66 150 7 6,66-150-7-6,-56 149 2 4,56-149-2-4,-44 152 5 6,44-152-5-6,-36 156 2 6,36-156-2-7,-20 158 3 9,20-158-3-8,-10 151 12 5,10-151-12-4,0 142 23 2,0-142-23-3,4 131 28 7,-4-131-28-8,59 118 24 7,-59-118-24-7,93 110 14 8,-93-110-14-6,122 98 3 3,-122-98-3-5,151 82 3 8,-151-82-3-8,172 64 3 6,-172-64-3-5,186 37 3 6,-186-37-3-6,196 5 0 5,-196-5 0-6,182 0 0 9,-182 0 0-8,168-75 0 5,-168 75 0-5,150-119 0 6,-150 119 0-6,118-152-2 4,-118 152 2-4,93-185 0 5,-93 185 0-4,70-205-3 6,-70 205 3-8,39-224 0 6,-39 224 0-4,14-234-3 5,-14 234 3-7,0-233-4 7,0 233 4-7,-10-224-1 8,10 224 1-7,-69-204-2 3,69 204 2-3,-108-179-6 6,108 179 6-7,-147-147-4 9,147 147 4-9,-187-109-10 6,187 109 10-4,-212-67-11 5,212 67 11-6,-220-23-10 4,220 23 10-4,-215 0-11 7,215 0 11-8,-188 60-6 6,188-60 6-5,-157 101 0 6,157-101 0-6,-120 134-7 6,120-134 7-7,-80 158-26 6,80-158 26-4,-54 160-57 6,54-160 57-8,-27 157-91 6,27-157 91-6,0 138-94 8,0-138 94-8,0 33-200 7,0-33 200-6,43 18-378 7,-43-18 378-7</inkml:trace>
    </iact:actionData>
  </iact:action>
  <iact:action type="add" startTime="5012">
    <iact:property name="dataType"/>
    <iact:actionData xml:id="d1">
      <inkml:trace xmlns:inkml="http://www.w3.org/2003/InkML" xml:id="stk1" contextRef="#ctx0" brushRef="#br0">18391 9096 424 0,'0'0'0'3,"0"0"301"2,0 0-301-5,0 0 166 6,0 0-166-6,0 0 87 9,0 0-87-9,0 0 21 7,0 0-21-7,-164 12 54 9,164-12-54-9,-77 34 33 5,77-34-33-4,-81 45 30 6,81-45-30-7,-90 54 33 8,90-54-33-7,-83 66 28 4,83-66-28-5,-88 90 29 7,88-90-29-7,-80 113 32 8,80-113-32-8,-77 134 19 6,77-134-19-6,-69 152 10 8,69-152-10-8,-58 171 9 11,58-171-9-11,-49 192 6 5,49-192-6-5,-41 198 13 8,41-198-13-8,-33 209 24 7,33-209-24-6,-21 208 34 7,21-208-34-6,-16 206 25 3,16-206-25-4,0 205 34 7,0-205-34-8,0 205 33 7,0-205-33-6,9 198 23 4,-9-198-23-3,54 187 23 5,-54-187-23-6,71 166 16 3,-71-166-16-3,95 138 5 8,-95-138-5-8,105 105 4 4,-105-105-4-4,120 77 2 5,-120-77-2-5,128 51 0 8,-128-51 0-8,137 16 2 5,-137-16-2-5,151 0 2 5,-151 0-2-6,160-22 1 6,-160 22-1-4,165-74 2 6,-165 74-2-8,161-109 1 6,-161 109-1-6,155-146 1 7,-155 146-1-5,133-165 0 5,-133 165 0-7,116-187 0 5,-116 187 0-4,93-193 1 6,-93 193-1-6,71-200 2 6,-71 200-2-6,54-205 0 6,-54 205 0-6,33-222 2 4,-33 222-2-4,3-241 0 7,-3 241 0-7,0-259 0 5,0 259 0-6,-36-275-2 8,36 275 2-6,-69-268-2 2,69 268 2-2,-85-249-1 5,85 249 1-5,-94-220-2 3,94 220 2-4,-108-179-4 7,108 179 4-8,-118-137-2 5,118 137 2-4,-122-105-4 7,122 105 4-6,-128-71-1 2,128 71 1-2,-124-36-2 6,124 36 2-8,-124-12-1 7,124 12 1-6,-114 0 0 7,114 0 0-7,-112 17-1 4,112-17 1-5,-100 42 0 7,100-42 0-6,-98 51 3 6,98-51-3-5,-95 53 1 2,95-53-1-4,-88 68 1 9,88-68-1-9,-81 81 1 7,81-81-1-6,-67 101 1 7,67-101-1-8,-64 127 2 6,64-127-2-5,-53 158 1 6,53-158-1-7,-45 191 1 7,45-191-1-6,-42 227 1 5,42-227-1-6,-34 270 2 6,34-270-2-5,-23 284 2 8,23-284-2-7,-13 296 1 3,13-296-1-4,0 294 3 6,0-294-3-6,0 278 3 4,0-278-3-3,13 267 14 5,-13-267-14-6,60 244 22 6,-60-244-22-7,81 213 28 6,-81-213-28-5,113 175 23 7,-113-175-23-7,140 135 19 3,-140-135-19-1,180 87 16 4,-180-87-16-7,212 23 12 7,-212-23-12-4,245-13 4 2,-245 13-4-4,287-146 0 4,-287 146 0-3,296-244-2 4,-296 244 2-5,287-319-3 7,-287 319 3-8,243-377-2 5,-243 377 2-3,177-407 0 4,-177 407 0-6,88-416 0 10,-88 416 0-9,8-410-8 4,-8 410 8-4,-24-386-70 4,24 386 70-3,-88-96-126 4,88 96 126-5,-93-59-271 5,93 59 271-5</inkml:trace>
    </iact:actionData>
  </iact:action>
  <iact:action type="add" startTime="10654">
    <iact:property name="dataType"/>
    <iact:actionData xml:id="d2">
      <inkml:trace xmlns:inkml="http://www.w3.org/2003/InkML" xml:id="stk2" contextRef="#ctx0" brushRef="#br1">15774 11474 653 0,'0'0'0'1,"0"0"269"5,0 0-269-5,0 0 158 6,0 0-158-6,0 0 104 5,0 0-104-6,0 0 51 8,0 0-51-8,0 0 31 7,0 0-31-7,0 0 25 6,0 0-25-6,0 0 21 9,0 0-21-9,-40 77 22 7,40-77-22-7,-26 32 23 10,26-32-23-10,-31 42 38 5,31-42-38-5,-30 54 33 7,30-54-33-7,-37 59 27 8,37-59-27-8,-29 74 22 8,29-74-22-7,-31 81 13 4,31-81-13-5,-25 81 7 9,25-81-7-9,-23 87 5 7,23-87-5-7,-21 88 6 8,21-88-6-8,-16 87 4 6,16-87-4-4,-10 89 5 6,10-89-5-5,-10 97 12 1,10-97-12-3,-3 83 10 4,3-83-10-4,0 79 15 7,0-79-15-8,-1 72 10 6,1-72-10-4,0 64 12 6,0-64-12-7,0 58 11 3,0-58-11-3,0 56 9 8,0-56-9-7,0 51 5 3,0-51-5-5,0 47 7 7,0-47-7-6,1 49 5 5,-1-49-5-6,10 48 4 9,-10-48-4-9,13 44 2 7,-13-44-2-6,8 42 4 5,-8-42-4-4,8 37 2 4,-8-37-2-5,5 27 1 6,-5-27-1-6,4 23 1 5,-4-23-1-6,3 17 1 7,-3-17-1-6,0 14 3 5,0-14-3-4,0 12 3 3,0-12-3-4,0 11 3 6,0-11-3-7,0 5 3 8,0-5-3-8,0 9 3 8,0-9-3-7,0 3 0 4,0-3 0-4,0 0 1 6,0 0-1-7,0 2 2 8,0-2-2-8,0 0 1 6,0 0-1-6,0 0 0 8,0 0 0-8,0 0 0 8,0 0 0-8,0 0-3 8,0 0 3-8,0 0-2 8,0 0 2-8,0 0-5 6,0 0 5-6,0-17-5 8,0 17 5-7,-12-39-5 6,12 39 5-6,-24-45 0 6,24 45 0-7,-23-47 1 7,23 47-1-6,-28-49 0 6,28 49 0-5,-33-47-1 4,33 47 1-6,-31-42 0 5,31 42 0-3,-27-44 0 7,27 44 0-9,-29-41-4 6,29 41 4-6,-18-36-5 8,18 36 5-8,-16-28-10 7,16 28 10-6,-8-22-6 7,8 22 6-8,-3-17-6 4,3 17 6-2,0-10-4 5,0 10 4-6,0-2-2 6,0 2 2-7,0 0 0 9,0 0 0-9,0-2 1 5,0 2-1-4,0 0 4 6,0 0-4-7,0 0 6 8,0 0-6-8,0 0 16 6,0 0-16-6,0 4 26 8,0-4-26-8,20 35 31 7,-20-35-31-5,32 40 4 6,-32-40-4-8,36 41 9 6,-36-41-9-5,39 45 18 5,-39-45-18-4,41 49 29 4,-41-49-29-5,33 45 24 4,-33-45-24-4,31 47 22 6,-31-47-22-6,23 41 23 8,-23-41-23-7,13 31 23 2,-13-31-23-3,7 23 15 4,-7-23-15-5,0 8 17 9,0-8-17-9,6 6 17 7,-6-6-17-7,0 3 20 10,0-3-20-10,0 0 14 6,0 0-14-6,0 4 11 9,0-4-11-9,4 0 7 5,-4 0-7-5,16 0 5 8,-16 0-5-8,25-10 5 9,-25 10-5-9,39-39 6 6,-39 39-6-5,33-45 1 5,-33 45-1-5,35-56 1 6,-35 56-1-6,36-57 2 6,-36 57-2-6,29-50 0 6,-29 50 0-6,24-39 0 5,-24 39 0-6,11-28 1 7,-11 28-1-6,6-15 0 5,-6 15 0-3,3-4 0 1,-3 4 0-4,0-7-1 8,0 7 1-8,0-3 0 8,0 3 0-8,0-5-11 8,0 5 11-8,0 0-71 6,0 0 71-6,0 0-133 8,0 0 133-8,0 2-204 8,0-2 204-8,0 15-282 6,0-15 282-5,0 20-995 6,0-20 995-6</inkml:trace>
    </iact:actionData>
  </iact:action>
</iact:action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D554BD-E4FB-4EA6-98DD-1E684EE0168E}" type="datetimeFigureOut">
              <a:rPr lang="en-CA" smtClean="0"/>
              <a:t>2022-09-12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4A300-3098-40C4-B023-1FA5317B8E30}" type="slidenum">
              <a:rPr lang="en-CA" smtClean="0"/>
              <a:t>‹#›</a:t>
            </a:fld>
            <a:endParaRPr lang="en-CA"/>
          </a:p>
        </p:txBody>
      </p:sp>
    </p:spTree>
    <p:extLst>
      <p:ext uri="{BB962C8B-B14F-4D97-AF65-F5344CB8AC3E}">
        <p14:creationId xmlns:p14="http://schemas.microsoft.com/office/powerpoint/2010/main" val="2679561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video we talked about the geometry of the Lorentz transformation. In this video we’ll derivative the actual equations for the Lorentz transformations</a:t>
            </a:r>
            <a:endParaRPr lang="en-CA" dirty="0"/>
          </a:p>
        </p:txBody>
      </p:sp>
      <p:sp>
        <p:nvSpPr>
          <p:cNvPr id="4" name="Slide Number Placeholder 3"/>
          <p:cNvSpPr>
            <a:spLocks noGrp="1"/>
          </p:cNvSpPr>
          <p:nvPr>
            <p:ph type="sldNum" sz="quarter" idx="5"/>
          </p:nvPr>
        </p:nvSpPr>
        <p:spPr/>
        <p:txBody>
          <a:bodyPr/>
          <a:lstStyle/>
          <a:p>
            <a:fld id="{5512C0CA-AE97-4221-A482-5911394D3DCC}" type="slidenum">
              <a:rPr lang="en-CA" smtClean="0"/>
              <a:t>1</a:t>
            </a:fld>
            <a:endParaRPr lang="en-CA"/>
          </a:p>
        </p:txBody>
      </p:sp>
    </p:spTree>
    <p:extLst>
      <p:ext uri="{BB962C8B-B14F-4D97-AF65-F5344CB8AC3E}">
        <p14:creationId xmlns:p14="http://schemas.microsoft.com/office/powerpoint/2010/main" val="2804626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actually, measuring time using distance units like meters is something you are probably used to doing in everyday life.</a:t>
            </a:r>
          </a:p>
          <a:p>
            <a:endParaRPr lang="en-US" dirty="0"/>
          </a:p>
          <a:p>
            <a:r>
              <a:rPr lang="en-CA" dirty="0"/>
              <a:t>If you’re biking to a friend’s house, and they call to ask how long you’ll be until you arrive, you might tell them you’re 1km away.</a:t>
            </a:r>
          </a:p>
          <a:p>
            <a:r>
              <a:rPr lang="en-CA" dirty="0"/>
              <a:t>Knowing that you’re 1 km away, and assuming an average biking speed of XXXX, your friend could probably figure out</a:t>
            </a:r>
          </a:p>
          <a:p>
            <a:endParaRPr lang="en-CA" dirty="0"/>
          </a:p>
          <a:p>
            <a:r>
              <a:rPr lang="en-CA" dirty="0"/>
              <a:t>So telling your friend you are 1km away is the same thing as telling them how much time it will take for you to arrive at their house. </a:t>
            </a:r>
          </a:p>
          <a:p>
            <a:r>
              <a:rPr lang="en-CA" dirty="0"/>
              <a:t>1m of time is just the amount of time it takes you to travel 1m on your bike, or about XXXX seconds</a:t>
            </a:r>
          </a:p>
          <a:p>
            <a:r>
              <a:rPr lang="en-CA" dirty="0"/>
              <a:t>1km of time is just the amount of time it takes you to travel 1km on your bike… or about XXXX  seconds</a:t>
            </a:r>
          </a:p>
        </p:txBody>
      </p:sp>
      <p:sp>
        <p:nvSpPr>
          <p:cNvPr id="4" name="Slide Number Placeholder 3"/>
          <p:cNvSpPr>
            <a:spLocks noGrp="1"/>
          </p:cNvSpPr>
          <p:nvPr>
            <p:ph type="sldNum" sz="quarter" idx="5"/>
          </p:nvPr>
        </p:nvSpPr>
        <p:spPr/>
        <p:txBody>
          <a:bodyPr/>
          <a:lstStyle/>
          <a:p>
            <a:fld id="{ACB4A300-3098-40C4-B023-1FA5317B8E30}" type="slidenum">
              <a:rPr lang="en-CA" smtClean="0"/>
              <a:t>10</a:t>
            </a:fld>
            <a:endParaRPr lang="en-CA"/>
          </a:p>
        </p:txBody>
      </p:sp>
    </p:spTree>
    <p:extLst>
      <p:ext uri="{BB962C8B-B14F-4D97-AF65-F5344CB8AC3E}">
        <p14:creationId xmlns:p14="http://schemas.microsoft.com/office/powerpoint/2010/main" val="2329189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do the same thing with a beam of light to help us measure time using distance units, like meters.</a:t>
            </a:r>
          </a:p>
          <a:p>
            <a:endParaRPr lang="en-US" dirty="0"/>
          </a:p>
          <a:p>
            <a:r>
              <a:rPr lang="en-US" dirty="0"/>
              <a:t>1 meter of time is equal to the amount of time it takes a light beam to travel 1 meter.</a:t>
            </a:r>
            <a:br>
              <a:rPr lang="en-US" dirty="0"/>
            </a:br>
            <a:r>
              <a:rPr lang="en-US" dirty="0"/>
              <a:t>This means that 1 meter of time is about 3.33 nanoseconds, since light travels so fast.</a:t>
            </a:r>
          </a:p>
          <a:p>
            <a:endParaRPr lang="en-US" dirty="0"/>
          </a:p>
          <a:p>
            <a:r>
              <a:rPr lang="en-US" dirty="0"/>
              <a:t>1 light-second of time is the amount of time it takes light to travel 1 light-second. Remember, 1 light-second of time is 300 million meters. </a:t>
            </a:r>
            <a:br>
              <a:rPr lang="en-US" dirty="0"/>
            </a:br>
            <a:r>
              <a:rPr lang="en-US" dirty="0"/>
              <a:t>So 1 light-second of time is equal to 1 second.</a:t>
            </a:r>
          </a:p>
          <a:p>
            <a:endParaRPr lang="en-US" dirty="0"/>
          </a:p>
          <a:p>
            <a:r>
              <a:rPr lang="en-US" dirty="0"/>
              <a:t>So hopefully it’s not too confusing that we are measuring time using units of distance. It’s a similar idea </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11</a:t>
            </a:fld>
            <a:endParaRPr lang="en-CA"/>
          </a:p>
        </p:txBody>
      </p:sp>
    </p:spTree>
    <p:extLst>
      <p:ext uri="{BB962C8B-B14F-4D97-AF65-F5344CB8AC3E}">
        <p14:creationId xmlns:p14="http://schemas.microsoft.com/office/powerpoint/2010/main" val="78425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Before we talk about this, I want to bring up one other convention we use in spacetime diagrams in relativity. </a:t>
            </a:r>
            <a:br>
              <a:rPr lang="en-US" dirty="0"/>
            </a:br>
            <a:r>
              <a:rPr lang="en-US" dirty="0"/>
              <a:t>Remember how we said that a beam of light on a spacetime diagram should always travel at a 45-degree angle, one unit of distance per one unit of time.</a:t>
            </a:r>
          </a:p>
          <a:p>
            <a:r>
              <a:rPr lang="en-US" dirty="0"/>
              <a:t>This means the slope of this light beam should be 1. However, the equation x = </a:t>
            </a:r>
            <a:r>
              <a:rPr lang="en-US" dirty="0" err="1"/>
              <a:t>ct</a:t>
            </a:r>
            <a:r>
              <a:rPr lang="en-US" dirty="0"/>
              <a:t> implies the slope of the line is C.</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12</a:t>
            </a:fld>
            <a:endParaRPr lang="en-CA"/>
          </a:p>
        </p:txBody>
      </p:sp>
    </p:spTree>
    <p:extLst>
      <p:ext uri="{BB962C8B-B14F-4D97-AF65-F5344CB8AC3E}">
        <p14:creationId xmlns:p14="http://schemas.microsoft.com/office/powerpoint/2010/main" val="3265167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light has a BETA coefficient of 1, since light is described by the equation x = 1 * ct.</a:t>
            </a:r>
          </a:p>
          <a:p>
            <a:endParaRPr lang="en-US" dirty="0"/>
          </a:p>
          <a:p>
            <a:r>
              <a:rPr lang="en-US" dirty="0"/>
              <a:t>Here we can also see a worldline with BETA = ½, which is half the speed of light.</a:t>
            </a:r>
          </a:p>
          <a:p>
            <a:r>
              <a:rPr lang="en-US" dirty="0"/>
              <a:t>This worldline has BETA = 2/3, two-thirds the speed of light.</a:t>
            </a:r>
            <a:br>
              <a:rPr lang="en-US" dirty="0"/>
            </a:br>
            <a:r>
              <a:rPr lang="en-US" dirty="0"/>
              <a:t>And this worldline has BETA  = 1/6, one sixth the speed of light.</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13</a:t>
            </a:fld>
            <a:endParaRPr lang="en-CA"/>
          </a:p>
        </p:txBody>
      </p:sp>
    </p:spTree>
    <p:extLst>
      <p:ext uri="{BB962C8B-B14F-4D97-AF65-F5344CB8AC3E}">
        <p14:creationId xmlns:p14="http://schemas.microsoft.com/office/powerpoint/2010/main" val="1945038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can see here we are writing the equation of this </a:t>
            </a:r>
            <a:r>
              <a:rPr lang="en-US" dirty="0" err="1"/>
              <a:t>worldine</a:t>
            </a:r>
            <a:r>
              <a:rPr lang="en-US" dirty="0"/>
              <a:t> using Beta to describe the speed. Since this worldline travels ½  unit of distance in 1 units of time, it is travelling at half the speed of light. So beta would be ½.</a:t>
            </a:r>
          </a:p>
          <a:p>
            <a:r>
              <a:rPr lang="en-US" dirty="0"/>
              <a:t>And if we were to look at the axis of simultaneity for the reference frame of this </a:t>
            </a:r>
            <a:r>
              <a:rPr lang="en-US" dirty="0" err="1"/>
              <a:t>worldine</a:t>
            </a:r>
            <a:r>
              <a:rPr lang="en-US" dirty="0"/>
              <a:t>, it would be another line that looks like this, where these two angles are equal.</a:t>
            </a:r>
            <a:br>
              <a:rPr lang="en-US" dirty="0"/>
            </a:br>
            <a:br>
              <a:rPr lang="en-US" dirty="0"/>
            </a:br>
            <a:r>
              <a:rPr lang="en-US" dirty="0"/>
              <a:t>Since the angles are equal, this line would have a slope that’s equal to the reciprocal of beta. So if the slope up here indicates ½ unit of distance per 1 unit time, the beta coefficient is ½. And the reciprocal of ½ is 2. So this line of simultaneity travels 2 units of distance per 1 unit time.</a:t>
            </a:r>
          </a:p>
          <a:p>
            <a:r>
              <a:rPr lang="en-US" dirty="0"/>
              <a:t>We could also move the beta to the other side of the equation and write this line of simultaneity using the equation beta x = ct.</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14</a:t>
            </a:fld>
            <a:endParaRPr lang="en-CA"/>
          </a:p>
        </p:txBody>
      </p:sp>
    </p:spTree>
    <p:extLst>
      <p:ext uri="{BB962C8B-B14F-4D97-AF65-F5344CB8AC3E}">
        <p14:creationId xmlns:p14="http://schemas.microsoft.com/office/powerpoint/2010/main" val="1725869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can see here we are writing the equation of this </a:t>
            </a:r>
            <a:r>
              <a:rPr lang="en-US" dirty="0" err="1"/>
              <a:t>worldine</a:t>
            </a:r>
            <a:r>
              <a:rPr lang="en-US" dirty="0"/>
              <a:t> using Beta to describe the speed. Since this worldline travels ½  unit of distance in 1 units of time, it is travelling at half the speed of light. So beta would be ½.</a:t>
            </a:r>
          </a:p>
          <a:p>
            <a:r>
              <a:rPr lang="en-US" dirty="0"/>
              <a:t>And if we were to look at the axis of simultaneity for the reference frame of this </a:t>
            </a:r>
            <a:r>
              <a:rPr lang="en-US" dirty="0" err="1"/>
              <a:t>worldine</a:t>
            </a:r>
            <a:r>
              <a:rPr lang="en-US" dirty="0"/>
              <a:t>, it would be another line that looks like this, where these two angles are equal.</a:t>
            </a:r>
            <a:br>
              <a:rPr lang="en-US" dirty="0"/>
            </a:br>
            <a:br>
              <a:rPr lang="en-US" dirty="0"/>
            </a:br>
            <a:r>
              <a:rPr lang="en-US" dirty="0"/>
              <a:t>Since the angles are equal, this line would have a slope that’s equal to the reciprocal of beta. So if the slope up here indicates ½ unit of distance per 1 unit time, the beta coefficient is ½. And the reciprocal of ½ is 2. So this line of simultaneity travels 2 units of distance per 1 unit time.</a:t>
            </a:r>
          </a:p>
          <a:p>
            <a:r>
              <a:rPr lang="en-US" dirty="0"/>
              <a:t>We could also move the beta to the other side of the equation and write this line of simultaneity using the equation beta x = ct.</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15</a:t>
            </a:fld>
            <a:endParaRPr lang="en-CA"/>
          </a:p>
        </p:txBody>
      </p:sp>
    </p:spTree>
    <p:extLst>
      <p:ext uri="{BB962C8B-B14F-4D97-AF65-F5344CB8AC3E}">
        <p14:creationId xmlns:p14="http://schemas.microsoft.com/office/powerpoint/2010/main" val="3602349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390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from the last video we used a beam of light to define when two events in spacetime are simultaneous.</a:t>
            </a:r>
          </a:p>
          <a:p>
            <a:r>
              <a:rPr lang="en-US" dirty="0"/>
              <a:t>We sent a beam of light to the right, which was then reflected back to its source. And we reasoned that the event halfway between sending and receiving the light signal should happen at the same time as when the beam of light is reflected. Therefore the lines of simultaneity in this frame are horizontal.</a:t>
            </a:r>
          </a:p>
          <a:p>
            <a:r>
              <a:rPr lang="en-US" dirty="0"/>
              <a:t>When we applied this logic to the same experiment on a moving train, we found that lines of simultaneity were diagonal.</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2</a:t>
            </a:fld>
            <a:endParaRPr lang="en-CA"/>
          </a:p>
        </p:txBody>
      </p:sp>
    </p:spTree>
    <p:extLst>
      <p:ext uri="{BB962C8B-B14F-4D97-AF65-F5344CB8AC3E}">
        <p14:creationId xmlns:p14="http://schemas.microsoft.com/office/powerpoint/2010/main" val="617010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76205F-1BC0-489C-A996-8B7D53504230}"/>
              </a:ext>
            </a:extLst>
          </p:cNvPr>
          <p:cNvSpPr>
            <a:spLocks noGrp="1"/>
          </p:cNvSpPr>
          <p:nvPr>
            <p:ph type="body" idx="1"/>
          </p:nvPr>
        </p:nvSpPr>
        <p:spPr/>
        <p:txBody>
          <a:bodyPr/>
          <a:lstStyle/>
          <a:p>
            <a:r>
              <a:rPr lang="en-US" dirty="0"/>
              <a:t>In other words, we don’t know for sure if the scales of time and space are the same in different reference frames. This is something we sacrifice what we force all inertial frames to agree on the speed of light.</a:t>
            </a:r>
          </a:p>
          <a:p>
            <a:endParaRPr lang="en-US" dirty="0"/>
          </a:p>
          <a:p>
            <a:r>
              <a:rPr lang="en-US" dirty="0"/>
              <a:t>The solution to this problem is to multiply our transformation equations by a scaling factor gamma, to allow different reference frames to measure time and space at different scales.</a:t>
            </a:r>
          </a:p>
          <a:p>
            <a:endParaRPr lang="en-US" dirty="0"/>
          </a:p>
          <a:p>
            <a:r>
              <a:rPr lang="en-US" dirty="0"/>
              <a:t>If gamma = 1, then the spacing between the gridlines is equal before and after the transformation.</a:t>
            </a:r>
            <a:br>
              <a:rPr lang="en-US" dirty="0"/>
            </a:br>
            <a:r>
              <a:rPr lang="en-US" dirty="0"/>
              <a:t>If gamma is &lt; 1, then the gridline spacing is smaller after the transformation.</a:t>
            </a:r>
            <a:br>
              <a:rPr lang="en-US" dirty="0"/>
            </a:br>
            <a:r>
              <a:rPr lang="en-US" dirty="0"/>
              <a:t>If gamma is &gt; 1, then the gridline spacing is larger after the transformation.</a:t>
            </a:r>
          </a:p>
          <a:p>
            <a:endParaRPr lang="en-US" dirty="0"/>
          </a:p>
          <a:p>
            <a:r>
              <a:rPr lang="en-US" dirty="0"/>
              <a:t>We don’t know what gamma is, but we know that time and space will be scaled by the same amount.</a:t>
            </a:r>
            <a:endParaRPr lang="en-CA" dirty="0"/>
          </a:p>
        </p:txBody>
      </p:sp>
    </p:spTree>
    <p:extLst>
      <p:ext uri="{BB962C8B-B14F-4D97-AF65-F5344CB8AC3E}">
        <p14:creationId xmlns:p14="http://schemas.microsoft.com/office/powerpoint/2010/main" val="1308878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698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to solve for gamma we need the reverse Lorentz transformation.</a:t>
            </a:r>
            <a:br>
              <a:rPr lang="en-US" dirty="0"/>
            </a:br>
            <a:r>
              <a:rPr lang="en-US" dirty="0"/>
              <a:t>Recall with the Galilean transform that changes T and X to T-tilde and X-tilde… we have this –v coefficient here which represents the velocity change.</a:t>
            </a:r>
          </a:p>
          <a:p>
            <a:endParaRPr lang="en-US" dirty="0"/>
          </a:p>
          <a:p>
            <a:r>
              <a:rPr lang="en-US" dirty="0"/>
              <a:t>To reverse the transform to change from T-tilde and X-tilde to X and T… all we need to do is change the sign of V from negative to Positive.</a:t>
            </a:r>
          </a:p>
          <a:p>
            <a:endParaRPr lang="en-US" dirty="0"/>
          </a:p>
          <a:p>
            <a:r>
              <a:rPr lang="en-US" dirty="0"/>
              <a:t>With the Lorentz transform we can use similar logic. To reverse the transform and change from </a:t>
            </a:r>
            <a:r>
              <a:rPr lang="en-US" dirty="0" err="1"/>
              <a:t>cT</a:t>
            </a:r>
            <a:r>
              <a:rPr lang="en-US" dirty="0"/>
              <a:t>-tilde and X-tilde to </a:t>
            </a:r>
            <a:r>
              <a:rPr lang="en-US" dirty="0" err="1"/>
              <a:t>cT</a:t>
            </a:r>
            <a:r>
              <a:rPr lang="en-US" dirty="0"/>
              <a:t> and X, all we need to do is change these beta coefficients which represent velocity from negative to positive.</a:t>
            </a:r>
          </a:p>
          <a:p>
            <a:endParaRPr lang="en-US" dirty="0"/>
          </a:p>
          <a:p>
            <a:r>
              <a:rPr lang="en-US" dirty="0"/>
              <a:t>The scaling factor Gamma should be the same in both directions… we can’t pick one direction as special. The only thing that can change is the direction of the velocity.</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23</a:t>
            </a:fld>
            <a:endParaRPr lang="en-CA"/>
          </a:p>
        </p:txBody>
      </p:sp>
    </p:spTree>
    <p:extLst>
      <p:ext uri="{BB962C8B-B14F-4D97-AF65-F5344CB8AC3E}">
        <p14:creationId xmlns:p14="http://schemas.microsoft.com/office/powerpoint/2010/main" val="1519331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the forward and reverse Lorentz transform equations, we can solve for Gamma.</a:t>
            </a:r>
          </a:p>
          <a:p>
            <a:endParaRPr lang="en-US" dirty="0"/>
          </a:p>
          <a:p>
            <a:r>
              <a:rPr lang="en-US" dirty="0"/>
              <a:t>We multiply X-tilde by X. Which gives us this formula times this formula.</a:t>
            </a:r>
            <a:br>
              <a:rPr lang="en-US" dirty="0"/>
            </a:br>
            <a:r>
              <a:rPr lang="en-US" dirty="0"/>
              <a:t>Assuming the speed of light is constant in all reference frames, we know that a beam of light should have the equation x = </a:t>
            </a:r>
            <a:r>
              <a:rPr lang="en-US" dirty="0" err="1"/>
              <a:t>ct</a:t>
            </a:r>
            <a:r>
              <a:rPr lang="en-US" dirty="0"/>
              <a:t> in one reference frame and the same beam of light will have equation x-tilde = c t-tilde in the other reference frame.</a:t>
            </a:r>
          </a:p>
          <a:p>
            <a:r>
              <a:rPr lang="en-US" dirty="0"/>
              <a:t>If we sub in X = </a:t>
            </a:r>
            <a:r>
              <a:rPr lang="en-US" dirty="0" err="1"/>
              <a:t>cT</a:t>
            </a:r>
            <a:r>
              <a:rPr lang="en-US" dirty="0"/>
              <a:t> and X-tilde = c T-tilde, we get this.</a:t>
            </a:r>
            <a:br>
              <a:rPr lang="en-US" dirty="0"/>
            </a:br>
            <a:r>
              <a:rPr lang="en-US" dirty="0"/>
              <a:t>We can factor out </a:t>
            </a:r>
            <a:r>
              <a:rPr lang="en-US" dirty="0" err="1"/>
              <a:t>cT</a:t>
            </a:r>
            <a:r>
              <a:rPr lang="en-US" dirty="0"/>
              <a:t> from this term and factor out </a:t>
            </a:r>
            <a:r>
              <a:rPr lang="en-US" dirty="0" err="1"/>
              <a:t>cT</a:t>
            </a:r>
            <a:r>
              <a:rPr lang="en-US" dirty="0"/>
              <a:t>-tilde from this term.</a:t>
            </a:r>
          </a:p>
          <a:p>
            <a:r>
              <a:rPr lang="en-US" dirty="0"/>
              <a:t>We can then cancel </a:t>
            </a:r>
            <a:r>
              <a:rPr lang="en-US" dirty="0" err="1"/>
              <a:t>cT</a:t>
            </a:r>
            <a:r>
              <a:rPr lang="en-US" dirty="0"/>
              <a:t> from both sides and cancel </a:t>
            </a:r>
            <a:r>
              <a:rPr lang="en-US" dirty="0" err="1"/>
              <a:t>cT</a:t>
            </a:r>
            <a:r>
              <a:rPr lang="en-US" dirty="0"/>
              <a:t>-tilde from both sides to get this.</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24</a:t>
            </a:fld>
            <a:endParaRPr lang="en-CA"/>
          </a:p>
        </p:txBody>
      </p:sp>
    </p:spTree>
    <p:extLst>
      <p:ext uri="{BB962C8B-B14F-4D97-AF65-F5344CB8AC3E}">
        <p14:creationId xmlns:p14="http://schemas.microsoft.com/office/powerpoint/2010/main" val="3196857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multiply these terms out, we get 4 terms. The +beta and –beta cancel out and we get 1-beta squared.</a:t>
            </a:r>
          </a:p>
          <a:p>
            <a:endParaRPr lang="en-US" dirty="0"/>
          </a:p>
          <a:p>
            <a:r>
              <a:rPr lang="en-US" dirty="0"/>
              <a:t>If we divide both sides by this term an takes the square room, we get Gamma = 1 divided by the square root of (1-beta square). We can also replace beta with v/c and write the formula like this.</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25</a:t>
            </a:fld>
            <a:endParaRPr lang="en-CA"/>
          </a:p>
        </p:txBody>
      </p:sp>
    </p:spTree>
    <p:extLst>
      <p:ext uri="{BB962C8B-B14F-4D97-AF65-F5344CB8AC3E}">
        <p14:creationId xmlns:p14="http://schemas.microsoft.com/office/powerpoint/2010/main" val="1593265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successfully derived the Lorentz transform Where Beta is just the fraction of the speed of light, V/C</a:t>
            </a:r>
            <a:br>
              <a:rPr lang="en-US" dirty="0"/>
            </a:br>
            <a:r>
              <a:rPr lang="en-US" dirty="0"/>
              <a:t>And the scaling factor Gamma equals 1 / square root of (1- beta squared)</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26</a:t>
            </a:fld>
            <a:endParaRPr lang="en-CA"/>
          </a:p>
        </p:txBody>
      </p:sp>
    </p:spTree>
    <p:extLst>
      <p:ext uri="{BB962C8B-B14F-4D97-AF65-F5344CB8AC3E}">
        <p14:creationId xmlns:p14="http://schemas.microsoft.com/office/powerpoint/2010/main" val="4317076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successfully derived the Lorentz transform Where Beta is just the fraction of the speed of light, V/C</a:t>
            </a:r>
            <a:br>
              <a:rPr lang="en-US" dirty="0"/>
            </a:br>
            <a:r>
              <a:rPr lang="en-US" dirty="0"/>
              <a:t>And the scaling factor Gamma equals 1 / square root of (1- beta squared)</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27</a:t>
            </a:fld>
            <a:endParaRPr lang="en-CA"/>
          </a:p>
        </p:txBody>
      </p:sp>
    </p:spTree>
    <p:extLst>
      <p:ext uri="{BB962C8B-B14F-4D97-AF65-F5344CB8AC3E}">
        <p14:creationId xmlns:p14="http://schemas.microsoft.com/office/powerpoint/2010/main" val="2662203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if we write things in Matrix notation, this is the familiar Galilean matrix, and this is the new Lorentz matrix.</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28</a:t>
            </a:fld>
            <a:endParaRPr lang="en-CA"/>
          </a:p>
        </p:txBody>
      </p:sp>
    </p:spTree>
    <p:extLst>
      <p:ext uri="{BB962C8B-B14F-4D97-AF65-F5344CB8AC3E}">
        <p14:creationId xmlns:p14="http://schemas.microsoft.com/office/powerpoint/2010/main" val="23797600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3</a:t>
            </a:fld>
            <a:endParaRPr lang="en-CA"/>
          </a:p>
        </p:txBody>
      </p:sp>
    </p:spTree>
    <p:extLst>
      <p:ext uri="{BB962C8B-B14F-4D97-AF65-F5344CB8AC3E}">
        <p14:creationId xmlns:p14="http://schemas.microsoft.com/office/powerpoint/2010/main" val="3309376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28735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find the change in area of a </a:t>
            </a:r>
            <a:r>
              <a:rPr lang="en-US" dirty="0" err="1"/>
              <a:t>gridbox</a:t>
            </a:r>
            <a:r>
              <a:rPr lang="en-US" dirty="0"/>
              <a:t> by taking the determinant of the Lorentz matrix.</a:t>
            </a:r>
            <a:br>
              <a:rPr lang="en-US" dirty="0"/>
            </a:br>
            <a:r>
              <a:rPr lang="en-US" dirty="0"/>
              <a:t>Remember, the determinant of a matrix ABCD is equal to AD – BC, and that’s the change in area that results from transformation the space with this matrix</a:t>
            </a:r>
          </a:p>
          <a:p>
            <a:endParaRPr lang="en-US" dirty="0"/>
          </a:p>
          <a:p>
            <a:r>
              <a:rPr lang="en-US" dirty="0"/>
              <a:t>So then the determinant of the Lorentz matrix is gamma * gamma – negative gamma*beta times negative gamma*beta.</a:t>
            </a:r>
          </a:p>
          <a:p>
            <a:r>
              <a:rPr lang="en-US" dirty="0"/>
              <a:t>This equals Gamma^2 – Gamma^2 * Beta^2,</a:t>
            </a:r>
          </a:p>
          <a:p>
            <a:r>
              <a:rPr lang="en-US" dirty="0"/>
              <a:t>Or equivalently, Gamma^2 *  ( 1 – beta^2)</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31</a:t>
            </a:fld>
            <a:endParaRPr lang="en-CA"/>
          </a:p>
        </p:txBody>
      </p:sp>
    </p:spTree>
    <p:extLst>
      <p:ext uri="{BB962C8B-B14F-4D97-AF65-F5344CB8AC3E}">
        <p14:creationId xmlns:p14="http://schemas.microsoft.com/office/powerpoint/2010/main" val="30391420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remember, Gamma is just equal to 1/ sqrt ( 1 – beta^2).</a:t>
            </a:r>
          </a:p>
          <a:p>
            <a:r>
              <a:rPr lang="en-US" dirty="0"/>
              <a:t>So if we plug this in for Gamma and square it, we find that the numerator and denominator cancel out, and we get the determinant is equal to 1, which proves that there is no change in area between this square and this parallelogram when we apply the Lorentz transformation.</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32</a:t>
            </a:fld>
            <a:endParaRPr lang="en-CA"/>
          </a:p>
        </p:txBody>
      </p:sp>
    </p:spTree>
    <p:extLst>
      <p:ext uri="{BB962C8B-B14F-4D97-AF65-F5344CB8AC3E}">
        <p14:creationId xmlns:p14="http://schemas.microsoft.com/office/powerpoint/2010/main" val="8799331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remember that I said the area of a coordinate </a:t>
            </a:r>
            <a:r>
              <a:rPr lang="en-US" dirty="0" err="1"/>
              <a:t>gridbox</a:t>
            </a:r>
            <a:r>
              <a:rPr lang="en-US" dirty="0"/>
              <a:t> should be the same before and after a Lorentz transformation.</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33</a:t>
            </a:fld>
            <a:endParaRPr lang="en-CA"/>
          </a:p>
        </p:txBody>
      </p:sp>
    </p:spTree>
    <p:extLst>
      <p:ext uri="{BB962C8B-B14F-4D97-AF65-F5344CB8AC3E}">
        <p14:creationId xmlns:p14="http://schemas.microsoft.com/office/powerpoint/2010/main" val="35121405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now in special relativity, we are proposing a new way to change reference frames: The Lorentz transform.</a:t>
            </a:r>
            <a:br>
              <a:rPr lang="en-US" dirty="0"/>
            </a:br>
            <a:r>
              <a:rPr lang="en-US" dirty="0"/>
              <a:t>In the Lorentz transform both the time and position axes are slanted.</a:t>
            </a:r>
            <a:br>
              <a:rPr lang="en-US" dirty="0"/>
            </a:br>
            <a:r>
              <a:rPr lang="en-US" dirty="0"/>
              <a:t>So the Lorentz transform involves changing the coordinate system so that the time axis and the position axis sort of bend toward each other, kind of like the blades in a pair of scissors.</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4</a:t>
            </a:fld>
            <a:endParaRPr lang="en-CA"/>
          </a:p>
        </p:txBody>
      </p:sp>
    </p:spTree>
    <p:extLst>
      <p:ext uri="{BB962C8B-B14F-4D97-AF65-F5344CB8AC3E}">
        <p14:creationId xmlns:p14="http://schemas.microsoft.com/office/powerpoint/2010/main" val="3525450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already know that visually, the Lorentz transformation looks like the time an space axes scissoring together, but now we need to get the actual </a:t>
            </a:r>
            <a:r>
              <a:rPr lang="en-US" dirty="0" err="1"/>
              <a:t>Loretnz</a:t>
            </a:r>
            <a:r>
              <a:rPr lang="en-US" dirty="0"/>
              <a:t> Transformation equations.</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5</a:t>
            </a:fld>
            <a:endParaRPr lang="en-CA"/>
          </a:p>
        </p:txBody>
      </p:sp>
    </p:spTree>
    <p:extLst>
      <p:ext uri="{BB962C8B-B14F-4D97-AF65-F5344CB8AC3E}">
        <p14:creationId xmlns:p14="http://schemas.microsoft.com/office/powerpoint/2010/main" val="3401306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get the equations for this transformation we need to figure out 2 things.</a:t>
            </a:r>
            <a:br>
              <a:rPr lang="en-US" dirty="0"/>
            </a:br>
            <a:r>
              <a:rPr lang="en-US" dirty="0"/>
              <a:t>First is the slopes of the new time axis and new space axis according to the old coordinate system.</a:t>
            </a:r>
            <a:br>
              <a:rPr lang="en-US" dirty="0"/>
            </a:br>
            <a:r>
              <a:rPr lang="en-US" dirty="0"/>
              <a:t>And second, we need to decide how the spacing changes between units of time and space. This is related to the effects of time dilation and length contraction.</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6</a:t>
            </a:fld>
            <a:endParaRPr lang="en-CA"/>
          </a:p>
        </p:txBody>
      </p:sp>
    </p:spTree>
    <p:extLst>
      <p:ext uri="{BB962C8B-B14F-4D97-AF65-F5344CB8AC3E}">
        <p14:creationId xmlns:p14="http://schemas.microsoft.com/office/powerpoint/2010/main" val="1932717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get the equations for this transformation we need to figure out 2 things.</a:t>
            </a:r>
            <a:br>
              <a:rPr lang="en-US" dirty="0"/>
            </a:br>
            <a:r>
              <a:rPr lang="en-US" dirty="0"/>
              <a:t>First is the slopes of the new time axis and new space axis according to the old coordinate system.</a:t>
            </a:r>
            <a:br>
              <a:rPr lang="en-US" dirty="0"/>
            </a:br>
            <a:r>
              <a:rPr lang="en-US" dirty="0"/>
              <a:t>And second, we need to decide how the spacing changes between units of time and space. This is related to the effects of time dilation and length contraction.</a:t>
            </a:r>
            <a:endParaRPr lang="en-CA" dirty="0"/>
          </a:p>
        </p:txBody>
      </p:sp>
      <p:sp>
        <p:nvSpPr>
          <p:cNvPr id="4" name="Slide Number Placeholder 3"/>
          <p:cNvSpPr>
            <a:spLocks noGrp="1"/>
          </p:cNvSpPr>
          <p:nvPr>
            <p:ph type="sldNum" sz="quarter" idx="5"/>
          </p:nvPr>
        </p:nvSpPr>
        <p:spPr/>
        <p:txBody>
          <a:bodyPr/>
          <a:lstStyle/>
          <a:p>
            <a:fld id="{ACB4A300-3098-40C4-B023-1FA5317B8E30}" type="slidenum">
              <a:rPr lang="en-CA" smtClean="0"/>
              <a:t>7</a:t>
            </a:fld>
            <a:endParaRPr lang="en-CA"/>
          </a:p>
        </p:txBody>
      </p:sp>
    </p:spTree>
    <p:extLst>
      <p:ext uri="{BB962C8B-B14F-4D97-AF65-F5344CB8AC3E}">
        <p14:creationId xmlns:p14="http://schemas.microsoft.com/office/powerpoint/2010/main" val="1141830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in the last video we said we specifically chose units for time and space so that a beam of light with the equation x = c * t would have a slope of 1, and travel upward at a 45 degree angle.</a:t>
            </a:r>
          </a:p>
          <a:p>
            <a:endParaRPr lang="en-US" dirty="0"/>
          </a:p>
          <a:p>
            <a:r>
              <a:rPr lang="en-US" dirty="0"/>
              <a:t>There is something a bit strange with this approach, though. The linear equation x = c * t does NOT have a slope of 1.</a:t>
            </a:r>
            <a:br>
              <a:rPr lang="en-US" dirty="0"/>
            </a:br>
            <a:r>
              <a:rPr lang="en-US" dirty="0"/>
              <a:t>In special relativity, because time is on the vertical axis, I’m going to calculate the slope of the line using run over rise. This is the opposite of the normal formula, which is rise/run. If we calculate the slope using the run over rise, or position over time, the slope is actually c.</a:t>
            </a:r>
          </a:p>
          <a:p>
            <a:endParaRPr lang="en-US" dirty="0"/>
          </a:p>
          <a:p>
            <a:r>
              <a:rPr lang="en-US" dirty="0"/>
              <a:t>There is a way to make this line have a slope of 1, and that’s to consider c * t as a single variable, so that we have a </a:t>
            </a:r>
            <a:r>
              <a:rPr lang="en-US" dirty="0" err="1"/>
              <a:t>ct</a:t>
            </a:r>
            <a:r>
              <a:rPr lang="en-US" dirty="0"/>
              <a:t>-axis for time and an x-axis for position. </a:t>
            </a:r>
          </a:p>
          <a:p>
            <a:r>
              <a:rPr lang="en-US" dirty="0"/>
              <a:t>=====</a:t>
            </a:r>
          </a:p>
          <a:p>
            <a:r>
              <a:rPr lang="en-US" dirty="0"/>
              <a:t>Another change you may see in special relativity is changing the time variable T to c times T. In terms of the mathematics… this reinforces the idea that the slope of a light beam should be exactly 1, since the line equation x = </a:t>
            </a:r>
            <a:r>
              <a:rPr lang="en-US" dirty="0" err="1"/>
              <a:t>ct</a:t>
            </a:r>
            <a:r>
              <a:rPr lang="en-US" dirty="0"/>
              <a:t> has slope 1 if c times t is considered as a single variable.</a:t>
            </a:r>
            <a:br>
              <a:rPr lang="en-US" dirty="0"/>
            </a:br>
            <a:r>
              <a:rPr lang="en-US" dirty="0"/>
              <a:t>Now, since c is the speed of light, and t stands for time, the quantity c times t would have units of distances, such as meters or </a:t>
            </a:r>
            <a:r>
              <a:rPr lang="en-US" dirty="0" err="1"/>
              <a:t>lightseconds</a:t>
            </a:r>
            <a:r>
              <a:rPr lang="en-US" dirty="0"/>
              <a:t>.</a:t>
            </a:r>
            <a:br>
              <a:rPr lang="en-US" dirty="0"/>
            </a:br>
            <a:r>
              <a:rPr lang="en-US" dirty="0"/>
              <a:t>Measuring time using meters might seem like a strange choice, but we’ll see later in this video that it’s a useful choice to make.</a:t>
            </a:r>
          </a:p>
          <a:p>
            <a:r>
              <a:rPr lang="en-US" dirty="0"/>
              <a:t>1 meter of time is the amount of time it takes for a light beam to travel 1 meter.</a:t>
            </a:r>
            <a:br>
              <a:rPr lang="en-US" dirty="0"/>
            </a:br>
            <a:r>
              <a:rPr lang="en-US" dirty="0"/>
              <a:t>And 1 </a:t>
            </a:r>
            <a:r>
              <a:rPr lang="en-US" dirty="0" err="1"/>
              <a:t>lightsecond</a:t>
            </a:r>
            <a:r>
              <a:rPr lang="en-US" dirty="0"/>
              <a:t> of time is the amount of time it takes for light to travel 1 </a:t>
            </a:r>
            <a:r>
              <a:rPr lang="en-US" dirty="0" err="1"/>
              <a:t>lightsecond</a:t>
            </a:r>
            <a:r>
              <a:rPr lang="en-US" dirty="0"/>
              <a:t>.</a:t>
            </a:r>
          </a:p>
          <a:p>
            <a:endParaRPr lang="en-CA" dirty="0"/>
          </a:p>
          <a:p>
            <a:r>
              <a:rPr lang="en-CA" dirty="0"/>
              <a:t>So to sum, in this video you will always see beams of light angled at 45 degrees with a slope of 1, and you will sometimes see me write the time axis with the variable ct.</a:t>
            </a:r>
            <a:endParaRPr lang="en-US" dirty="0"/>
          </a:p>
        </p:txBody>
      </p:sp>
      <p:sp>
        <p:nvSpPr>
          <p:cNvPr id="4" name="Slide Number Placeholder 3"/>
          <p:cNvSpPr>
            <a:spLocks noGrp="1"/>
          </p:cNvSpPr>
          <p:nvPr>
            <p:ph type="sldNum" sz="quarter" idx="5"/>
          </p:nvPr>
        </p:nvSpPr>
        <p:spPr/>
        <p:txBody>
          <a:bodyPr/>
          <a:lstStyle/>
          <a:p>
            <a:fld id="{ACB4A300-3098-40C4-B023-1FA5317B8E30}" type="slidenum">
              <a:rPr lang="en-CA" smtClean="0"/>
              <a:t>8</a:t>
            </a:fld>
            <a:endParaRPr lang="en-CA"/>
          </a:p>
        </p:txBody>
      </p:sp>
    </p:spTree>
    <p:extLst>
      <p:ext uri="{BB962C8B-B14F-4D97-AF65-F5344CB8AC3E}">
        <p14:creationId xmlns:p14="http://schemas.microsoft.com/office/powerpoint/2010/main" val="1567218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this interpretation, the equation x = 1 * </a:t>
            </a:r>
            <a:r>
              <a:rPr lang="en-US" dirty="0" err="1"/>
              <a:t>ct</a:t>
            </a:r>
            <a:r>
              <a:rPr lang="en-US" dirty="0"/>
              <a:t> does have a slope of 1.</a:t>
            </a:r>
            <a:br>
              <a:rPr lang="en-US" dirty="0"/>
            </a:br>
            <a:br>
              <a:rPr lang="en-US" dirty="0"/>
            </a:br>
            <a:r>
              <a:rPr lang="en-US" dirty="0"/>
              <a:t>The run / rise equals x / </a:t>
            </a:r>
            <a:r>
              <a:rPr lang="en-US" dirty="0" err="1"/>
              <a:t>ct</a:t>
            </a:r>
            <a:r>
              <a:rPr lang="en-US" dirty="0"/>
              <a:t>, which is 1.</a:t>
            </a:r>
          </a:p>
          <a:p>
            <a:endParaRPr lang="en-US" dirty="0"/>
          </a:p>
          <a:p>
            <a:r>
              <a:rPr lang="en-US" dirty="0"/>
              <a:t>Now you might find this idea of using the </a:t>
            </a:r>
            <a:r>
              <a:rPr lang="en-US" dirty="0" err="1"/>
              <a:t>ct</a:t>
            </a:r>
            <a:r>
              <a:rPr lang="en-US" dirty="0"/>
              <a:t> axis confusing. After all, the variable t has units of time, and c (the speed of light) has units of speed.</a:t>
            </a:r>
            <a:br>
              <a:rPr lang="en-US" dirty="0"/>
            </a:br>
            <a:r>
              <a:rPr lang="en-US" dirty="0"/>
              <a:t>So that means that the </a:t>
            </a:r>
            <a:r>
              <a:rPr lang="en-US" dirty="0" err="1"/>
              <a:t>ct</a:t>
            </a:r>
            <a:r>
              <a:rPr lang="en-US" dirty="0"/>
              <a:t> axis would have units of distance.</a:t>
            </a:r>
          </a:p>
          <a:p>
            <a:r>
              <a:rPr lang="en-US" dirty="0"/>
              <a:t>How can we be measuring time using units distance?</a:t>
            </a:r>
          </a:p>
          <a:p>
            <a:endParaRPr lang="en-US" dirty="0"/>
          </a:p>
          <a:p>
            <a:endParaRPr lang="en-US" dirty="0"/>
          </a:p>
        </p:txBody>
      </p:sp>
      <p:sp>
        <p:nvSpPr>
          <p:cNvPr id="4" name="Slide Number Placeholder 3"/>
          <p:cNvSpPr>
            <a:spLocks noGrp="1"/>
          </p:cNvSpPr>
          <p:nvPr>
            <p:ph type="sldNum" sz="quarter" idx="5"/>
          </p:nvPr>
        </p:nvSpPr>
        <p:spPr/>
        <p:txBody>
          <a:bodyPr/>
          <a:lstStyle/>
          <a:p>
            <a:fld id="{ACB4A300-3098-40C4-B023-1FA5317B8E30}" type="slidenum">
              <a:rPr lang="en-CA" smtClean="0"/>
              <a:t>9</a:t>
            </a:fld>
            <a:endParaRPr lang="en-CA"/>
          </a:p>
        </p:txBody>
      </p:sp>
    </p:spTree>
    <p:extLst>
      <p:ext uri="{BB962C8B-B14F-4D97-AF65-F5344CB8AC3E}">
        <p14:creationId xmlns:p14="http://schemas.microsoft.com/office/powerpoint/2010/main" val="755935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2605-7E7E-4682-85DA-B9BD249865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EF5DCC3-7D82-4D8D-A3E4-C7F96D2E6D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2414066-8D8B-4074-BED3-F3F0EE514663}"/>
              </a:ext>
            </a:extLst>
          </p:cNvPr>
          <p:cNvSpPr>
            <a:spLocks noGrp="1"/>
          </p:cNvSpPr>
          <p:nvPr>
            <p:ph type="dt" sz="half" idx="10"/>
          </p:nvPr>
        </p:nvSpPr>
        <p:spPr/>
        <p:txBody>
          <a:bodyPr/>
          <a:lstStyle/>
          <a:p>
            <a:fld id="{A5A4FF0C-C66B-45D7-9FC9-3B3DFBF20DF0}" type="datetimeFigureOut">
              <a:rPr lang="en-CA" smtClean="0"/>
              <a:t>2022-09-12</a:t>
            </a:fld>
            <a:endParaRPr lang="en-CA"/>
          </a:p>
        </p:txBody>
      </p:sp>
      <p:sp>
        <p:nvSpPr>
          <p:cNvPr id="5" name="Footer Placeholder 4">
            <a:extLst>
              <a:ext uri="{FF2B5EF4-FFF2-40B4-BE49-F238E27FC236}">
                <a16:creationId xmlns:a16="http://schemas.microsoft.com/office/drawing/2014/main" id="{326DCDB8-2CC3-42CE-958F-64B695CE49A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CD6E3E4-8CD7-4DA5-BFEB-6FC5671BA7B6}"/>
              </a:ext>
            </a:extLst>
          </p:cNvPr>
          <p:cNvSpPr>
            <a:spLocks noGrp="1"/>
          </p:cNvSpPr>
          <p:nvPr>
            <p:ph type="sldNum" sz="quarter" idx="12"/>
          </p:nvPr>
        </p:nvSpPr>
        <p:spPr/>
        <p:txBody>
          <a:bodyPr/>
          <a:lstStyle/>
          <a:p>
            <a:fld id="{B900FA6D-3DA0-44F6-8FED-6CD75E3105E3}" type="slidenum">
              <a:rPr lang="en-CA" smtClean="0"/>
              <a:t>‹#›</a:t>
            </a:fld>
            <a:endParaRPr lang="en-CA"/>
          </a:p>
        </p:txBody>
      </p:sp>
    </p:spTree>
    <p:extLst>
      <p:ext uri="{BB962C8B-B14F-4D97-AF65-F5344CB8AC3E}">
        <p14:creationId xmlns:p14="http://schemas.microsoft.com/office/powerpoint/2010/main" val="4086311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E2A65-3A21-4FE0-90AE-F19F65AE6E5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990E67F-AE12-4DC9-A891-910432FBABD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DE92605-8977-44D0-BF36-FA07A2E88E8C}"/>
              </a:ext>
            </a:extLst>
          </p:cNvPr>
          <p:cNvSpPr>
            <a:spLocks noGrp="1"/>
          </p:cNvSpPr>
          <p:nvPr>
            <p:ph type="dt" sz="half" idx="10"/>
          </p:nvPr>
        </p:nvSpPr>
        <p:spPr/>
        <p:txBody>
          <a:bodyPr/>
          <a:lstStyle/>
          <a:p>
            <a:fld id="{A5A4FF0C-C66B-45D7-9FC9-3B3DFBF20DF0}" type="datetimeFigureOut">
              <a:rPr lang="en-CA" smtClean="0"/>
              <a:t>2022-09-12</a:t>
            </a:fld>
            <a:endParaRPr lang="en-CA"/>
          </a:p>
        </p:txBody>
      </p:sp>
      <p:sp>
        <p:nvSpPr>
          <p:cNvPr id="5" name="Footer Placeholder 4">
            <a:extLst>
              <a:ext uri="{FF2B5EF4-FFF2-40B4-BE49-F238E27FC236}">
                <a16:creationId xmlns:a16="http://schemas.microsoft.com/office/drawing/2014/main" id="{4764F71F-CF17-42EE-B867-63A21FD27D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D3AE04F-6FCF-4CF1-841E-7BDAC39A0FCD}"/>
              </a:ext>
            </a:extLst>
          </p:cNvPr>
          <p:cNvSpPr>
            <a:spLocks noGrp="1"/>
          </p:cNvSpPr>
          <p:nvPr>
            <p:ph type="sldNum" sz="quarter" idx="12"/>
          </p:nvPr>
        </p:nvSpPr>
        <p:spPr/>
        <p:txBody>
          <a:bodyPr/>
          <a:lstStyle/>
          <a:p>
            <a:fld id="{B900FA6D-3DA0-44F6-8FED-6CD75E3105E3}" type="slidenum">
              <a:rPr lang="en-CA" smtClean="0"/>
              <a:t>‹#›</a:t>
            </a:fld>
            <a:endParaRPr lang="en-CA"/>
          </a:p>
        </p:txBody>
      </p:sp>
    </p:spTree>
    <p:extLst>
      <p:ext uri="{BB962C8B-B14F-4D97-AF65-F5344CB8AC3E}">
        <p14:creationId xmlns:p14="http://schemas.microsoft.com/office/powerpoint/2010/main" val="537135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6214D2-2E1D-458B-94AE-3E1CE03334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0990DC2-4E96-47EB-B4D1-43685AF329E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ED85A97-8335-49D8-A6DB-2817253C8D82}"/>
              </a:ext>
            </a:extLst>
          </p:cNvPr>
          <p:cNvSpPr>
            <a:spLocks noGrp="1"/>
          </p:cNvSpPr>
          <p:nvPr>
            <p:ph type="dt" sz="half" idx="10"/>
          </p:nvPr>
        </p:nvSpPr>
        <p:spPr/>
        <p:txBody>
          <a:bodyPr/>
          <a:lstStyle/>
          <a:p>
            <a:fld id="{A5A4FF0C-C66B-45D7-9FC9-3B3DFBF20DF0}" type="datetimeFigureOut">
              <a:rPr lang="en-CA" smtClean="0"/>
              <a:t>2022-09-12</a:t>
            </a:fld>
            <a:endParaRPr lang="en-CA"/>
          </a:p>
        </p:txBody>
      </p:sp>
      <p:sp>
        <p:nvSpPr>
          <p:cNvPr id="5" name="Footer Placeholder 4">
            <a:extLst>
              <a:ext uri="{FF2B5EF4-FFF2-40B4-BE49-F238E27FC236}">
                <a16:creationId xmlns:a16="http://schemas.microsoft.com/office/drawing/2014/main" id="{963EC269-0AB2-4780-8F8C-A4748BDE82F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AC9BE1B-39D5-4AFA-92DE-03EC5341A09B}"/>
              </a:ext>
            </a:extLst>
          </p:cNvPr>
          <p:cNvSpPr>
            <a:spLocks noGrp="1"/>
          </p:cNvSpPr>
          <p:nvPr>
            <p:ph type="sldNum" sz="quarter" idx="12"/>
          </p:nvPr>
        </p:nvSpPr>
        <p:spPr/>
        <p:txBody>
          <a:bodyPr/>
          <a:lstStyle/>
          <a:p>
            <a:fld id="{B900FA6D-3DA0-44F6-8FED-6CD75E3105E3}" type="slidenum">
              <a:rPr lang="en-CA" smtClean="0"/>
              <a:t>‹#›</a:t>
            </a:fld>
            <a:endParaRPr lang="en-CA"/>
          </a:p>
        </p:txBody>
      </p:sp>
    </p:spTree>
    <p:extLst>
      <p:ext uri="{BB962C8B-B14F-4D97-AF65-F5344CB8AC3E}">
        <p14:creationId xmlns:p14="http://schemas.microsoft.com/office/powerpoint/2010/main" val="1812942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D22B4-E062-49CA-BC4C-7A8A4989500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C235933-F3B0-42C3-BD4D-1B731CA1869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DACDCDC-6E04-405C-A884-487F2C520172}"/>
              </a:ext>
            </a:extLst>
          </p:cNvPr>
          <p:cNvSpPr>
            <a:spLocks noGrp="1"/>
          </p:cNvSpPr>
          <p:nvPr>
            <p:ph type="dt" sz="half" idx="10"/>
          </p:nvPr>
        </p:nvSpPr>
        <p:spPr/>
        <p:txBody>
          <a:bodyPr/>
          <a:lstStyle/>
          <a:p>
            <a:fld id="{A5A4FF0C-C66B-45D7-9FC9-3B3DFBF20DF0}" type="datetimeFigureOut">
              <a:rPr lang="en-CA" smtClean="0"/>
              <a:t>2022-09-12</a:t>
            </a:fld>
            <a:endParaRPr lang="en-CA"/>
          </a:p>
        </p:txBody>
      </p:sp>
      <p:sp>
        <p:nvSpPr>
          <p:cNvPr id="5" name="Footer Placeholder 4">
            <a:extLst>
              <a:ext uri="{FF2B5EF4-FFF2-40B4-BE49-F238E27FC236}">
                <a16:creationId xmlns:a16="http://schemas.microsoft.com/office/drawing/2014/main" id="{417FECC3-7950-4656-B62A-4B392B53837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0694D39-C0BA-48F5-8881-7EA7E8EFCE7C}"/>
              </a:ext>
            </a:extLst>
          </p:cNvPr>
          <p:cNvSpPr>
            <a:spLocks noGrp="1"/>
          </p:cNvSpPr>
          <p:nvPr>
            <p:ph type="sldNum" sz="quarter" idx="12"/>
          </p:nvPr>
        </p:nvSpPr>
        <p:spPr/>
        <p:txBody>
          <a:bodyPr/>
          <a:lstStyle/>
          <a:p>
            <a:fld id="{B900FA6D-3DA0-44F6-8FED-6CD75E3105E3}" type="slidenum">
              <a:rPr lang="en-CA" smtClean="0"/>
              <a:t>‹#›</a:t>
            </a:fld>
            <a:endParaRPr lang="en-CA"/>
          </a:p>
        </p:txBody>
      </p:sp>
    </p:spTree>
    <p:extLst>
      <p:ext uri="{BB962C8B-B14F-4D97-AF65-F5344CB8AC3E}">
        <p14:creationId xmlns:p14="http://schemas.microsoft.com/office/powerpoint/2010/main" val="102969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3A8F3-34CD-4925-AF4B-345CE27B62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6F10317-486F-4A8C-BD16-4E2E1AF186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CB8E9FE-E608-47CE-847E-31029A22F12A}"/>
              </a:ext>
            </a:extLst>
          </p:cNvPr>
          <p:cNvSpPr>
            <a:spLocks noGrp="1"/>
          </p:cNvSpPr>
          <p:nvPr>
            <p:ph type="dt" sz="half" idx="10"/>
          </p:nvPr>
        </p:nvSpPr>
        <p:spPr/>
        <p:txBody>
          <a:bodyPr/>
          <a:lstStyle/>
          <a:p>
            <a:fld id="{A5A4FF0C-C66B-45D7-9FC9-3B3DFBF20DF0}" type="datetimeFigureOut">
              <a:rPr lang="en-CA" smtClean="0"/>
              <a:t>2022-09-12</a:t>
            </a:fld>
            <a:endParaRPr lang="en-CA"/>
          </a:p>
        </p:txBody>
      </p:sp>
      <p:sp>
        <p:nvSpPr>
          <p:cNvPr id="5" name="Footer Placeholder 4">
            <a:extLst>
              <a:ext uri="{FF2B5EF4-FFF2-40B4-BE49-F238E27FC236}">
                <a16:creationId xmlns:a16="http://schemas.microsoft.com/office/drawing/2014/main" id="{4C00409A-CB17-46CB-8F9A-D5E730C1B5A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5634FA6-E0E7-4F5B-A818-BB03CCCA9795}"/>
              </a:ext>
            </a:extLst>
          </p:cNvPr>
          <p:cNvSpPr>
            <a:spLocks noGrp="1"/>
          </p:cNvSpPr>
          <p:nvPr>
            <p:ph type="sldNum" sz="quarter" idx="12"/>
          </p:nvPr>
        </p:nvSpPr>
        <p:spPr/>
        <p:txBody>
          <a:bodyPr/>
          <a:lstStyle/>
          <a:p>
            <a:fld id="{B900FA6D-3DA0-44F6-8FED-6CD75E3105E3}" type="slidenum">
              <a:rPr lang="en-CA" smtClean="0"/>
              <a:t>‹#›</a:t>
            </a:fld>
            <a:endParaRPr lang="en-CA"/>
          </a:p>
        </p:txBody>
      </p:sp>
    </p:spTree>
    <p:extLst>
      <p:ext uri="{BB962C8B-B14F-4D97-AF65-F5344CB8AC3E}">
        <p14:creationId xmlns:p14="http://schemas.microsoft.com/office/powerpoint/2010/main" val="2693002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6ECD5-9B34-4D89-9A3E-42B821DB90C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BB1E9FE-CC26-4045-867E-BE9E2E5C131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22DFD3E-4E06-4D8A-ADF4-70BE0600591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521FF02-8332-4520-A168-C5D79E6921D2}"/>
              </a:ext>
            </a:extLst>
          </p:cNvPr>
          <p:cNvSpPr>
            <a:spLocks noGrp="1"/>
          </p:cNvSpPr>
          <p:nvPr>
            <p:ph type="dt" sz="half" idx="10"/>
          </p:nvPr>
        </p:nvSpPr>
        <p:spPr/>
        <p:txBody>
          <a:bodyPr/>
          <a:lstStyle/>
          <a:p>
            <a:fld id="{A5A4FF0C-C66B-45D7-9FC9-3B3DFBF20DF0}" type="datetimeFigureOut">
              <a:rPr lang="en-CA" smtClean="0"/>
              <a:t>2022-09-12</a:t>
            </a:fld>
            <a:endParaRPr lang="en-CA"/>
          </a:p>
        </p:txBody>
      </p:sp>
      <p:sp>
        <p:nvSpPr>
          <p:cNvPr id="6" name="Footer Placeholder 5">
            <a:extLst>
              <a:ext uri="{FF2B5EF4-FFF2-40B4-BE49-F238E27FC236}">
                <a16:creationId xmlns:a16="http://schemas.microsoft.com/office/drawing/2014/main" id="{D4BF8CDF-5F42-42AB-8478-AEC8F40863F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57C40F6-77B2-4B06-97F3-8B800FE1031E}"/>
              </a:ext>
            </a:extLst>
          </p:cNvPr>
          <p:cNvSpPr>
            <a:spLocks noGrp="1"/>
          </p:cNvSpPr>
          <p:nvPr>
            <p:ph type="sldNum" sz="quarter" idx="12"/>
          </p:nvPr>
        </p:nvSpPr>
        <p:spPr/>
        <p:txBody>
          <a:bodyPr/>
          <a:lstStyle/>
          <a:p>
            <a:fld id="{B900FA6D-3DA0-44F6-8FED-6CD75E3105E3}" type="slidenum">
              <a:rPr lang="en-CA" smtClean="0"/>
              <a:t>‹#›</a:t>
            </a:fld>
            <a:endParaRPr lang="en-CA"/>
          </a:p>
        </p:txBody>
      </p:sp>
    </p:spTree>
    <p:extLst>
      <p:ext uri="{BB962C8B-B14F-4D97-AF65-F5344CB8AC3E}">
        <p14:creationId xmlns:p14="http://schemas.microsoft.com/office/powerpoint/2010/main" val="2332510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5D26E-ABCB-406D-B3F3-BBA8EE9474C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28D8B59-2424-4830-A882-157B8832C4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FA250CE-15C0-4836-9304-DEAAA0723A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0AE5611-F41A-4FD4-BC81-E695F6A1EC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1280A84-3554-49F4-A3A9-2D09EE8386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5E13046-C120-45AD-A2D3-AA6E4B87BEB3}"/>
              </a:ext>
            </a:extLst>
          </p:cNvPr>
          <p:cNvSpPr>
            <a:spLocks noGrp="1"/>
          </p:cNvSpPr>
          <p:nvPr>
            <p:ph type="dt" sz="half" idx="10"/>
          </p:nvPr>
        </p:nvSpPr>
        <p:spPr/>
        <p:txBody>
          <a:bodyPr/>
          <a:lstStyle/>
          <a:p>
            <a:fld id="{A5A4FF0C-C66B-45D7-9FC9-3B3DFBF20DF0}" type="datetimeFigureOut">
              <a:rPr lang="en-CA" smtClean="0"/>
              <a:t>2022-09-12</a:t>
            </a:fld>
            <a:endParaRPr lang="en-CA"/>
          </a:p>
        </p:txBody>
      </p:sp>
      <p:sp>
        <p:nvSpPr>
          <p:cNvPr id="8" name="Footer Placeholder 7">
            <a:extLst>
              <a:ext uri="{FF2B5EF4-FFF2-40B4-BE49-F238E27FC236}">
                <a16:creationId xmlns:a16="http://schemas.microsoft.com/office/drawing/2014/main" id="{2ADA4117-2BB8-463C-9473-FB91B350F6D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971440C-AD16-4976-95CF-FF25A9C01EBE}"/>
              </a:ext>
            </a:extLst>
          </p:cNvPr>
          <p:cNvSpPr>
            <a:spLocks noGrp="1"/>
          </p:cNvSpPr>
          <p:nvPr>
            <p:ph type="sldNum" sz="quarter" idx="12"/>
          </p:nvPr>
        </p:nvSpPr>
        <p:spPr/>
        <p:txBody>
          <a:bodyPr/>
          <a:lstStyle/>
          <a:p>
            <a:fld id="{B900FA6D-3DA0-44F6-8FED-6CD75E3105E3}" type="slidenum">
              <a:rPr lang="en-CA" smtClean="0"/>
              <a:t>‹#›</a:t>
            </a:fld>
            <a:endParaRPr lang="en-CA"/>
          </a:p>
        </p:txBody>
      </p:sp>
    </p:spTree>
    <p:extLst>
      <p:ext uri="{BB962C8B-B14F-4D97-AF65-F5344CB8AC3E}">
        <p14:creationId xmlns:p14="http://schemas.microsoft.com/office/powerpoint/2010/main" val="4272732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7F1A5-CB23-4307-861B-E36C7C2A408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FBB51BC-71AE-47A4-B422-1D0A7D86CDE3}"/>
              </a:ext>
            </a:extLst>
          </p:cNvPr>
          <p:cNvSpPr>
            <a:spLocks noGrp="1"/>
          </p:cNvSpPr>
          <p:nvPr>
            <p:ph type="dt" sz="half" idx="10"/>
          </p:nvPr>
        </p:nvSpPr>
        <p:spPr/>
        <p:txBody>
          <a:bodyPr/>
          <a:lstStyle/>
          <a:p>
            <a:fld id="{A5A4FF0C-C66B-45D7-9FC9-3B3DFBF20DF0}" type="datetimeFigureOut">
              <a:rPr lang="en-CA" smtClean="0"/>
              <a:t>2022-09-12</a:t>
            </a:fld>
            <a:endParaRPr lang="en-CA"/>
          </a:p>
        </p:txBody>
      </p:sp>
      <p:sp>
        <p:nvSpPr>
          <p:cNvPr id="4" name="Footer Placeholder 3">
            <a:extLst>
              <a:ext uri="{FF2B5EF4-FFF2-40B4-BE49-F238E27FC236}">
                <a16:creationId xmlns:a16="http://schemas.microsoft.com/office/drawing/2014/main" id="{6CCE2B14-0F50-4035-A1FC-3B6FC98F81B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9A5F0F4-80C9-4A6E-AFA0-538B09CBF506}"/>
              </a:ext>
            </a:extLst>
          </p:cNvPr>
          <p:cNvSpPr>
            <a:spLocks noGrp="1"/>
          </p:cNvSpPr>
          <p:nvPr>
            <p:ph type="sldNum" sz="quarter" idx="12"/>
          </p:nvPr>
        </p:nvSpPr>
        <p:spPr/>
        <p:txBody>
          <a:bodyPr/>
          <a:lstStyle/>
          <a:p>
            <a:fld id="{B900FA6D-3DA0-44F6-8FED-6CD75E3105E3}" type="slidenum">
              <a:rPr lang="en-CA" smtClean="0"/>
              <a:t>‹#›</a:t>
            </a:fld>
            <a:endParaRPr lang="en-CA"/>
          </a:p>
        </p:txBody>
      </p:sp>
    </p:spTree>
    <p:extLst>
      <p:ext uri="{BB962C8B-B14F-4D97-AF65-F5344CB8AC3E}">
        <p14:creationId xmlns:p14="http://schemas.microsoft.com/office/powerpoint/2010/main" val="1762157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3B077D-F7F1-40E1-8147-A708711891F9}"/>
              </a:ext>
            </a:extLst>
          </p:cNvPr>
          <p:cNvSpPr>
            <a:spLocks noGrp="1"/>
          </p:cNvSpPr>
          <p:nvPr>
            <p:ph type="dt" sz="half" idx="10"/>
          </p:nvPr>
        </p:nvSpPr>
        <p:spPr/>
        <p:txBody>
          <a:bodyPr/>
          <a:lstStyle/>
          <a:p>
            <a:fld id="{A5A4FF0C-C66B-45D7-9FC9-3B3DFBF20DF0}" type="datetimeFigureOut">
              <a:rPr lang="en-CA" smtClean="0"/>
              <a:t>2022-09-12</a:t>
            </a:fld>
            <a:endParaRPr lang="en-CA"/>
          </a:p>
        </p:txBody>
      </p:sp>
      <p:sp>
        <p:nvSpPr>
          <p:cNvPr id="3" name="Footer Placeholder 2">
            <a:extLst>
              <a:ext uri="{FF2B5EF4-FFF2-40B4-BE49-F238E27FC236}">
                <a16:creationId xmlns:a16="http://schemas.microsoft.com/office/drawing/2014/main" id="{226C6D88-3D6C-4E66-A73C-0CED83FA8C1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1225F6C-FDBC-4C4F-B8B6-BDBFEAE40D97}"/>
              </a:ext>
            </a:extLst>
          </p:cNvPr>
          <p:cNvSpPr>
            <a:spLocks noGrp="1"/>
          </p:cNvSpPr>
          <p:nvPr>
            <p:ph type="sldNum" sz="quarter" idx="12"/>
          </p:nvPr>
        </p:nvSpPr>
        <p:spPr/>
        <p:txBody>
          <a:bodyPr/>
          <a:lstStyle/>
          <a:p>
            <a:fld id="{B900FA6D-3DA0-44F6-8FED-6CD75E3105E3}" type="slidenum">
              <a:rPr lang="en-CA" smtClean="0"/>
              <a:t>‹#›</a:t>
            </a:fld>
            <a:endParaRPr lang="en-CA"/>
          </a:p>
        </p:txBody>
      </p:sp>
    </p:spTree>
    <p:extLst>
      <p:ext uri="{BB962C8B-B14F-4D97-AF65-F5344CB8AC3E}">
        <p14:creationId xmlns:p14="http://schemas.microsoft.com/office/powerpoint/2010/main" val="360364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8F829-C68F-4BDE-9A90-AC421C6A1C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F7FF923-AE72-4858-BA53-B9045B2C66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FBC677D-F91B-4DBD-A902-A495F81697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DC23D0-0C3A-40A3-9570-B9C26FFB9522}"/>
              </a:ext>
            </a:extLst>
          </p:cNvPr>
          <p:cNvSpPr>
            <a:spLocks noGrp="1"/>
          </p:cNvSpPr>
          <p:nvPr>
            <p:ph type="dt" sz="half" idx="10"/>
          </p:nvPr>
        </p:nvSpPr>
        <p:spPr/>
        <p:txBody>
          <a:bodyPr/>
          <a:lstStyle/>
          <a:p>
            <a:fld id="{A5A4FF0C-C66B-45D7-9FC9-3B3DFBF20DF0}" type="datetimeFigureOut">
              <a:rPr lang="en-CA" smtClean="0"/>
              <a:t>2022-09-12</a:t>
            </a:fld>
            <a:endParaRPr lang="en-CA"/>
          </a:p>
        </p:txBody>
      </p:sp>
      <p:sp>
        <p:nvSpPr>
          <p:cNvPr id="6" name="Footer Placeholder 5">
            <a:extLst>
              <a:ext uri="{FF2B5EF4-FFF2-40B4-BE49-F238E27FC236}">
                <a16:creationId xmlns:a16="http://schemas.microsoft.com/office/drawing/2014/main" id="{8A7D2E6E-77AB-4D75-8EF4-B9C68C795D1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BE74551-240F-4081-A309-8BA6ECC9788C}"/>
              </a:ext>
            </a:extLst>
          </p:cNvPr>
          <p:cNvSpPr>
            <a:spLocks noGrp="1"/>
          </p:cNvSpPr>
          <p:nvPr>
            <p:ph type="sldNum" sz="quarter" idx="12"/>
          </p:nvPr>
        </p:nvSpPr>
        <p:spPr/>
        <p:txBody>
          <a:bodyPr/>
          <a:lstStyle/>
          <a:p>
            <a:fld id="{B900FA6D-3DA0-44F6-8FED-6CD75E3105E3}" type="slidenum">
              <a:rPr lang="en-CA" smtClean="0"/>
              <a:t>‹#›</a:t>
            </a:fld>
            <a:endParaRPr lang="en-CA"/>
          </a:p>
        </p:txBody>
      </p:sp>
    </p:spTree>
    <p:extLst>
      <p:ext uri="{BB962C8B-B14F-4D97-AF65-F5344CB8AC3E}">
        <p14:creationId xmlns:p14="http://schemas.microsoft.com/office/powerpoint/2010/main" val="2852589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8743D-22AA-482B-AEF7-B5B8EC8ACE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7AD71F6-071E-4E66-A225-D50A12CAC9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199E29D-5558-4EAD-92B3-F40344FBCD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AFA986-F518-4402-93D1-994D7AFD08A3}"/>
              </a:ext>
            </a:extLst>
          </p:cNvPr>
          <p:cNvSpPr>
            <a:spLocks noGrp="1"/>
          </p:cNvSpPr>
          <p:nvPr>
            <p:ph type="dt" sz="half" idx="10"/>
          </p:nvPr>
        </p:nvSpPr>
        <p:spPr/>
        <p:txBody>
          <a:bodyPr/>
          <a:lstStyle/>
          <a:p>
            <a:fld id="{A5A4FF0C-C66B-45D7-9FC9-3B3DFBF20DF0}" type="datetimeFigureOut">
              <a:rPr lang="en-CA" smtClean="0"/>
              <a:t>2022-09-12</a:t>
            </a:fld>
            <a:endParaRPr lang="en-CA"/>
          </a:p>
        </p:txBody>
      </p:sp>
      <p:sp>
        <p:nvSpPr>
          <p:cNvPr id="6" name="Footer Placeholder 5">
            <a:extLst>
              <a:ext uri="{FF2B5EF4-FFF2-40B4-BE49-F238E27FC236}">
                <a16:creationId xmlns:a16="http://schemas.microsoft.com/office/drawing/2014/main" id="{D269A00F-26F2-445A-A304-680648C3F98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D1D4054-02FE-419F-BADD-3D024427AB34}"/>
              </a:ext>
            </a:extLst>
          </p:cNvPr>
          <p:cNvSpPr>
            <a:spLocks noGrp="1"/>
          </p:cNvSpPr>
          <p:nvPr>
            <p:ph type="sldNum" sz="quarter" idx="12"/>
          </p:nvPr>
        </p:nvSpPr>
        <p:spPr/>
        <p:txBody>
          <a:bodyPr/>
          <a:lstStyle/>
          <a:p>
            <a:fld id="{B900FA6D-3DA0-44F6-8FED-6CD75E3105E3}" type="slidenum">
              <a:rPr lang="en-CA" smtClean="0"/>
              <a:t>‹#›</a:t>
            </a:fld>
            <a:endParaRPr lang="en-CA"/>
          </a:p>
        </p:txBody>
      </p:sp>
    </p:spTree>
    <p:extLst>
      <p:ext uri="{BB962C8B-B14F-4D97-AF65-F5344CB8AC3E}">
        <p14:creationId xmlns:p14="http://schemas.microsoft.com/office/powerpoint/2010/main" val="2113523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C9BEEF-0F24-45A6-8888-AF1B0A9522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086AB72-DEFD-4BD3-8633-20BB2F3061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D170C83-372F-4F65-A150-0FB20041CB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4FF0C-C66B-45D7-9FC9-3B3DFBF20DF0}" type="datetimeFigureOut">
              <a:rPr lang="en-CA" smtClean="0"/>
              <a:t>2022-09-12</a:t>
            </a:fld>
            <a:endParaRPr lang="en-CA"/>
          </a:p>
        </p:txBody>
      </p:sp>
      <p:sp>
        <p:nvSpPr>
          <p:cNvPr id="5" name="Footer Placeholder 4">
            <a:extLst>
              <a:ext uri="{FF2B5EF4-FFF2-40B4-BE49-F238E27FC236}">
                <a16:creationId xmlns:a16="http://schemas.microsoft.com/office/drawing/2014/main" id="{1D6A10F8-A630-44BE-8AF9-6C6EB1D12D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C84ACE8-4440-43BE-AC12-94FF165194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00FA6D-3DA0-44F6-8FED-6CD75E3105E3}" type="slidenum">
              <a:rPr lang="en-CA" smtClean="0"/>
              <a:t>‹#›</a:t>
            </a:fld>
            <a:endParaRPr lang="en-CA"/>
          </a:p>
        </p:txBody>
      </p:sp>
    </p:spTree>
    <p:extLst>
      <p:ext uri="{BB962C8B-B14F-4D97-AF65-F5344CB8AC3E}">
        <p14:creationId xmlns:p14="http://schemas.microsoft.com/office/powerpoint/2010/main" val="1620971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2.png"/><Relationship Id="rId5" Type="http://schemas.microsoft.com/office/2011/relationships/inkAction" Target="../ink/inkAction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10.xml"/><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4.png"/><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27.png"/><Relationship Id="rId5" Type="http://schemas.openxmlformats.org/officeDocument/2006/relationships/image" Target="../media/image170.png"/><Relationship Id="rId4" Type="http://schemas.openxmlformats.org/officeDocument/2006/relationships/image" Target="../media/image160.png"/></Relationships>
</file>

<file path=ppt/slides/_rels/slide12.xml.rels><?xml version="1.0" encoding="UTF-8" standalone="yes"?>
<Relationships xmlns="http://schemas.openxmlformats.org/package/2006/relationships"><Relationship Id="rId13" Type="http://schemas.microsoft.com/office/2011/relationships/inkAction" Target="../ink/inkAction6.xml"/><Relationship Id="rId3" Type="http://schemas.openxmlformats.org/officeDocument/2006/relationships/notesSlide" Target="../notesSlides/notesSlide12.xml"/><Relationship Id="rId12"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8.png"/><Relationship Id="rId11" Type="http://schemas.openxmlformats.org/officeDocument/2006/relationships/image" Target="../media/image86.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83.png"/><Relationship Id="rId14" Type="http://schemas.openxmlformats.org/officeDocument/2006/relationships/image" Target="../media/image30.png"/></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5.png"/><Relationship Id="rId3" Type="http://schemas.openxmlformats.org/officeDocument/2006/relationships/notesSlide" Target="../notesSlides/notesSlide13.xml"/><Relationship Id="rId7" Type="http://schemas.openxmlformats.org/officeDocument/2006/relationships/image" Target="../media/image31.png"/><Relationship Id="rId12" Type="http://schemas.microsoft.com/office/2011/relationships/inkAction" Target="../ink/inkAction7.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250.png"/><Relationship Id="rId11" Type="http://schemas.openxmlformats.org/officeDocument/2006/relationships/image" Target="../media/image320.png"/><Relationship Id="rId5" Type="http://schemas.openxmlformats.org/officeDocument/2006/relationships/image" Target="../media/image240.png"/><Relationship Id="rId10" Type="http://schemas.openxmlformats.org/officeDocument/2006/relationships/image" Target="../media/image34.png"/><Relationship Id="rId4" Type="http://schemas.openxmlformats.org/officeDocument/2006/relationships/image" Target="../media/image3.png"/><Relationship Id="rId9"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notesSlide" Target="../notesSlides/notesSlide14.xml"/><Relationship Id="rId7" Type="http://schemas.openxmlformats.org/officeDocument/2006/relationships/image" Target="../media/image37.png"/><Relationship Id="rId12"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6.png"/><Relationship Id="rId11" Type="http://schemas.microsoft.com/office/2011/relationships/inkAction" Target="../ink/inkAction8.xml"/><Relationship Id="rId5" Type="http://schemas.openxmlformats.org/officeDocument/2006/relationships/image" Target="../media/image340.png"/><Relationship Id="rId10" Type="http://schemas.openxmlformats.org/officeDocument/2006/relationships/image" Target="../media/image39.png"/><Relationship Id="rId4" Type="http://schemas.openxmlformats.org/officeDocument/2006/relationships/image" Target="../media/image331.png"/><Relationship Id="rId9" Type="http://schemas.openxmlformats.org/officeDocument/2006/relationships/image" Target="../media/image38.png"/></Relationships>
</file>

<file path=ppt/slides/_rels/slide15.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3.png"/><Relationship Id="rId3" Type="http://schemas.openxmlformats.org/officeDocument/2006/relationships/notesSlide" Target="../notesSlides/notesSlide15.xml"/><Relationship Id="rId7" Type="http://schemas.openxmlformats.org/officeDocument/2006/relationships/image" Target="../media/image41.png"/><Relationship Id="rId12" Type="http://schemas.microsoft.com/office/2011/relationships/inkAction" Target="../ink/inkAction9.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00.png"/><Relationship Id="rId11" Type="http://schemas.openxmlformats.org/officeDocument/2006/relationships/image" Target="../media/image39.png"/><Relationship Id="rId5" Type="http://schemas.openxmlformats.org/officeDocument/2006/relationships/image" Target="../media/image340.png"/><Relationship Id="rId10" Type="http://schemas.openxmlformats.org/officeDocument/2006/relationships/image" Target="../media/image38.png"/><Relationship Id="rId4" Type="http://schemas.openxmlformats.org/officeDocument/2006/relationships/image" Target="../media/image331.png"/><Relationship Id="rId9" Type="http://schemas.openxmlformats.org/officeDocument/2006/relationships/image" Target="../media/image4.jpeg"/></Relationships>
</file>

<file path=ppt/slides/_rels/slide16.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48.png"/><Relationship Id="rId18" Type="http://schemas.openxmlformats.org/officeDocument/2006/relationships/image" Target="../media/image55.png"/><Relationship Id="rId3" Type="http://schemas.openxmlformats.org/officeDocument/2006/relationships/notesSlide" Target="../notesSlides/notesSlide16.xml"/><Relationship Id="rId7" Type="http://schemas.openxmlformats.org/officeDocument/2006/relationships/image" Target="../media/image611.png"/><Relationship Id="rId12" Type="http://schemas.openxmlformats.org/officeDocument/2006/relationships/image" Target="../media/image47.png"/><Relationship Id="rId17" Type="http://schemas.openxmlformats.org/officeDocument/2006/relationships/image" Target="../media/image54.png"/><Relationship Id="rId2" Type="http://schemas.openxmlformats.org/officeDocument/2006/relationships/slideLayout" Target="../slideLayouts/slideLayout2.xml"/><Relationship Id="rId16" Type="http://schemas.openxmlformats.org/officeDocument/2006/relationships/image" Target="../media/image53.png"/><Relationship Id="rId1" Type="http://schemas.openxmlformats.org/officeDocument/2006/relationships/tags" Target="../tags/tag16.xml"/><Relationship Id="rId6" Type="http://schemas.openxmlformats.org/officeDocument/2006/relationships/image" Target="../media/image600.png"/><Relationship Id="rId11" Type="http://schemas.openxmlformats.org/officeDocument/2006/relationships/image" Target="../media/image19.png"/><Relationship Id="rId5" Type="http://schemas.openxmlformats.org/officeDocument/2006/relationships/image" Target="../media/image590.png"/><Relationship Id="rId15" Type="http://schemas.openxmlformats.org/officeDocument/2006/relationships/image" Target="../media/image52.png"/><Relationship Id="rId10" Type="http://schemas.openxmlformats.org/officeDocument/2006/relationships/image" Target="../media/image44.png"/><Relationship Id="rId4" Type="http://schemas.openxmlformats.org/officeDocument/2006/relationships/image" Target="../media/image570.png"/><Relationship Id="rId9" Type="http://schemas.microsoft.com/office/2011/relationships/inkAction" Target="../ink/inkAction10.xml"/><Relationship Id="rId14" Type="http://schemas.openxmlformats.org/officeDocument/2006/relationships/image" Target="../media/image51.png"/></Relationships>
</file>

<file path=ppt/slides/_rels/slide17.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55.png"/><Relationship Id="rId3" Type="http://schemas.openxmlformats.org/officeDocument/2006/relationships/notesSlide" Target="../notesSlides/notesSlide17.xml"/><Relationship Id="rId12"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600.png"/><Relationship Id="rId11" Type="http://schemas.openxmlformats.org/officeDocument/2006/relationships/image" Target="../media/image19.png"/><Relationship Id="rId5" Type="http://schemas.openxmlformats.org/officeDocument/2006/relationships/image" Target="../media/image590.png"/><Relationship Id="rId10" Type="http://schemas.openxmlformats.org/officeDocument/2006/relationships/image" Target="../media/image471.png"/><Relationship Id="rId9" Type="http://schemas.microsoft.com/office/2011/relationships/inkAction" Target="../ink/inkAction11.xml"/></Relationships>
</file>

<file path=ppt/slides/_rels/slide18.xml.rels><?xml version="1.0" encoding="UTF-8" standalone="yes"?>
<Relationships xmlns="http://schemas.openxmlformats.org/package/2006/relationships"><Relationship Id="rId8" Type="http://schemas.openxmlformats.org/officeDocument/2006/relationships/image" Target="../media/image920.png"/><Relationship Id="rId13" Type="http://schemas.openxmlformats.org/officeDocument/2006/relationships/image" Target="../media/image552.png"/><Relationship Id="rId3" Type="http://schemas.openxmlformats.org/officeDocument/2006/relationships/notesSlide" Target="../notesSlides/notesSlide18.xml"/><Relationship Id="rId12" Type="http://schemas.openxmlformats.org/officeDocument/2006/relationships/image" Target="../media/image541.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6000.png"/><Relationship Id="rId11" Type="http://schemas.openxmlformats.org/officeDocument/2006/relationships/image" Target="../media/image191.png"/><Relationship Id="rId5" Type="http://schemas.openxmlformats.org/officeDocument/2006/relationships/image" Target="../media/image5900.png"/><Relationship Id="rId10" Type="http://schemas.openxmlformats.org/officeDocument/2006/relationships/image" Target="../media/image4710.png"/></Relationships>
</file>

<file path=ppt/slides/_rels/slide19.xml.rels><?xml version="1.0" encoding="UTF-8" standalone="yes"?>
<Relationships xmlns="http://schemas.openxmlformats.org/package/2006/relationships"><Relationship Id="rId8" Type="http://schemas.openxmlformats.org/officeDocument/2006/relationships/image" Target="../media/image921.png"/><Relationship Id="rId13" Type="http://schemas.openxmlformats.org/officeDocument/2006/relationships/image" Target="../media/image553.png"/><Relationship Id="rId3" Type="http://schemas.openxmlformats.org/officeDocument/2006/relationships/notesSlide" Target="../notesSlides/notesSlide19.xml"/><Relationship Id="rId12" Type="http://schemas.openxmlformats.org/officeDocument/2006/relationships/image" Target="../media/image542.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6001.png"/><Relationship Id="rId11" Type="http://schemas.openxmlformats.org/officeDocument/2006/relationships/image" Target="../media/image192.png"/><Relationship Id="rId5" Type="http://schemas.openxmlformats.org/officeDocument/2006/relationships/image" Target="../media/image5901.png"/><Relationship Id="rId10" Type="http://schemas.openxmlformats.org/officeDocument/2006/relationships/image" Target="../media/image4711.png"/><Relationship Id="rId14" Type="http://schemas.openxmlformats.org/officeDocument/2006/relationships/image" Target="../media/image132.png"/></Relationships>
</file>

<file path=ppt/slides/_rels/slide2.xml.rels><?xml version="1.0" encoding="UTF-8" standalone="yes"?>
<Relationships xmlns="http://schemas.openxmlformats.org/package/2006/relationships"><Relationship Id="rId13" Type="http://schemas.openxmlformats.org/officeDocument/2006/relationships/image" Target="../media/image78.png"/><Relationship Id="rId3" Type="http://schemas.openxmlformats.org/officeDocument/2006/relationships/notesSlide" Target="../notesSlides/notesSlide2.xml"/><Relationship Id="rId2" Type="http://schemas.openxmlformats.org/officeDocument/2006/relationships/slideLayout" Target="../slideLayouts/slideLayout2.xml"/><Relationship Id="rId16" Type="http://schemas.openxmlformats.org/officeDocument/2006/relationships/image" Target="../media/image6.png"/><Relationship Id="rId1" Type="http://schemas.openxmlformats.org/officeDocument/2006/relationships/tags" Target="../tags/tag2.xml"/><Relationship Id="rId6" Type="http://schemas.openxmlformats.org/officeDocument/2006/relationships/image" Target="../media/image5.jpeg"/><Relationship Id="rId5" Type="http://schemas.openxmlformats.org/officeDocument/2006/relationships/image" Target="../media/image4.jpeg"/><Relationship Id="rId15" Type="http://schemas.microsoft.com/office/2011/relationships/inkAction" Target="../ink/inkAction2.xml"/><Relationship Id="rId4" Type="http://schemas.openxmlformats.org/officeDocument/2006/relationships/image" Target="../media/image3.png"/><Relationship Id="rId14" Type="http://schemas.openxmlformats.org/officeDocument/2006/relationships/image" Target="../media/image140.png"/></Relationships>
</file>

<file path=ppt/slides/_rels/slide20.xml.rels><?xml version="1.0" encoding="UTF-8" standalone="yes"?>
<Relationships xmlns="http://schemas.openxmlformats.org/package/2006/relationships"><Relationship Id="rId8" Type="http://schemas.openxmlformats.org/officeDocument/2006/relationships/image" Target="../media/image1900.png"/><Relationship Id="rId13" Type="http://schemas.microsoft.com/office/2011/relationships/inkAction" Target="../ink/inkAction12.xml"/><Relationship Id="rId3" Type="http://schemas.openxmlformats.org/officeDocument/2006/relationships/notesSlide" Target="../notesSlides/notesSlide20.xml"/><Relationship Id="rId12" Type="http://schemas.openxmlformats.org/officeDocument/2006/relationships/image" Target="../media/image132.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6020.png"/><Relationship Id="rId11" Type="http://schemas.openxmlformats.org/officeDocument/2006/relationships/image" Target="../media/image552.png"/><Relationship Id="rId5" Type="http://schemas.openxmlformats.org/officeDocument/2006/relationships/image" Target="../media/image5920.png"/><Relationship Id="rId10" Type="http://schemas.openxmlformats.org/officeDocument/2006/relationships/image" Target="../media/image541.png"/><Relationship Id="rId4" Type="http://schemas.openxmlformats.org/officeDocument/2006/relationships/image" Target="../media/image6200.png"/><Relationship Id="rId9" Type="http://schemas.openxmlformats.org/officeDocument/2006/relationships/image" Target="../media/image472.png"/><Relationship Id="rId14" Type="http://schemas.openxmlformats.org/officeDocument/2006/relationships/image" Target="../media/image133.png"/></Relationships>
</file>

<file path=ppt/slides/_rels/slide21.xml.rels><?xml version="1.0" encoding="UTF-8" standalone="yes"?>
<Relationships xmlns="http://schemas.openxmlformats.org/package/2006/relationships"><Relationship Id="rId26" Type="http://schemas.openxmlformats.org/officeDocument/2006/relationships/image" Target="../media/image111.png"/><Relationship Id="rId39" Type="http://schemas.openxmlformats.org/officeDocument/2006/relationships/image" Target="../media/image125.png"/><Relationship Id="rId3" Type="http://schemas.openxmlformats.org/officeDocument/2006/relationships/notesSlide" Target="../notesSlides/notesSlide21.xml"/><Relationship Id="rId42" Type="http://schemas.openxmlformats.org/officeDocument/2006/relationships/image" Target="../media/image128.png"/><Relationship Id="rId34" Type="http://schemas.openxmlformats.org/officeDocument/2006/relationships/image" Target="../media/image119.png"/><Relationship Id="rId33" Type="http://schemas.openxmlformats.org/officeDocument/2006/relationships/image" Target="../media/image118.png"/><Relationship Id="rId25" Type="http://schemas.openxmlformats.org/officeDocument/2006/relationships/image" Target="../media/image109.png"/><Relationship Id="rId38" Type="http://schemas.openxmlformats.org/officeDocument/2006/relationships/image" Target="../media/image124.png"/><Relationship Id="rId2" Type="http://schemas.openxmlformats.org/officeDocument/2006/relationships/slideLayout" Target="../slideLayouts/slideLayout2.xml"/><Relationship Id="rId41" Type="http://schemas.openxmlformats.org/officeDocument/2006/relationships/image" Target="../media/image127.png"/><Relationship Id="rId1" Type="http://schemas.openxmlformats.org/officeDocument/2006/relationships/tags" Target="../tags/tag21.xml"/><Relationship Id="rId32" Type="http://schemas.openxmlformats.org/officeDocument/2006/relationships/image" Target="../media/image117.png"/><Relationship Id="rId24" Type="http://schemas.openxmlformats.org/officeDocument/2006/relationships/image" Target="../media/image108.png"/><Relationship Id="rId37" Type="http://schemas.openxmlformats.org/officeDocument/2006/relationships/image" Target="../media/image123.png"/><Relationship Id="rId23" Type="http://schemas.openxmlformats.org/officeDocument/2006/relationships/image" Target="../media/image107.png"/><Relationship Id="rId36" Type="http://schemas.openxmlformats.org/officeDocument/2006/relationships/image" Target="../media/image122.png"/><Relationship Id="rId44" Type="http://schemas.openxmlformats.org/officeDocument/2006/relationships/image" Target="../media/image131.png"/><Relationship Id="rId43" Type="http://schemas.openxmlformats.org/officeDocument/2006/relationships/image" Target="../media/image129.png"/><Relationship Id="rId35" Type="http://schemas.openxmlformats.org/officeDocument/2006/relationships/image" Target="../media/image121.png"/></Relationships>
</file>

<file path=ppt/slides/_rels/slide2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22.xml"/><Relationship Id="rId7" Type="http://schemas.openxmlformats.org/officeDocument/2006/relationships/image" Target="../media/image480.png"/><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602.png"/><Relationship Id="rId11" Type="http://schemas.openxmlformats.org/officeDocument/2006/relationships/image" Target="../media/image55.png"/><Relationship Id="rId5" Type="http://schemas.openxmlformats.org/officeDocument/2006/relationships/image" Target="../media/image592.png"/><Relationship Id="rId10" Type="http://schemas.openxmlformats.org/officeDocument/2006/relationships/image" Target="../media/image54.png"/><Relationship Id="rId4" Type="http://schemas.openxmlformats.org/officeDocument/2006/relationships/image" Target="../media/image620.png"/><Relationship Id="rId9" Type="http://schemas.openxmlformats.org/officeDocument/2006/relationships/image" Target="../media/image47.png"/></Relationships>
</file>

<file path=ppt/slides/_rels/slide23.xml.rels><?xml version="1.0" encoding="UTF-8" standalone="yes"?>
<Relationships xmlns="http://schemas.openxmlformats.org/package/2006/relationships"><Relationship Id="rId8" Type="http://schemas.microsoft.com/office/2011/relationships/inkAction" Target="../ink/inkAction13.xml"/><Relationship Id="rId3" Type="http://schemas.openxmlformats.org/officeDocument/2006/relationships/notesSlide" Target="../notesSlides/notesSlide23.xml"/><Relationship Id="rId7" Type="http://schemas.openxmlformats.org/officeDocument/2006/relationships/image" Target="../media/image660.png"/><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650.png"/><Relationship Id="rId5" Type="http://schemas.openxmlformats.org/officeDocument/2006/relationships/image" Target="../media/image640.png"/><Relationship Id="rId4" Type="http://schemas.openxmlformats.org/officeDocument/2006/relationships/image" Target="../media/image630.png"/><Relationship Id="rId9" Type="http://schemas.openxmlformats.org/officeDocument/2006/relationships/image" Target="../media/image551.png"/></Relationships>
</file>

<file path=ppt/slides/_rels/slide24.xml.rels><?xml version="1.0" encoding="UTF-8" standalone="yes"?>
<Relationships xmlns="http://schemas.openxmlformats.org/package/2006/relationships"><Relationship Id="rId8" Type="http://schemas.microsoft.com/office/2011/relationships/inkAction" Target="../ink/inkAction14.xml"/><Relationship Id="rId3" Type="http://schemas.openxmlformats.org/officeDocument/2006/relationships/notesSlide" Target="../notesSlides/notesSlide24.xml"/><Relationship Id="rId7" Type="http://schemas.openxmlformats.org/officeDocument/2006/relationships/image" Target="../media/image540.png"/><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69.png"/><Relationship Id="rId5" Type="http://schemas.openxmlformats.org/officeDocument/2006/relationships/image" Target="../media/image680.png"/><Relationship Id="rId4" Type="http://schemas.openxmlformats.org/officeDocument/2006/relationships/image" Target="../media/image701.png"/><Relationship Id="rId9" Type="http://schemas.openxmlformats.org/officeDocument/2006/relationships/image" Target="../media/image71.png"/></Relationships>
</file>

<file path=ppt/slides/_rels/slide25.xml.rels><?xml version="1.0" encoding="UTF-8" standalone="yes"?>
<Relationships xmlns="http://schemas.openxmlformats.org/package/2006/relationships"><Relationship Id="rId8" Type="http://schemas.microsoft.com/office/2011/relationships/inkAction" Target="../ink/inkAction15.xml"/><Relationship Id="rId3" Type="http://schemas.openxmlformats.org/officeDocument/2006/relationships/notesSlide" Target="../notesSlides/notesSlide25.xml"/><Relationship Id="rId7" Type="http://schemas.openxmlformats.org/officeDocument/2006/relationships/image" Target="../media/image711.png"/><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69.png"/><Relationship Id="rId5" Type="http://schemas.openxmlformats.org/officeDocument/2006/relationships/image" Target="../media/image680.png"/><Relationship Id="rId4" Type="http://schemas.openxmlformats.org/officeDocument/2006/relationships/image" Target="../media/image700.png"/><Relationship Id="rId9" Type="http://schemas.openxmlformats.org/officeDocument/2006/relationships/image" Target="../media/image7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740.png"/><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image" Target="../media/image730.png"/><Relationship Id="rId5" Type="http://schemas.openxmlformats.org/officeDocument/2006/relationships/image" Target="../media/image720.png"/><Relationship Id="rId4" Type="http://schemas.openxmlformats.org/officeDocument/2006/relationships/image" Target="../media/image710.png"/></Relationships>
</file>

<file path=ppt/slides/_rels/slide28.xml.rels><?xml version="1.0" encoding="UTF-8" standalone="yes"?>
<Relationships xmlns="http://schemas.openxmlformats.org/package/2006/relationships"><Relationship Id="rId8" Type="http://schemas.microsoft.com/office/2011/relationships/inkAction" Target="../ink/inkAction16.xml"/><Relationship Id="rId3" Type="http://schemas.openxmlformats.org/officeDocument/2006/relationships/image" Target="../media/image730.png"/><Relationship Id="rId7" Type="http://schemas.openxmlformats.org/officeDocument/2006/relationships/image" Target="../media/image96.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30.png"/><Relationship Id="rId4" Type="http://schemas.openxmlformats.org/officeDocument/2006/relationships/image" Target="../media/image740.png"/><Relationship Id="rId9" Type="http://schemas.openxmlformats.org/officeDocument/2006/relationships/image" Target="../media/image7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9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77.png"/></Relationships>
</file>

<file path=ppt/slides/_rels/slide31.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notesSlide" Target="../notesSlides/notesSlide31.xml"/><Relationship Id="rId7" Type="http://schemas.microsoft.com/office/2011/relationships/inkAction" Target="../ink/inkAction17.xml"/><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55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1.xml"/><Relationship Id="rId11" Type="http://schemas.openxmlformats.org/officeDocument/2006/relationships/image" Target="../media/image87.png"/><Relationship Id="rId5" Type="http://schemas.openxmlformats.org/officeDocument/2006/relationships/image" Target="../media/image85.png"/><Relationship Id="rId10" Type="http://schemas.microsoft.com/office/2011/relationships/inkAction" Target="../ink/inkAction18.xml"/><Relationship Id="rId4" Type="http://schemas.openxmlformats.org/officeDocument/2006/relationships/image" Target="../media/image84.png"/><Relationship Id="rId9" Type="http://schemas.openxmlformats.org/officeDocument/2006/relationships/image" Target="../media/image9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2.xml"/><Relationship Id="rId5" Type="http://schemas.openxmlformats.org/officeDocument/2006/relationships/image" Target="../media/image88.png"/><Relationship Id="rId4" Type="http://schemas.microsoft.com/office/2011/relationships/inkAction" Target="../ink/inkAction19.xml"/></Relationships>
</file>

<file path=ppt/slides/_rels/slide34.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89.png"/><Relationship Id="rId3" Type="http://schemas.openxmlformats.org/officeDocument/2006/relationships/notesSlide" Target="../notesSlides/notesSlide34.xml"/><Relationship Id="rId7" Type="http://schemas.openxmlformats.org/officeDocument/2006/relationships/image" Target="../media/image311.png"/><Relationship Id="rId12" Type="http://schemas.microsoft.com/office/2011/relationships/inkAction" Target="../ink/inkAction20.xml"/><Relationship Id="rId2" Type="http://schemas.openxmlformats.org/officeDocument/2006/relationships/slideLayout" Target="../slideLayouts/slideLayout2.xml"/><Relationship Id="rId1" Type="http://schemas.openxmlformats.org/officeDocument/2006/relationships/tags" Target="../tags/tag33.xml"/><Relationship Id="rId6" Type="http://schemas.openxmlformats.org/officeDocument/2006/relationships/image" Target="../media/image2100.png"/><Relationship Id="rId11" Type="http://schemas.openxmlformats.org/officeDocument/2006/relationships/image" Target="../media/image100.png"/><Relationship Id="rId5" Type="http://schemas.openxmlformats.org/officeDocument/2006/relationships/image" Target="../media/image460.png"/><Relationship Id="rId10" Type="http://schemas.openxmlformats.org/officeDocument/2006/relationships/image" Target="../media/image99.png"/><Relationship Id="rId4" Type="http://schemas.openxmlformats.org/officeDocument/2006/relationships/image" Target="../media/image450.png"/><Relationship Id="rId9" Type="http://schemas.openxmlformats.org/officeDocument/2006/relationships/image" Target="../media/image9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9.png"/><Relationship Id="rId5" Type="http://schemas.microsoft.com/office/2011/relationships/inkAction" Target="../ink/inkAction3.xml"/><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0.png"/><Relationship Id="rId5" Type="http://schemas.openxmlformats.org/officeDocument/2006/relationships/image" Target="../media/image46.png"/><Relationship Id="rId4" Type="http://schemas.openxmlformats.org/officeDocument/2006/relationships/image" Target="../media/image4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1.png"/><Relationship Id="rId5" Type="http://schemas.openxmlformats.org/officeDocument/2006/relationships/image" Target="../media/image46.png"/><Relationship Id="rId4" Type="http://schemas.openxmlformats.org/officeDocument/2006/relationships/image" Target="../media/image45.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21.png"/><Relationship Id="rId18" Type="http://schemas.openxmlformats.org/officeDocument/2006/relationships/image" Target="../media/image15.png"/><Relationship Id="rId3" Type="http://schemas.openxmlformats.org/officeDocument/2006/relationships/notesSlide" Target="../notesSlides/notesSlide8.xml"/><Relationship Id="rId21" Type="http://schemas.microsoft.com/office/2011/relationships/inkAction" Target="../ink/inkAction4.xml"/><Relationship Id="rId7" Type="http://schemas.openxmlformats.org/officeDocument/2006/relationships/image" Target="../media/image28.png"/><Relationship Id="rId12" Type="http://schemas.openxmlformats.org/officeDocument/2006/relationships/image" Target="../media/image20.png"/><Relationship Id="rId17" Type="http://schemas.openxmlformats.org/officeDocument/2006/relationships/image" Target="../media/image14.png"/><Relationship Id="rId2" Type="http://schemas.openxmlformats.org/officeDocument/2006/relationships/slideLayout" Target="../slideLayouts/slideLayout2.xml"/><Relationship Id="rId16" Type="http://schemas.openxmlformats.org/officeDocument/2006/relationships/image" Target="../media/image13.png"/><Relationship Id="rId20" Type="http://schemas.openxmlformats.org/officeDocument/2006/relationships/image" Target="../media/image110.png"/><Relationship Id="rId1" Type="http://schemas.openxmlformats.org/officeDocument/2006/relationships/tags" Target="../tags/tag8.xml"/><Relationship Id="rId15" Type="http://schemas.openxmlformats.org/officeDocument/2006/relationships/image" Target="../media/image23.png"/><Relationship Id="rId19" Type="http://schemas.openxmlformats.org/officeDocument/2006/relationships/image" Target="../media/image101.png"/><Relationship Id="rId4" Type="http://schemas.openxmlformats.org/officeDocument/2006/relationships/image" Target="../media/image3.png"/><Relationship Id="rId9" Type="http://schemas.openxmlformats.org/officeDocument/2006/relationships/image" Target="../media/image12.png"/><Relationship Id="rId14" Type="http://schemas.openxmlformats.org/officeDocument/2006/relationships/image" Target="../media/image22.png"/><Relationship Id="rId22"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image" Target="../media/image21.png"/><Relationship Id="rId18" Type="http://schemas.openxmlformats.org/officeDocument/2006/relationships/image" Target="../media/image150.png"/><Relationship Id="rId3" Type="http://schemas.openxmlformats.org/officeDocument/2006/relationships/notesSlide" Target="../notesSlides/notesSlide9.xml"/><Relationship Id="rId21" Type="http://schemas.openxmlformats.org/officeDocument/2006/relationships/image" Target="../media/image17.png"/><Relationship Id="rId7" Type="http://schemas.openxmlformats.org/officeDocument/2006/relationships/image" Target="../media/image28.png"/><Relationship Id="rId12" Type="http://schemas.openxmlformats.org/officeDocument/2006/relationships/image" Target="../media/image20.png"/><Relationship Id="rId17" Type="http://schemas.openxmlformats.org/officeDocument/2006/relationships/image" Target="../media/image141.png"/><Relationship Id="rId2" Type="http://schemas.openxmlformats.org/officeDocument/2006/relationships/slideLayout" Target="../slideLayouts/slideLayout2.xml"/><Relationship Id="rId16" Type="http://schemas.openxmlformats.org/officeDocument/2006/relationships/image" Target="../media/image130.png"/><Relationship Id="rId20" Type="http://schemas.microsoft.com/office/2011/relationships/inkAction" Target="../ink/inkAction5.xml"/><Relationship Id="rId1" Type="http://schemas.openxmlformats.org/officeDocument/2006/relationships/tags" Target="../tags/tag9.xml"/><Relationship Id="rId15" Type="http://schemas.openxmlformats.org/officeDocument/2006/relationships/image" Target="../media/image23.png"/><Relationship Id="rId19" Type="http://schemas.openxmlformats.org/officeDocument/2006/relationships/image" Target="../media/image82.png"/><Relationship Id="rId4" Type="http://schemas.openxmlformats.org/officeDocument/2006/relationships/image" Target="../media/image3.pn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7BBB1-B754-4383-91AF-F8DE25C77D95}"/>
              </a:ext>
            </a:extLst>
          </p:cNvPr>
          <p:cNvSpPr>
            <a:spLocks noGrp="1"/>
          </p:cNvSpPr>
          <p:nvPr>
            <p:ph type="ctrTitle"/>
          </p:nvPr>
        </p:nvSpPr>
        <p:spPr>
          <a:xfrm>
            <a:off x="0" y="0"/>
            <a:ext cx="10721009" cy="2114550"/>
          </a:xfrm>
        </p:spPr>
        <p:txBody>
          <a:bodyPr>
            <a:normAutofit fontScale="90000"/>
          </a:bodyPr>
          <a:lstStyle/>
          <a:p>
            <a:pPr algn="l"/>
            <a:r>
              <a:rPr lang="en-US" b="1" dirty="0">
                <a:solidFill>
                  <a:srgbClr val="0070C0"/>
                </a:solidFill>
              </a:rPr>
              <a:t>Relativity 104:</a:t>
            </a:r>
            <a:br>
              <a:rPr lang="en-US" b="1" dirty="0">
                <a:solidFill>
                  <a:srgbClr val="0070C0"/>
                </a:solidFill>
              </a:rPr>
            </a:br>
            <a:r>
              <a:rPr lang="en-US" sz="9600" b="1" dirty="0">
                <a:solidFill>
                  <a:srgbClr val="0070C0"/>
                </a:solidFill>
              </a:rPr>
              <a:t>Special Relativity</a:t>
            </a:r>
            <a:endParaRPr lang="en-CA" b="1" dirty="0">
              <a:solidFill>
                <a:srgbClr val="0070C0"/>
              </a:solidFill>
            </a:endParaRPr>
          </a:p>
        </p:txBody>
      </p:sp>
      <mc:AlternateContent xmlns:mc="http://schemas.openxmlformats.org/markup-compatibility/2006">
        <mc:Choice xmlns:a14="http://schemas.microsoft.com/office/drawing/2010/main" Requires="a14">
          <p:sp>
            <p:nvSpPr>
              <p:cNvPr id="7" name="Subtitle 2">
                <a:extLst>
                  <a:ext uri="{FF2B5EF4-FFF2-40B4-BE49-F238E27FC236}">
                    <a16:creationId xmlns:a16="http://schemas.microsoft.com/office/drawing/2014/main" id="{830F8C65-4898-47A5-BDBC-A47D0B321C19}"/>
                  </a:ext>
                </a:extLst>
              </p:cNvPr>
              <p:cNvSpPr>
                <a:spLocks noGrp="1"/>
              </p:cNvSpPr>
              <p:nvPr>
                <p:ph type="subTitle" idx="1"/>
              </p:nvPr>
            </p:nvSpPr>
            <p:spPr>
              <a:xfrm>
                <a:off x="477906" y="2286000"/>
                <a:ext cx="11452837" cy="4152900"/>
              </a:xfrm>
            </p:spPr>
            <p:txBody>
              <a:bodyPr>
                <a:normAutofit/>
              </a:bodyPr>
              <a:lstStyle/>
              <a:p>
                <a:pPr marL="857250" indent="-857250" algn="l">
                  <a:buFont typeface="+mj-lt"/>
                  <a:buAutoNum type="alphaLcPeriod"/>
                </a:pPr>
                <a:r>
                  <a:rPr lang="en-US" sz="4000" dirty="0"/>
                  <a:t>Lorentz Transformation Geometry</a:t>
                </a:r>
              </a:p>
              <a:p>
                <a:pPr marL="857250" indent="-857250" algn="l">
                  <a:buFont typeface="+mj-lt"/>
                  <a:buAutoNum type="alphaLcPeriod"/>
                </a:pPr>
                <a:r>
                  <a:rPr lang="en-US" sz="4000" u="sng" dirty="0">
                    <a:solidFill>
                      <a:srgbClr val="FF0000"/>
                    </a:solidFill>
                  </a:rPr>
                  <a:t>Lorentz Transformation Equations</a:t>
                </a:r>
              </a:p>
              <a:p>
                <a:pPr marL="857250" indent="-857250" algn="l">
                  <a:buFont typeface="+mj-lt"/>
                  <a:buAutoNum type="alphaLcPeriod"/>
                </a:pPr>
                <a:r>
                  <a:rPr lang="en-US" sz="3600" dirty="0"/>
                  <a:t>Time Dilation, Length Contraction </a:t>
                </a:r>
              </a:p>
              <a:p>
                <a:pPr marL="857250" indent="-857250" algn="l">
                  <a:buFont typeface="+mj-lt"/>
                  <a:buAutoNum type="alphaLcPeriod"/>
                </a:pPr>
                <a:r>
                  <a:rPr lang="en-US" sz="3600" dirty="0"/>
                  <a:t>Velocity Addition, Relativity of Simultaneity</a:t>
                </a:r>
              </a:p>
              <a:p>
                <a:pPr marL="857250" indent="-857250" algn="l">
                  <a:buFont typeface="+mj-lt"/>
                  <a:buAutoNum type="alphaLcPeriod"/>
                </a:pPr>
                <a:r>
                  <a:rPr lang="en-US" sz="4000" dirty="0" err="1"/>
                  <a:t>Minkowski</a:t>
                </a:r>
                <a:r>
                  <a:rPr lang="en-US" sz="4000" dirty="0"/>
                  <a:t> Metric Tensor and Spacetime invariant</a:t>
                </a:r>
                <a:endParaRPr lang="en-US" sz="4000" u="sng" dirty="0"/>
              </a:p>
              <a:p>
                <a:pPr marL="857250" indent="-857250" algn="l">
                  <a:buFont typeface="+mj-lt"/>
                  <a:buAutoNum type="alphaLcPeriod"/>
                </a:pPr>
                <a:r>
                  <a:rPr lang="en-US" sz="4000" dirty="0"/>
                  <a:t>Relativistic Dynamics (</a:t>
                </a:r>
                <a14:m>
                  <m:oMath xmlns:m="http://schemas.openxmlformats.org/officeDocument/2006/math">
                    <m:r>
                      <a:rPr lang="en-US" sz="4000" b="0" i="1" smtClean="0">
                        <a:latin typeface="Cambria Math" panose="02040503050406030204" pitchFamily="18" charset="0"/>
                      </a:rPr>
                      <m:t>𝐸</m:t>
                    </m:r>
                    <m:r>
                      <a:rPr lang="en-US" sz="4000" b="0" i="1" smtClean="0">
                        <a:latin typeface="Cambria Math" panose="02040503050406030204" pitchFamily="18" charset="0"/>
                      </a:rPr>
                      <m:t>=</m:t>
                    </m:r>
                    <m:r>
                      <a:rPr lang="en-US" sz="4000" b="0" i="1" smtClean="0">
                        <a:latin typeface="Cambria Math" panose="02040503050406030204" pitchFamily="18" charset="0"/>
                      </a:rPr>
                      <m:t>𝑚</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𝑐</m:t>
                        </m:r>
                      </m:e>
                      <m:sup>
                        <m:r>
                          <a:rPr lang="en-US" sz="4000" b="0" i="1" smtClean="0">
                            <a:latin typeface="Cambria Math" panose="02040503050406030204" pitchFamily="18" charset="0"/>
                          </a:rPr>
                          <m:t>2</m:t>
                        </m:r>
                      </m:sup>
                    </m:sSup>
                  </m:oMath>
                </a14:m>
                <a:r>
                  <a:rPr lang="en-US" sz="4000" dirty="0"/>
                  <a:t>)</a:t>
                </a:r>
              </a:p>
            </p:txBody>
          </p:sp>
        </mc:Choice>
        <mc:Fallback>
          <p:sp>
            <p:nvSpPr>
              <p:cNvPr id="7" name="Subtitle 2">
                <a:extLst>
                  <a:ext uri="{FF2B5EF4-FFF2-40B4-BE49-F238E27FC236}">
                    <a16:creationId xmlns:a16="http://schemas.microsoft.com/office/drawing/2014/main" id="{830F8C65-4898-47A5-BDBC-A47D0B321C19}"/>
                  </a:ext>
                </a:extLst>
              </p:cNvPr>
              <p:cNvSpPr>
                <a:spLocks noGrp="1" noRot="1" noChangeAspect="1" noMove="1" noResize="1" noEditPoints="1" noAdjustHandles="1" noChangeArrowheads="1" noChangeShapeType="1" noTextEdit="1"/>
              </p:cNvSpPr>
              <p:nvPr>
                <p:ph type="subTitle" idx="1"/>
              </p:nvPr>
            </p:nvSpPr>
            <p:spPr>
              <a:xfrm>
                <a:off x="477906" y="2286000"/>
                <a:ext cx="11452837" cy="4152900"/>
              </a:xfrm>
              <a:blipFill>
                <a:blip r:embed="rId4"/>
                <a:stretch>
                  <a:fillRect l="-1916" t="-4258" r="-426" b="-587"/>
                </a:stretch>
              </a:blipFill>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5">
            <p14:nvContentPartPr>
              <p14:cNvPr id="5" name="Ink 4">
                <a:extLst>
                  <a:ext uri="{FF2B5EF4-FFF2-40B4-BE49-F238E27FC236}">
                    <a16:creationId xmlns:a16="http://schemas.microsoft.com/office/drawing/2014/main" id="{E4FE47DA-9987-4505-B718-8F326E99A568}"/>
                  </a:ext>
                </a:extLst>
              </p14:cNvPr>
              <p14:cNvContentPartPr/>
              <p14:nvPr>
                <p:extLst>
                  <p:ext uri="{42D2F446-02D8-4167-A562-619A0277C38B}">
                    <p15:isNarration xmlns:p15="http://schemas.microsoft.com/office/powerpoint/2012/main" val="1"/>
                  </p:ext>
                </p:extLst>
              </p14:nvPr>
            </p14:nvContentPartPr>
            <p14:xfrm>
              <a:off x="204120" y="2959200"/>
              <a:ext cx="393840" cy="561600"/>
            </p14:xfrm>
          </p:contentPart>
        </mc:Choice>
        <mc:Fallback xmlns="">
          <p:pic>
            <p:nvPicPr>
              <p:cNvPr id="5" name="Ink 4">
                <a:extLst>
                  <a:ext uri="{FF2B5EF4-FFF2-40B4-BE49-F238E27FC236}">
                    <a16:creationId xmlns:a16="http://schemas.microsoft.com/office/drawing/2014/main" id="{E4FE47DA-9987-4505-B718-8F326E99A568}"/>
                  </a:ext>
                </a:extLst>
              </p:cNvPr>
              <p:cNvPicPr>
                <a:picLocks noGrp="1" noRot="1" noChangeAspect="1" noMove="1" noResize="1" noEditPoints="1" noAdjustHandles="1" noChangeArrowheads="1" noChangeShapeType="1"/>
              </p:cNvPicPr>
              <p:nvPr/>
            </p:nvPicPr>
            <p:blipFill>
              <a:blip r:embed="rId6"/>
              <a:stretch>
                <a:fillRect/>
              </a:stretch>
            </p:blipFill>
            <p:spPr>
              <a:xfrm>
                <a:off x="194760" y="2949840"/>
                <a:ext cx="412560" cy="580320"/>
              </a:xfrm>
              <a:prstGeom prst="rect">
                <a:avLst/>
              </a:prstGeom>
            </p:spPr>
          </p:pic>
        </mc:Fallback>
      </mc:AlternateContent>
    </p:spTree>
    <p:custDataLst>
      <p:tags r:id="rId1"/>
    </p:custDataLst>
    <p:extLst>
      <p:ext uri="{BB962C8B-B14F-4D97-AF65-F5344CB8AC3E}">
        <p14:creationId xmlns:p14="http://schemas.microsoft.com/office/powerpoint/2010/main" val="3020265664"/>
      </p:ext>
    </p:extLst>
  </p:cSld>
  <p:clrMapOvr>
    <a:masterClrMapping/>
  </p:clrMapOvr>
  <mc:AlternateContent xmlns:mc="http://schemas.openxmlformats.org/markup-compatibility/2006" xmlns:p14="http://schemas.microsoft.com/office/powerpoint/2010/main">
    <mc:Choice Requires="p14">
      <p:transition spd="slow" p14:dur="2000" advTm="9382"/>
    </mc:Choice>
    <mc:Fallback xmlns="">
      <p:transition spd="slow" advTm="938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md type="call" cmd="playFrom(0.0)">
                                      <p:cBhvr>
                                        <p:cTn id="7"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63CB59CF-2355-49CD-B717-6BBDE01892E4}"/>
              </a:ext>
            </a:extLst>
          </p:cNvPr>
          <p:cNvSpPr txBox="1">
            <a:spLocks/>
          </p:cNvSpPr>
          <p:nvPr/>
        </p:nvSpPr>
        <p:spPr>
          <a:xfrm>
            <a:off x="356018" y="0"/>
            <a:ext cx="11488651" cy="9658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dirty="0"/>
              <a:t>We can measure time using meters!</a:t>
            </a:r>
          </a:p>
        </p:txBody>
      </p:sp>
      <p:cxnSp>
        <p:nvCxnSpPr>
          <p:cNvPr id="28" name="Straight Connector 27">
            <a:extLst>
              <a:ext uri="{FF2B5EF4-FFF2-40B4-BE49-F238E27FC236}">
                <a16:creationId xmlns:a16="http://schemas.microsoft.com/office/drawing/2014/main" id="{B9186285-F91A-489F-941A-DE695CA89536}"/>
              </a:ext>
            </a:extLst>
          </p:cNvPr>
          <p:cNvCxnSpPr>
            <a:cxnSpLocks/>
          </p:cNvCxnSpPr>
          <p:nvPr/>
        </p:nvCxnSpPr>
        <p:spPr>
          <a:xfrm flipH="1">
            <a:off x="0" y="990600"/>
            <a:ext cx="12192000" cy="0"/>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Bicycle, Bike, Biking, Sport, Cycle, Ride, Fun, Outdoor">
            <a:extLst>
              <a:ext uri="{FF2B5EF4-FFF2-40B4-BE49-F238E27FC236}">
                <a16:creationId xmlns:a16="http://schemas.microsoft.com/office/drawing/2014/main" id="{BF2399B1-37FB-43C2-9C82-B18BB2932BE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043" t="34616" r="39374" b="23626"/>
          <a:stretch/>
        </p:blipFill>
        <p:spPr bwMode="auto">
          <a:xfrm>
            <a:off x="190500" y="3175715"/>
            <a:ext cx="1714500" cy="16058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celand, Landscape, Nature, Grass, Green, Hut">
            <a:extLst>
              <a:ext uri="{FF2B5EF4-FFF2-40B4-BE49-F238E27FC236}">
                <a16:creationId xmlns:a16="http://schemas.microsoft.com/office/drawing/2014/main" id="{87940117-1C0B-4620-ACF8-900AF6308E2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8542" t="35555" r="6666" b="25000"/>
          <a:stretch/>
        </p:blipFill>
        <p:spPr bwMode="auto">
          <a:xfrm>
            <a:off x="9639300" y="2772972"/>
            <a:ext cx="2362200" cy="200857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55451306-7F1C-43C1-864D-C903AC07A3E8}"/>
              </a:ext>
            </a:extLst>
          </p:cNvPr>
          <p:cNvGrpSpPr/>
          <p:nvPr/>
        </p:nvGrpSpPr>
        <p:grpSpPr>
          <a:xfrm>
            <a:off x="914400" y="4886325"/>
            <a:ext cx="9867903" cy="1768138"/>
            <a:chOff x="914400" y="4886325"/>
            <a:chExt cx="9867903" cy="1768138"/>
          </a:xfrm>
        </p:grpSpPr>
        <p:sp>
          <p:nvSpPr>
            <p:cNvPr id="2" name="Left Brace 1">
              <a:extLst>
                <a:ext uri="{FF2B5EF4-FFF2-40B4-BE49-F238E27FC236}">
                  <a16:creationId xmlns:a16="http://schemas.microsoft.com/office/drawing/2014/main" id="{DD23A119-79BB-4514-9DAD-2D2E0EE1E339}"/>
                </a:ext>
              </a:extLst>
            </p:cNvPr>
            <p:cNvSpPr/>
            <p:nvPr/>
          </p:nvSpPr>
          <p:spPr>
            <a:xfrm rot="16200000">
              <a:off x="5595939" y="204786"/>
              <a:ext cx="504825" cy="9867903"/>
            </a:xfrm>
            <a:prstGeom prst="leftBrace">
              <a:avLst>
                <a:gd name="adj1" fmla="val 8333"/>
                <a:gd name="adj2" fmla="val 1584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B0DBAB4-9939-49C8-A6EE-17F6F025B7DF}"/>
                    </a:ext>
                  </a:extLst>
                </p:cNvPr>
                <p:cNvSpPr txBox="1"/>
                <p:nvPr/>
              </p:nvSpPr>
              <p:spPr>
                <a:xfrm>
                  <a:off x="1485900" y="5638800"/>
                  <a:ext cx="2207977" cy="10156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6000" i="1" dirty="0" smtClean="0">
                            <a:latin typeface="Cambria Math" panose="02040503050406030204" pitchFamily="18" charset="0"/>
                          </a:rPr>
                          <m:t>1 </m:t>
                        </m:r>
                        <m:r>
                          <a:rPr lang="en-US" sz="6000" i="1" dirty="0" smtClean="0">
                            <a:latin typeface="Cambria Math" panose="02040503050406030204" pitchFamily="18" charset="0"/>
                          </a:rPr>
                          <m:t>𝑘𝑚</m:t>
                        </m:r>
                        <m:r>
                          <a:rPr lang="en-US" sz="6000" i="1" dirty="0" smtClean="0">
                            <a:latin typeface="Cambria Math" panose="02040503050406030204" pitchFamily="18" charset="0"/>
                          </a:rPr>
                          <m:t> </m:t>
                        </m:r>
                      </m:oMath>
                    </m:oMathPara>
                  </a14:m>
                  <a:endParaRPr lang="en-CA" sz="6000" dirty="0"/>
                </a:p>
              </p:txBody>
            </p:sp>
          </mc:Choice>
          <mc:Fallback xmlns="">
            <p:sp>
              <p:nvSpPr>
                <p:cNvPr id="3" name="TextBox 2">
                  <a:extLst>
                    <a:ext uri="{FF2B5EF4-FFF2-40B4-BE49-F238E27FC236}">
                      <a16:creationId xmlns:a16="http://schemas.microsoft.com/office/drawing/2014/main" id="{BB0DBAB4-9939-49C8-A6EE-17F6F025B7DF}"/>
                    </a:ext>
                  </a:extLst>
                </p:cNvPr>
                <p:cNvSpPr txBox="1">
                  <a:spLocks noRot="1" noChangeAspect="1" noMove="1" noResize="1" noEditPoints="1" noAdjustHandles="1" noChangeArrowheads="1" noChangeShapeType="1" noTextEdit="1"/>
                </p:cNvSpPr>
                <p:nvPr/>
              </p:nvSpPr>
              <p:spPr>
                <a:xfrm>
                  <a:off x="1485900" y="5638800"/>
                  <a:ext cx="2207977" cy="1015663"/>
                </a:xfrm>
                <a:prstGeom prst="rect">
                  <a:avLst/>
                </a:prstGeom>
                <a:blipFill>
                  <a:blip r:embed="rId6"/>
                  <a:stretch>
                    <a:fillRect/>
                  </a:stretch>
                </a:blipFill>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5" name="Arrow: Right 4">
                <a:extLst>
                  <a:ext uri="{FF2B5EF4-FFF2-40B4-BE49-F238E27FC236}">
                    <a16:creationId xmlns:a16="http://schemas.microsoft.com/office/drawing/2014/main" id="{427AD9AB-0C9E-4C55-BAA5-67D2E35E46FF}"/>
                  </a:ext>
                </a:extLst>
              </p:cNvPr>
              <p:cNvSpPr/>
              <p:nvPr/>
            </p:nvSpPr>
            <p:spPr>
              <a:xfrm>
                <a:off x="1962150" y="3333750"/>
                <a:ext cx="2552700" cy="1314450"/>
              </a:xfrm>
              <a:prstGeom prst="rightArrow">
                <a:avLst>
                  <a:gd name="adj1" fmla="val 50000"/>
                  <a:gd name="adj2" fmla="val 37500"/>
                </a:avLst>
              </a:prstGeom>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i="1" dirty="0" smtClean="0">
                          <a:latin typeface="Cambria Math" panose="02040503050406030204" pitchFamily="18" charset="0"/>
                        </a:rPr>
                        <m:t>200 </m:t>
                      </m:r>
                      <m:r>
                        <a:rPr lang="en-US" sz="3200" i="1" dirty="0" smtClean="0">
                          <a:latin typeface="Cambria Math" panose="02040503050406030204" pitchFamily="18" charset="0"/>
                        </a:rPr>
                        <m:t>𝑚</m:t>
                      </m:r>
                      <m:r>
                        <a:rPr lang="en-US" sz="3200" i="1" dirty="0" smtClean="0">
                          <a:latin typeface="Cambria Math" panose="02040503050406030204" pitchFamily="18" charset="0"/>
                        </a:rPr>
                        <m:t>/</m:t>
                      </m:r>
                      <m:r>
                        <a:rPr lang="en-US" sz="3200" i="1" dirty="0" smtClean="0">
                          <a:latin typeface="Cambria Math" panose="02040503050406030204" pitchFamily="18" charset="0"/>
                        </a:rPr>
                        <m:t>𝑚𝑖𝑛</m:t>
                      </m:r>
                      <m:r>
                        <a:rPr lang="en-CA" sz="3200" i="1" dirty="0" smtClean="0">
                          <a:latin typeface="Cambria Math" panose="02040503050406030204" pitchFamily="18" charset="0"/>
                        </a:rPr>
                        <m:t>⁡</m:t>
                      </m:r>
                    </m:oMath>
                  </m:oMathPara>
                </a14:m>
                <a:endParaRPr lang="en-CA" sz="3200" dirty="0"/>
              </a:p>
            </p:txBody>
          </p:sp>
        </mc:Choice>
        <mc:Fallback xmlns="">
          <p:sp>
            <p:nvSpPr>
              <p:cNvPr id="5" name="Arrow: Right 4">
                <a:extLst>
                  <a:ext uri="{FF2B5EF4-FFF2-40B4-BE49-F238E27FC236}">
                    <a16:creationId xmlns:a16="http://schemas.microsoft.com/office/drawing/2014/main" id="{427AD9AB-0C9E-4C55-BAA5-67D2E35E46FF}"/>
                  </a:ext>
                </a:extLst>
              </p:cNvPr>
              <p:cNvSpPr>
                <a:spLocks noRot="1" noChangeAspect="1" noMove="1" noResize="1" noEditPoints="1" noAdjustHandles="1" noChangeArrowheads="1" noChangeShapeType="1" noTextEdit="1"/>
              </p:cNvSpPr>
              <p:nvPr/>
            </p:nvSpPr>
            <p:spPr>
              <a:xfrm>
                <a:off x="1962150" y="3333750"/>
                <a:ext cx="2552700" cy="1314450"/>
              </a:xfrm>
              <a:prstGeom prst="rightArrow">
                <a:avLst>
                  <a:gd name="adj1" fmla="val 50000"/>
                  <a:gd name="adj2" fmla="val 37500"/>
                </a:avLst>
              </a:prstGeom>
              <a:blipFill>
                <a:blip r:embed="rId7"/>
                <a:stretch>
                  <a:fillRect/>
                </a:stretch>
              </a:blipFill>
              <a:ln w="57150">
                <a:solidFill>
                  <a:srgbClr val="002060"/>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9D67F88-801B-4C4D-90E3-96D289A92EEB}"/>
                  </a:ext>
                </a:extLst>
              </p:cNvPr>
              <p:cNvSpPr txBox="1"/>
              <p:nvPr/>
            </p:nvSpPr>
            <p:spPr>
              <a:xfrm>
                <a:off x="3581400" y="5543371"/>
                <a:ext cx="6572250" cy="1200329"/>
              </a:xfrm>
              <a:prstGeom prst="rect">
                <a:avLst/>
              </a:prstGeom>
              <a:noFill/>
            </p:spPr>
            <p:txBody>
              <a:bodyPr wrap="square" rtlCol="0">
                <a:spAutoFit/>
              </a:bodyPr>
              <a:lstStyle/>
              <a:p>
                <a14:m>
                  <m:oMath xmlns:m="http://schemas.openxmlformats.org/officeDocument/2006/math">
                    <m:r>
                      <a:rPr lang="en-US" sz="7200" b="0" i="1" dirty="0" smtClean="0">
                        <a:latin typeface="Cambria Math" panose="02040503050406030204" pitchFamily="18" charset="0"/>
                      </a:rPr>
                      <m:t>≈</m:t>
                    </m:r>
                    <m:r>
                      <a:rPr lang="en-US" sz="7200" b="0" i="1" dirty="0" smtClean="0">
                        <a:solidFill>
                          <a:srgbClr val="FF0000"/>
                        </a:solidFill>
                        <a:latin typeface="Cambria Math" panose="02040503050406030204" pitchFamily="18" charset="0"/>
                      </a:rPr>
                      <m:t>5 </m:t>
                    </m:r>
                  </m:oMath>
                </a14:m>
                <a:r>
                  <a:rPr lang="en-CA" sz="7200" dirty="0">
                    <a:solidFill>
                      <a:srgbClr val="FF0000"/>
                    </a:solidFill>
                  </a:rPr>
                  <a:t>minutes</a:t>
                </a:r>
                <a:endParaRPr lang="en-CA" sz="7200" dirty="0"/>
              </a:p>
            </p:txBody>
          </p:sp>
        </mc:Choice>
        <mc:Fallback xmlns="">
          <p:sp>
            <p:nvSpPr>
              <p:cNvPr id="9" name="TextBox 8">
                <a:extLst>
                  <a:ext uri="{FF2B5EF4-FFF2-40B4-BE49-F238E27FC236}">
                    <a16:creationId xmlns:a16="http://schemas.microsoft.com/office/drawing/2014/main" id="{79D67F88-801B-4C4D-90E3-96D289A92EEB}"/>
                  </a:ext>
                </a:extLst>
              </p:cNvPr>
              <p:cNvSpPr txBox="1">
                <a:spLocks noRot="1" noChangeAspect="1" noMove="1" noResize="1" noEditPoints="1" noAdjustHandles="1" noChangeArrowheads="1" noChangeShapeType="1" noTextEdit="1"/>
              </p:cNvSpPr>
              <p:nvPr/>
            </p:nvSpPr>
            <p:spPr>
              <a:xfrm>
                <a:off x="3581400" y="5543371"/>
                <a:ext cx="6572250" cy="1200329"/>
              </a:xfrm>
              <a:prstGeom prst="rect">
                <a:avLst/>
              </a:prstGeom>
              <a:blipFill>
                <a:blip r:embed="rId8"/>
                <a:stretch>
                  <a:fillRect t="-19289" b="-41117"/>
                </a:stretch>
              </a:blipFill>
            </p:spPr>
            <p:txBody>
              <a:bodyPr/>
              <a:lstStyle/>
              <a:p>
                <a:r>
                  <a:rPr lang="en-CA">
                    <a:noFill/>
                  </a:rPr>
                  <a:t> </a:t>
                </a:r>
              </a:p>
            </p:txBody>
          </p:sp>
        </mc:Fallback>
      </mc:AlternateContent>
      <p:sp>
        <p:nvSpPr>
          <p:cNvPr id="6" name="Speech Bubble: Oval 5">
            <a:extLst>
              <a:ext uri="{FF2B5EF4-FFF2-40B4-BE49-F238E27FC236}">
                <a16:creationId xmlns:a16="http://schemas.microsoft.com/office/drawing/2014/main" id="{6462A0A1-D1C3-4832-95CA-48E47785A947}"/>
              </a:ext>
            </a:extLst>
          </p:cNvPr>
          <p:cNvSpPr/>
          <p:nvPr/>
        </p:nvSpPr>
        <p:spPr>
          <a:xfrm>
            <a:off x="5791200" y="1238250"/>
            <a:ext cx="3486150" cy="1562100"/>
          </a:xfrm>
          <a:prstGeom prst="wedgeEllipseCallout">
            <a:avLst>
              <a:gd name="adj1" fmla="val 54529"/>
              <a:gd name="adj2" fmla="val 60061"/>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bro when u getting here???</a:t>
            </a:r>
            <a:endParaRPr lang="en-CA" sz="2800" dirty="0">
              <a:solidFill>
                <a:schemeClr val="tx1"/>
              </a:solidFill>
            </a:endParaRPr>
          </a:p>
        </p:txBody>
      </p:sp>
    </p:spTree>
    <p:custDataLst>
      <p:tags r:id="rId1"/>
    </p:custDataLst>
    <p:extLst>
      <p:ext uri="{BB962C8B-B14F-4D97-AF65-F5344CB8AC3E}">
        <p14:creationId xmlns:p14="http://schemas.microsoft.com/office/powerpoint/2010/main" val="54317267"/>
      </p:ext>
    </p:extLst>
  </p:cSld>
  <p:clrMapOvr>
    <a:masterClrMapping/>
  </p:clrMapOvr>
  <mc:AlternateContent xmlns:mc="http://schemas.openxmlformats.org/markup-compatibility/2006" xmlns:p14="http://schemas.microsoft.com/office/powerpoint/2010/main">
    <mc:Choice Requires="p14">
      <p:transition spd="slow" p14:dur="2000" advTm="27484"/>
    </mc:Choice>
    <mc:Fallback xmlns="">
      <p:transition spd="slow" advTm="274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63CB59CF-2355-49CD-B717-6BBDE01892E4}"/>
              </a:ext>
            </a:extLst>
          </p:cNvPr>
          <p:cNvSpPr txBox="1">
            <a:spLocks/>
          </p:cNvSpPr>
          <p:nvPr/>
        </p:nvSpPr>
        <p:spPr>
          <a:xfrm>
            <a:off x="356018" y="0"/>
            <a:ext cx="11488651" cy="9658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dirty="0"/>
              <a:t>We can measure time using meters!</a:t>
            </a:r>
          </a:p>
        </p:txBody>
      </p:sp>
      <p:sp>
        <p:nvSpPr>
          <p:cNvPr id="5" name="Subtitle 2">
            <a:extLst>
              <a:ext uri="{FF2B5EF4-FFF2-40B4-BE49-F238E27FC236}">
                <a16:creationId xmlns:a16="http://schemas.microsoft.com/office/drawing/2014/main" id="{FE64DCF0-05C1-415A-A196-36B3F82FC81A}"/>
              </a:ext>
            </a:extLst>
          </p:cNvPr>
          <p:cNvSpPr txBox="1">
            <a:spLocks/>
          </p:cNvSpPr>
          <p:nvPr/>
        </p:nvSpPr>
        <p:spPr>
          <a:xfrm>
            <a:off x="168176" y="1210725"/>
            <a:ext cx="11488651" cy="96585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dirty="0"/>
              <a:t>1 m of time = amount of time it takes light to travel 1m</a:t>
            </a:r>
          </a:p>
        </p:txBody>
      </p:sp>
      <p:cxnSp>
        <p:nvCxnSpPr>
          <p:cNvPr id="13" name="Straight Connector 12">
            <a:extLst>
              <a:ext uri="{FF2B5EF4-FFF2-40B4-BE49-F238E27FC236}">
                <a16:creationId xmlns:a16="http://schemas.microsoft.com/office/drawing/2014/main" id="{12984455-6363-49DF-A504-949462753815}"/>
              </a:ext>
            </a:extLst>
          </p:cNvPr>
          <p:cNvCxnSpPr>
            <a:cxnSpLocks/>
          </p:cNvCxnSpPr>
          <p:nvPr/>
        </p:nvCxnSpPr>
        <p:spPr>
          <a:xfrm>
            <a:off x="1219200" y="2147208"/>
            <a:ext cx="1733550" cy="0"/>
          </a:xfrm>
          <a:prstGeom prst="line">
            <a:avLst/>
          </a:prstGeom>
          <a:ln w="101600">
            <a:solidFill>
              <a:srgbClr val="FFC000"/>
            </a:solidFill>
          </a:ln>
          <a:effectLst>
            <a:glow rad="228600">
              <a:schemeClr val="accent4">
                <a:satMod val="175000"/>
                <a:alpha val="40000"/>
              </a:schemeClr>
            </a:glow>
          </a:effectLst>
        </p:spPr>
        <p:style>
          <a:lnRef idx="1">
            <a:schemeClr val="accent2"/>
          </a:lnRef>
          <a:fillRef idx="0">
            <a:schemeClr val="accent2"/>
          </a:fillRef>
          <a:effectRef idx="0">
            <a:schemeClr val="accent2"/>
          </a:effectRef>
          <a:fontRef idx="minor">
            <a:schemeClr val="tx1"/>
          </a:fontRef>
        </p:style>
      </p:cxnSp>
      <p:grpSp>
        <p:nvGrpSpPr>
          <p:cNvPr id="19" name="Group 18">
            <a:extLst>
              <a:ext uri="{FF2B5EF4-FFF2-40B4-BE49-F238E27FC236}">
                <a16:creationId xmlns:a16="http://schemas.microsoft.com/office/drawing/2014/main" id="{CE700125-4A81-4410-ADD7-D38BA5C10304}"/>
              </a:ext>
            </a:extLst>
          </p:cNvPr>
          <p:cNvGrpSpPr/>
          <p:nvPr/>
        </p:nvGrpSpPr>
        <p:grpSpPr>
          <a:xfrm>
            <a:off x="1191433" y="2417535"/>
            <a:ext cx="1871081" cy="1074057"/>
            <a:chOff x="1191433" y="2931885"/>
            <a:chExt cx="1871081" cy="1074057"/>
          </a:xfrm>
        </p:grpSpPr>
        <p:sp>
          <p:nvSpPr>
            <p:cNvPr id="17" name="Left Brace 16">
              <a:extLst>
                <a:ext uri="{FF2B5EF4-FFF2-40B4-BE49-F238E27FC236}">
                  <a16:creationId xmlns:a16="http://schemas.microsoft.com/office/drawing/2014/main" id="{14851934-9FFB-4B3C-9964-CF5B7B48EF03}"/>
                </a:ext>
              </a:extLst>
            </p:cNvPr>
            <p:cNvSpPr/>
            <p:nvPr/>
          </p:nvSpPr>
          <p:spPr>
            <a:xfrm rot="16200000">
              <a:off x="1946276" y="2223860"/>
              <a:ext cx="292099" cy="1708150"/>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18" name="Subtitle 2">
              <a:extLst>
                <a:ext uri="{FF2B5EF4-FFF2-40B4-BE49-F238E27FC236}">
                  <a16:creationId xmlns:a16="http://schemas.microsoft.com/office/drawing/2014/main" id="{9C22473C-01C7-4EFF-AEE2-3FD795964205}"/>
                </a:ext>
              </a:extLst>
            </p:cNvPr>
            <p:cNvSpPr txBox="1">
              <a:spLocks/>
            </p:cNvSpPr>
            <p:nvPr/>
          </p:nvSpPr>
          <p:spPr>
            <a:xfrm>
              <a:off x="1191433" y="3374261"/>
              <a:ext cx="1871081" cy="63168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1 meter</a:t>
              </a:r>
            </a:p>
          </p:txBody>
        </p:sp>
      </p:grpSp>
      <p:cxnSp>
        <p:nvCxnSpPr>
          <p:cNvPr id="20" name="Straight Connector 19">
            <a:extLst>
              <a:ext uri="{FF2B5EF4-FFF2-40B4-BE49-F238E27FC236}">
                <a16:creationId xmlns:a16="http://schemas.microsoft.com/office/drawing/2014/main" id="{421BB25B-3C0F-46D7-AEA7-1901C7FC0446}"/>
              </a:ext>
            </a:extLst>
          </p:cNvPr>
          <p:cNvCxnSpPr>
            <a:cxnSpLocks/>
          </p:cNvCxnSpPr>
          <p:nvPr/>
        </p:nvCxnSpPr>
        <p:spPr>
          <a:xfrm>
            <a:off x="1163052" y="4907453"/>
            <a:ext cx="4955774" cy="0"/>
          </a:xfrm>
          <a:prstGeom prst="line">
            <a:avLst/>
          </a:prstGeom>
          <a:ln w="101600">
            <a:solidFill>
              <a:srgbClr val="FFC000"/>
            </a:solidFill>
          </a:ln>
          <a:effectLst>
            <a:glow rad="228600">
              <a:schemeClr val="accent4">
                <a:satMod val="175000"/>
                <a:alpha val="40000"/>
              </a:schemeClr>
            </a:glow>
          </a:effectLst>
        </p:spPr>
        <p:style>
          <a:lnRef idx="1">
            <a:schemeClr val="accent2"/>
          </a:lnRef>
          <a:fillRef idx="0">
            <a:schemeClr val="accent2"/>
          </a:fillRef>
          <a:effectRef idx="0">
            <a:schemeClr val="accent2"/>
          </a:effectRef>
          <a:fontRef idx="minor">
            <a:schemeClr val="tx1"/>
          </a:fontRef>
        </p:style>
      </p:cxnSp>
      <p:grpSp>
        <p:nvGrpSpPr>
          <p:cNvPr id="21" name="Group 20">
            <a:extLst>
              <a:ext uri="{FF2B5EF4-FFF2-40B4-BE49-F238E27FC236}">
                <a16:creationId xmlns:a16="http://schemas.microsoft.com/office/drawing/2014/main" id="{6386D369-8640-43E1-A492-197B63D24B33}"/>
              </a:ext>
            </a:extLst>
          </p:cNvPr>
          <p:cNvGrpSpPr/>
          <p:nvPr/>
        </p:nvGrpSpPr>
        <p:grpSpPr>
          <a:xfrm>
            <a:off x="1194412" y="5288642"/>
            <a:ext cx="5928284" cy="1721758"/>
            <a:chOff x="1238251" y="2284185"/>
            <a:chExt cx="2073738" cy="1721758"/>
          </a:xfrm>
        </p:grpSpPr>
        <p:sp>
          <p:nvSpPr>
            <p:cNvPr id="22" name="Left Brace 21">
              <a:extLst>
                <a:ext uri="{FF2B5EF4-FFF2-40B4-BE49-F238E27FC236}">
                  <a16:creationId xmlns:a16="http://schemas.microsoft.com/office/drawing/2014/main" id="{90946304-AAC8-432E-A08F-5C8D6F801163}"/>
                </a:ext>
              </a:extLst>
            </p:cNvPr>
            <p:cNvSpPr/>
            <p:nvPr/>
          </p:nvSpPr>
          <p:spPr>
            <a:xfrm rot="16200000">
              <a:off x="1946276" y="1576160"/>
              <a:ext cx="292099" cy="1708150"/>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23" name="Subtitle 2">
                  <a:extLst>
                    <a:ext uri="{FF2B5EF4-FFF2-40B4-BE49-F238E27FC236}">
                      <a16:creationId xmlns:a16="http://schemas.microsoft.com/office/drawing/2014/main" id="{CDE06398-DEED-4068-8456-303615297D59}"/>
                    </a:ext>
                  </a:extLst>
                </p:cNvPr>
                <p:cNvSpPr txBox="1">
                  <a:spLocks/>
                </p:cNvSpPr>
                <p:nvPr/>
              </p:nvSpPr>
              <p:spPr>
                <a:xfrm>
                  <a:off x="1494152" y="2654969"/>
                  <a:ext cx="1817837" cy="13509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1 light-second </a:t>
                  </a:r>
                </a:p>
                <a:p>
                  <a:pPr marL="0" indent="0">
                    <a:buNone/>
                  </a:pPr>
                  <a:r>
                    <a:rPr lang="en-US" sz="3200" dirty="0"/>
                    <a:t>   = </a:t>
                  </a:r>
                  <a14:m>
                    <m:oMath xmlns:m="http://schemas.openxmlformats.org/officeDocument/2006/math">
                      <m:r>
                        <a:rPr lang="en-US" sz="3200" b="0" i="1" smtClean="0">
                          <a:latin typeface="Cambria Math" panose="02040503050406030204" pitchFamily="18" charset="0"/>
                        </a:rPr>
                        <m:t>3×</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10</m:t>
                          </m:r>
                        </m:e>
                        <m:sup>
                          <m:r>
                            <a:rPr lang="en-US" sz="3200" b="0" i="1" smtClean="0">
                              <a:latin typeface="Cambria Math" panose="02040503050406030204" pitchFamily="18" charset="0"/>
                            </a:rPr>
                            <m:t>8</m:t>
                          </m:r>
                        </m:sup>
                      </m:sSup>
                      <m:r>
                        <a:rPr lang="en-US" sz="3200" b="0" i="1" smtClean="0">
                          <a:latin typeface="Cambria Math" panose="02040503050406030204" pitchFamily="18" charset="0"/>
                        </a:rPr>
                        <m:t> </m:t>
                      </m:r>
                      <m:r>
                        <a:rPr lang="en-US" sz="3200" b="0" i="1" smtClean="0">
                          <a:latin typeface="Cambria Math" panose="02040503050406030204" pitchFamily="18" charset="0"/>
                        </a:rPr>
                        <m:t>𝑚</m:t>
                      </m:r>
                    </m:oMath>
                  </a14:m>
                  <a:endParaRPr lang="en-US" sz="3200" dirty="0"/>
                </a:p>
              </p:txBody>
            </p:sp>
          </mc:Choice>
          <mc:Fallback xmlns="">
            <p:sp>
              <p:nvSpPr>
                <p:cNvPr id="23" name="Subtitle 2">
                  <a:extLst>
                    <a:ext uri="{FF2B5EF4-FFF2-40B4-BE49-F238E27FC236}">
                      <a16:creationId xmlns:a16="http://schemas.microsoft.com/office/drawing/2014/main" id="{CDE06398-DEED-4068-8456-303615297D59}"/>
                    </a:ext>
                  </a:extLst>
                </p:cNvPr>
                <p:cNvSpPr txBox="1">
                  <a:spLocks noRot="1" noChangeAspect="1" noMove="1" noResize="1" noEditPoints="1" noAdjustHandles="1" noChangeArrowheads="1" noChangeShapeType="1" noTextEdit="1"/>
                </p:cNvSpPr>
                <p:nvPr/>
              </p:nvSpPr>
              <p:spPr>
                <a:xfrm>
                  <a:off x="1494152" y="2654969"/>
                  <a:ext cx="1817837" cy="1350974"/>
                </a:xfrm>
                <a:prstGeom prst="rect">
                  <a:avLst/>
                </a:prstGeom>
                <a:blipFill>
                  <a:blip r:embed="rId4"/>
                  <a:stretch>
                    <a:fillRect l="-4225" t="-12613" b="-4505"/>
                  </a:stretch>
                </a:blipFill>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26" name="Subtitle 2">
                <a:extLst>
                  <a:ext uri="{FF2B5EF4-FFF2-40B4-BE49-F238E27FC236}">
                    <a16:creationId xmlns:a16="http://schemas.microsoft.com/office/drawing/2014/main" id="{E4DA5550-D0E0-4A0C-8264-EBF3FC88A047}"/>
                  </a:ext>
                </a:extLst>
              </p:cNvPr>
              <p:cNvSpPr txBox="1">
                <a:spLocks/>
              </p:cNvSpPr>
              <p:nvPr/>
            </p:nvSpPr>
            <p:spPr>
              <a:xfrm>
                <a:off x="3877483" y="2193161"/>
                <a:ext cx="7552517" cy="6316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dirty="0"/>
                  <a:t>1 meter of time </a:t>
                </a:r>
                <a14:m>
                  <m:oMath xmlns:m="http://schemas.openxmlformats.org/officeDocument/2006/math">
                    <m:r>
                      <a:rPr lang="en-US" sz="5400" b="0" i="1" smtClean="0">
                        <a:latin typeface="Cambria Math" panose="02040503050406030204" pitchFamily="18" charset="0"/>
                      </a:rPr>
                      <m:t>≈</m:t>
                    </m:r>
                  </m:oMath>
                </a14:m>
                <a:r>
                  <a:rPr lang="en-US" sz="5400" dirty="0"/>
                  <a:t> 3.33 ns </a:t>
                </a:r>
              </a:p>
            </p:txBody>
          </p:sp>
        </mc:Choice>
        <mc:Fallback xmlns="">
          <p:sp>
            <p:nvSpPr>
              <p:cNvPr id="26" name="Subtitle 2">
                <a:extLst>
                  <a:ext uri="{FF2B5EF4-FFF2-40B4-BE49-F238E27FC236}">
                    <a16:creationId xmlns:a16="http://schemas.microsoft.com/office/drawing/2014/main" id="{E4DA5550-D0E0-4A0C-8264-EBF3FC88A047}"/>
                  </a:ext>
                </a:extLst>
              </p:cNvPr>
              <p:cNvSpPr txBox="1">
                <a:spLocks noRot="1" noChangeAspect="1" noMove="1" noResize="1" noEditPoints="1" noAdjustHandles="1" noChangeArrowheads="1" noChangeShapeType="1" noTextEdit="1"/>
              </p:cNvSpPr>
              <p:nvPr/>
            </p:nvSpPr>
            <p:spPr>
              <a:xfrm>
                <a:off x="3877483" y="2193161"/>
                <a:ext cx="7552517" cy="631681"/>
              </a:xfrm>
              <a:prstGeom prst="rect">
                <a:avLst/>
              </a:prstGeom>
              <a:blipFill>
                <a:blip r:embed="rId5"/>
                <a:stretch>
                  <a:fillRect l="-4278" t="-39806" r="-3793" b="-9223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7" name="Subtitle 2">
                <a:extLst>
                  <a:ext uri="{FF2B5EF4-FFF2-40B4-BE49-F238E27FC236}">
                    <a16:creationId xmlns:a16="http://schemas.microsoft.com/office/drawing/2014/main" id="{56611A78-E9DF-4223-8FC1-BC46BA0E4EED}"/>
                  </a:ext>
                </a:extLst>
              </p:cNvPr>
              <p:cNvSpPr txBox="1">
                <a:spLocks/>
              </p:cNvSpPr>
              <p:nvPr/>
            </p:nvSpPr>
            <p:spPr>
              <a:xfrm>
                <a:off x="6658783" y="5200651"/>
                <a:ext cx="5533217" cy="7238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dirty="0"/>
                  <a:t>1 ls of time </a:t>
                </a:r>
                <a14:m>
                  <m:oMath xmlns:m="http://schemas.openxmlformats.org/officeDocument/2006/math">
                    <m:r>
                      <a:rPr lang="en-US" sz="4400" i="1">
                        <a:latin typeface="Cambria Math" panose="02040503050406030204" pitchFamily="18" charset="0"/>
                      </a:rPr>
                      <m:t>≈</m:t>
                    </m:r>
                  </m:oMath>
                </a14:m>
                <a:r>
                  <a:rPr lang="en-US" sz="4400" dirty="0"/>
                  <a:t> 1 second</a:t>
                </a:r>
              </a:p>
            </p:txBody>
          </p:sp>
        </mc:Choice>
        <mc:Fallback xmlns="">
          <p:sp>
            <p:nvSpPr>
              <p:cNvPr id="27" name="Subtitle 2">
                <a:extLst>
                  <a:ext uri="{FF2B5EF4-FFF2-40B4-BE49-F238E27FC236}">
                    <a16:creationId xmlns:a16="http://schemas.microsoft.com/office/drawing/2014/main" id="{56611A78-E9DF-4223-8FC1-BC46BA0E4EED}"/>
                  </a:ext>
                </a:extLst>
              </p:cNvPr>
              <p:cNvSpPr txBox="1">
                <a:spLocks noRot="1" noChangeAspect="1" noMove="1" noResize="1" noEditPoints="1" noAdjustHandles="1" noChangeArrowheads="1" noChangeShapeType="1" noTextEdit="1"/>
              </p:cNvSpPr>
              <p:nvPr/>
            </p:nvSpPr>
            <p:spPr>
              <a:xfrm>
                <a:off x="6658783" y="5200651"/>
                <a:ext cx="5533217" cy="723899"/>
              </a:xfrm>
              <a:prstGeom prst="rect">
                <a:avLst/>
              </a:prstGeom>
              <a:blipFill>
                <a:blip r:embed="rId6"/>
                <a:stretch>
                  <a:fillRect l="-4405" t="-26050" r="-1872" b="-36134"/>
                </a:stretch>
              </a:blipFill>
            </p:spPr>
            <p:txBody>
              <a:bodyPr/>
              <a:lstStyle/>
              <a:p>
                <a:r>
                  <a:rPr lang="en-CA">
                    <a:noFill/>
                  </a:rPr>
                  <a:t> </a:t>
                </a:r>
              </a:p>
            </p:txBody>
          </p:sp>
        </mc:Fallback>
      </mc:AlternateContent>
      <p:cxnSp>
        <p:nvCxnSpPr>
          <p:cNvPr id="28" name="Straight Connector 27">
            <a:extLst>
              <a:ext uri="{FF2B5EF4-FFF2-40B4-BE49-F238E27FC236}">
                <a16:creationId xmlns:a16="http://schemas.microsoft.com/office/drawing/2014/main" id="{B9186285-F91A-489F-941A-DE695CA89536}"/>
              </a:ext>
            </a:extLst>
          </p:cNvPr>
          <p:cNvCxnSpPr>
            <a:cxnSpLocks/>
          </p:cNvCxnSpPr>
          <p:nvPr/>
        </p:nvCxnSpPr>
        <p:spPr>
          <a:xfrm flipH="1">
            <a:off x="0" y="990600"/>
            <a:ext cx="12192000" cy="0"/>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0CD1190F-E695-4A45-B562-F12A27B83074}"/>
              </a:ext>
            </a:extLst>
          </p:cNvPr>
          <p:cNvGrpSpPr/>
          <p:nvPr/>
        </p:nvGrpSpPr>
        <p:grpSpPr>
          <a:xfrm>
            <a:off x="0" y="3714750"/>
            <a:ext cx="12192000" cy="1254644"/>
            <a:chOff x="0" y="3714750"/>
            <a:chExt cx="12192000" cy="1254644"/>
          </a:xfrm>
        </p:grpSpPr>
        <p:sp>
          <p:nvSpPr>
            <p:cNvPr id="6" name="Subtitle 2">
              <a:extLst>
                <a:ext uri="{FF2B5EF4-FFF2-40B4-BE49-F238E27FC236}">
                  <a16:creationId xmlns:a16="http://schemas.microsoft.com/office/drawing/2014/main" id="{627138AA-4880-4F06-BD02-9C32FB642307}"/>
                </a:ext>
              </a:extLst>
            </p:cNvPr>
            <p:cNvSpPr txBox="1">
              <a:spLocks/>
            </p:cNvSpPr>
            <p:nvPr/>
          </p:nvSpPr>
          <p:spPr>
            <a:xfrm>
              <a:off x="171721" y="4003544"/>
              <a:ext cx="11488651" cy="96585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dirty="0"/>
                <a:t>1 ls of time = amount of time it takes light to travel 1 ls</a:t>
              </a:r>
            </a:p>
          </p:txBody>
        </p:sp>
        <p:cxnSp>
          <p:nvCxnSpPr>
            <p:cNvPr id="31" name="Straight Connector 30">
              <a:extLst>
                <a:ext uri="{FF2B5EF4-FFF2-40B4-BE49-F238E27FC236}">
                  <a16:creationId xmlns:a16="http://schemas.microsoft.com/office/drawing/2014/main" id="{3D3B2DB1-EA7E-4EEE-B02F-E9E6E8A99A6F}"/>
                </a:ext>
              </a:extLst>
            </p:cNvPr>
            <p:cNvCxnSpPr>
              <a:cxnSpLocks/>
            </p:cNvCxnSpPr>
            <p:nvPr/>
          </p:nvCxnSpPr>
          <p:spPr>
            <a:xfrm flipH="1">
              <a:off x="0" y="3714750"/>
              <a:ext cx="12192000" cy="0"/>
            </a:xfrm>
            <a:prstGeom prst="line">
              <a:avLst/>
            </a:prstGeom>
            <a:ln w="762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528201668"/>
      </p:ext>
    </p:extLst>
  </p:cSld>
  <p:clrMapOvr>
    <a:masterClrMapping/>
  </p:clrMapOvr>
  <mc:AlternateContent xmlns:mc="http://schemas.openxmlformats.org/markup-compatibility/2006" xmlns:p14="http://schemas.microsoft.com/office/powerpoint/2010/main">
    <mc:Choice Requires="p14">
      <p:transition spd="med" p14:dur="700" advTm="33356">
        <p:fade/>
      </p:transition>
    </mc:Choice>
    <mc:Fallback xmlns="">
      <p:transition spd="med" advTm="3335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6"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95">
            <a:extLst>
              <a:ext uri="{FF2B5EF4-FFF2-40B4-BE49-F238E27FC236}">
                <a16:creationId xmlns:a16="http://schemas.microsoft.com/office/drawing/2014/main" id="{40671CD9-02BE-4B27-A02B-F3FCF9CE0FF3}"/>
              </a:ext>
            </a:extLst>
          </p:cNvPr>
          <p:cNvGrpSpPr/>
          <p:nvPr/>
        </p:nvGrpSpPr>
        <p:grpSpPr>
          <a:xfrm>
            <a:off x="392153" y="1236314"/>
            <a:ext cx="4786436" cy="4589711"/>
            <a:chOff x="8115300" y="605320"/>
            <a:chExt cx="3691090" cy="3539385"/>
          </a:xfrm>
        </p:grpSpPr>
        <p:grpSp>
          <p:nvGrpSpPr>
            <p:cNvPr id="48" name="Group 47">
              <a:extLst>
                <a:ext uri="{FF2B5EF4-FFF2-40B4-BE49-F238E27FC236}">
                  <a16:creationId xmlns:a16="http://schemas.microsoft.com/office/drawing/2014/main" id="{4617D873-B324-4418-9922-54A082820FBD}"/>
                </a:ext>
              </a:extLst>
            </p:cNvPr>
            <p:cNvGrpSpPr/>
            <p:nvPr/>
          </p:nvGrpSpPr>
          <p:grpSpPr>
            <a:xfrm>
              <a:off x="8408570" y="605320"/>
              <a:ext cx="2828151" cy="3539385"/>
              <a:chOff x="8916251" y="3646887"/>
              <a:chExt cx="1885667" cy="2551440"/>
            </a:xfrm>
          </p:grpSpPr>
          <p:cxnSp>
            <p:nvCxnSpPr>
              <p:cNvPr id="59" name="Straight Connector 58">
                <a:extLst>
                  <a:ext uri="{FF2B5EF4-FFF2-40B4-BE49-F238E27FC236}">
                    <a16:creationId xmlns:a16="http://schemas.microsoft.com/office/drawing/2014/main" id="{30D5A85F-004E-4578-91FE-8B6E9BB8242C}"/>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C0C6CFA0-86C3-44FF-B188-D054217CC2E1}"/>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61" name="Straight Connector 60">
                <a:extLst>
                  <a:ext uri="{FF2B5EF4-FFF2-40B4-BE49-F238E27FC236}">
                    <a16:creationId xmlns:a16="http://schemas.microsoft.com/office/drawing/2014/main" id="{241546A8-83C3-4743-8763-5B87E32AD9F1}"/>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49" name="Group 48">
              <a:extLst>
                <a:ext uri="{FF2B5EF4-FFF2-40B4-BE49-F238E27FC236}">
                  <a16:creationId xmlns:a16="http://schemas.microsoft.com/office/drawing/2014/main" id="{06EFBA76-FB76-4794-837C-BA0A79B78FE8}"/>
                </a:ext>
              </a:extLst>
            </p:cNvPr>
            <p:cNvGrpSpPr/>
            <p:nvPr/>
          </p:nvGrpSpPr>
          <p:grpSpPr>
            <a:xfrm>
              <a:off x="8210550" y="952667"/>
              <a:ext cx="3360423" cy="2828149"/>
              <a:chOff x="789165" y="819317"/>
              <a:chExt cx="7717578" cy="2828149"/>
            </a:xfrm>
          </p:grpSpPr>
          <p:cxnSp>
            <p:nvCxnSpPr>
              <p:cNvPr id="54" name="Straight Connector 53">
                <a:extLst>
                  <a:ext uri="{FF2B5EF4-FFF2-40B4-BE49-F238E27FC236}">
                    <a16:creationId xmlns:a16="http://schemas.microsoft.com/office/drawing/2014/main" id="{552DD45F-17CC-4572-A1BA-0195A50229F4}"/>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ED582207-AD54-42AB-ADC3-2BAD6182EFBA}"/>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id="{62F17D03-C4DD-4F9E-98F1-29C453B84B10}"/>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50" name="Straight Arrow Connector 49">
              <a:extLst>
                <a:ext uri="{FF2B5EF4-FFF2-40B4-BE49-F238E27FC236}">
                  <a16:creationId xmlns:a16="http://schemas.microsoft.com/office/drawing/2014/main" id="{61C57C3C-E6A0-4877-AECE-D1E624D7DF8E}"/>
                </a:ext>
              </a:extLst>
            </p:cNvPr>
            <p:cNvCxnSpPr>
              <a:cxnSpLocks/>
            </p:cNvCxnSpPr>
            <p:nvPr/>
          </p:nvCxnSpPr>
          <p:spPr>
            <a:xfrm>
              <a:off x="8115300" y="3779733"/>
              <a:ext cx="3691090"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51" name="Straight Arrow Connector 50">
              <a:extLst>
                <a:ext uri="{FF2B5EF4-FFF2-40B4-BE49-F238E27FC236}">
                  <a16:creationId xmlns:a16="http://schemas.microsoft.com/office/drawing/2014/main" id="{4D88D834-0BB6-4CE7-9ED2-9C98D1978323}"/>
                </a:ext>
              </a:extLst>
            </p:cNvPr>
            <p:cNvCxnSpPr>
              <a:cxnSpLocks/>
            </p:cNvCxnSpPr>
            <p:nvPr/>
          </p:nvCxnSpPr>
          <p:spPr>
            <a:xfrm flipV="1">
              <a:off x="8418410" y="745223"/>
              <a:ext cx="0" cy="3331477"/>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104" name="Straight Connector 103">
            <a:extLst>
              <a:ext uri="{FF2B5EF4-FFF2-40B4-BE49-F238E27FC236}">
                <a16:creationId xmlns:a16="http://schemas.microsoft.com/office/drawing/2014/main" id="{10B69231-C26E-4EE5-BD3D-001C548F607B}"/>
              </a:ext>
            </a:extLst>
          </p:cNvPr>
          <p:cNvCxnSpPr>
            <a:cxnSpLocks/>
          </p:cNvCxnSpPr>
          <p:nvPr/>
        </p:nvCxnSpPr>
        <p:spPr>
          <a:xfrm flipV="1">
            <a:off x="533400" y="1150375"/>
            <a:ext cx="4453346" cy="4425059"/>
          </a:xfrm>
          <a:prstGeom prst="line">
            <a:avLst/>
          </a:prstGeom>
          <a:ln w="101600">
            <a:solidFill>
              <a:srgbClr val="FFC000"/>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8D41E203-C9CA-4B6F-8E2F-3E181FBB391A}"/>
                  </a:ext>
                </a:extLst>
              </p:cNvPr>
              <p:cNvSpPr txBox="1"/>
              <p:nvPr/>
            </p:nvSpPr>
            <p:spPr>
              <a:xfrm>
                <a:off x="288822" y="311563"/>
                <a:ext cx="1035412" cy="1015663"/>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sz="6000" b="0" i="1" smtClean="0">
                          <a:solidFill>
                            <a:schemeClr val="tx1"/>
                          </a:solidFill>
                          <a:latin typeface="Cambria Math" panose="02040503050406030204" pitchFamily="18" charset="0"/>
                        </a:rPr>
                        <m:t>𝑐</m:t>
                      </m:r>
                      <m:r>
                        <a:rPr lang="en-US" sz="6000" b="0" i="1" smtClean="0">
                          <a:solidFill>
                            <a:srgbClr val="0070C0"/>
                          </a:solidFill>
                          <a:latin typeface="Cambria Math" panose="02040503050406030204" pitchFamily="18" charset="0"/>
                        </a:rPr>
                        <m:t>𝑡</m:t>
                      </m:r>
                    </m:oMath>
                  </m:oMathPara>
                </a14:m>
                <a:endParaRPr lang="en-CA" sz="6000" dirty="0"/>
              </a:p>
            </p:txBody>
          </p:sp>
        </mc:Choice>
        <mc:Fallback xmlns="">
          <p:sp>
            <p:nvSpPr>
              <p:cNvPr id="115" name="TextBox 114">
                <a:extLst>
                  <a:ext uri="{FF2B5EF4-FFF2-40B4-BE49-F238E27FC236}">
                    <a16:creationId xmlns:a16="http://schemas.microsoft.com/office/drawing/2014/main" id="{8D41E203-C9CA-4B6F-8E2F-3E181FBB391A}"/>
                  </a:ext>
                </a:extLst>
              </p:cNvPr>
              <p:cNvSpPr txBox="1">
                <a:spLocks noRot="1" noChangeAspect="1" noMove="1" noResize="1" noEditPoints="1" noAdjustHandles="1" noChangeArrowheads="1" noChangeShapeType="1" noTextEdit="1"/>
              </p:cNvSpPr>
              <p:nvPr/>
            </p:nvSpPr>
            <p:spPr>
              <a:xfrm>
                <a:off x="288822" y="311563"/>
                <a:ext cx="1035412" cy="1015663"/>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F58F28F3-76EC-4C31-8D70-68AD416A4A3A}"/>
                  </a:ext>
                </a:extLst>
              </p:cNvPr>
              <p:cNvSpPr txBox="1"/>
              <p:nvPr/>
            </p:nvSpPr>
            <p:spPr>
              <a:xfrm>
                <a:off x="5146572" y="4807363"/>
                <a:ext cx="791434" cy="1015663"/>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sz="6000" b="0" i="1" smtClean="0">
                          <a:solidFill>
                            <a:srgbClr val="0070C0"/>
                          </a:solidFill>
                          <a:latin typeface="Cambria Math" panose="02040503050406030204" pitchFamily="18" charset="0"/>
                        </a:rPr>
                        <m:t>𝑥</m:t>
                      </m:r>
                    </m:oMath>
                  </m:oMathPara>
                </a14:m>
                <a:endParaRPr lang="en-CA" sz="6000" dirty="0"/>
              </a:p>
            </p:txBody>
          </p:sp>
        </mc:Choice>
        <mc:Fallback xmlns="">
          <p:sp>
            <p:nvSpPr>
              <p:cNvPr id="116" name="TextBox 115">
                <a:extLst>
                  <a:ext uri="{FF2B5EF4-FFF2-40B4-BE49-F238E27FC236}">
                    <a16:creationId xmlns:a16="http://schemas.microsoft.com/office/drawing/2014/main" id="{F58F28F3-76EC-4C31-8D70-68AD416A4A3A}"/>
                  </a:ext>
                </a:extLst>
              </p:cNvPr>
              <p:cNvSpPr txBox="1">
                <a:spLocks noRot="1" noChangeAspect="1" noMove="1" noResize="1" noEditPoints="1" noAdjustHandles="1" noChangeArrowheads="1" noChangeShapeType="1" noTextEdit="1"/>
              </p:cNvSpPr>
              <p:nvPr/>
            </p:nvSpPr>
            <p:spPr>
              <a:xfrm>
                <a:off x="5146572" y="4807363"/>
                <a:ext cx="791434" cy="1015663"/>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77A700A1-EEF5-41F6-A730-08913F5A7CE5}"/>
                  </a:ext>
                </a:extLst>
              </p:cNvPr>
              <p:cNvSpPr txBox="1"/>
              <p:nvPr/>
            </p:nvSpPr>
            <p:spPr>
              <a:xfrm>
                <a:off x="1914101" y="85060"/>
                <a:ext cx="1907510" cy="769441"/>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sz="4400" i="1" smtClean="0">
                          <a:solidFill>
                            <a:srgbClr val="0070C0"/>
                          </a:solidFill>
                          <a:latin typeface="Cambria Math" panose="02040503050406030204" pitchFamily="18" charset="0"/>
                        </a:rPr>
                        <m:t>𝑥</m:t>
                      </m:r>
                      <m:r>
                        <a:rPr lang="en-US" sz="4400" b="0" i="1" smtClean="0">
                          <a:latin typeface="Cambria Math" panose="02040503050406030204" pitchFamily="18" charset="0"/>
                        </a:rPr>
                        <m:t>=</m:t>
                      </m:r>
                      <m:r>
                        <a:rPr lang="en-US" sz="4400" b="0" i="1" smtClean="0">
                          <a:solidFill>
                            <a:srgbClr val="00B050"/>
                          </a:solidFill>
                          <a:latin typeface="Cambria Math" panose="02040503050406030204" pitchFamily="18" charset="0"/>
                        </a:rPr>
                        <m:t>𝑣</m:t>
                      </m:r>
                      <m:r>
                        <a:rPr lang="en-US" sz="4400" b="0" i="1" smtClean="0">
                          <a:solidFill>
                            <a:srgbClr val="0070C0"/>
                          </a:solidFill>
                          <a:latin typeface="Cambria Math" panose="02040503050406030204" pitchFamily="18" charset="0"/>
                        </a:rPr>
                        <m:t>𝑡</m:t>
                      </m:r>
                    </m:oMath>
                  </m:oMathPara>
                </a14:m>
                <a:endParaRPr lang="en-CA" sz="4400" dirty="0"/>
              </a:p>
            </p:txBody>
          </p:sp>
        </mc:Choice>
        <mc:Fallback xmlns="">
          <p:sp>
            <p:nvSpPr>
              <p:cNvPr id="117" name="TextBox 116">
                <a:extLst>
                  <a:ext uri="{FF2B5EF4-FFF2-40B4-BE49-F238E27FC236}">
                    <a16:creationId xmlns:a16="http://schemas.microsoft.com/office/drawing/2014/main" id="{77A700A1-EEF5-41F6-A730-08913F5A7CE5}"/>
                  </a:ext>
                </a:extLst>
              </p:cNvPr>
              <p:cNvSpPr txBox="1">
                <a:spLocks noRot="1" noChangeAspect="1" noMove="1" noResize="1" noEditPoints="1" noAdjustHandles="1" noChangeArrowheads="1" noChangeShapeType="1" noTextEdit="1"/>
              </p:cNvSpPr>
              <p:nvPr/>
            </p:nvSpPr>
            <p:spPr>
              <a:xfrm>
                <a:off x="1914101" y="85060"/>
                <a:ext cx="1907510" cy="769441"/>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1FFE4436-05F2-457C-B701-631FFEC0E755}"/>
                  </a:ext>
                </a:extLst>
              </p:cNvPr>
              <p:cNvSpPr txBox="1"/>
              <p:nvPr/>
            </p:nvSpPr>
            <p:spPr>
              <a:xfrm>
                <a:off x="6335030" y="197263"/>
                <a:ext cx="5704570" cy="6341351"/>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6000" i="1" smtClean="0">
                          <a:solidFill>
                            <a:srgbClr val="0070C0"/>
                          </a:solidFill>
                          <a:latin typeface="Cambria Math" panose="02040503050406030204" pitchFamily="18" charset="0"/>
                        </a:rPr>
                        <m:t>𝑥</m:t>
                      </m:r>
                      <m:r>
                        <a:rPr lang="en-US" sz="6000" i="1">
                          <a:latin typeface="Cambria Math" panose="02040503050406030204" pitchFamily="18" charset="0"/>
                        </a:rPr>
                        <m:t>=</m:t>
                      </m:r>
                      <m:r>
                        <a:rPr lang="en-US" sz="6000" i="1">
                          <a:solidFill>
                            <a:srgbClr val="00B050"/>
                          </a:solidFill>
                          <a:latin typeface="Cambria Math" panose="02040503050406030204" pitchFamily="18" charset="0"/>
                        </a:rPr>
                        <m:t>𝑣</m:t>
                      </m:r>
                      <m:r>
                        <a:rPr lang="en-US" sz="6000" i="1">
                          <a:solidFill>
                            <a:srgbClr val="0070C0"/>
                          </a:solidFill>
                          <a:latin typeface="Cambria Math" panose="02040503050406030204" pitchFamily="18" charset="0"/>
                        </a:rPr>
                        <m:t>𝑡</m:t>
                      </m:r>
                    </m:oMath>
                  </m:oMathPara>
                </a14:m>
                <a:endParaRPr lang="en-US" sz="6000" i="1" dirty="0">
                  <a:solidFill>
                    <a:srgbClr val="0070C0"/>
                  </a:solidFill>
                  <a:latin typeface="Cambria Math" panose="02040503050406030204" pitchFamily="18" charset="0"/>
                </a:endParaRPr>
              </a:p>
              <a:p>
                <a14:m>
                  <m:oMath xmlns:m="http://schemas.openxmlformats.org/officeDocument/2006/math">
                    <m:r>
                      <a:rPr lang="en-US" sz="4400" i="1" smtClean="0">
                        <a:solidFill>
                          <a:srgbClr val="0070C0"/>
                        </a:solidFill>
                        <a:latin typeface="Cambria Math" panose="02040503050406030204" pitchFamily="18" charset="0"/>
                      </a:rPr>
                      <m:t>𝑥</m:t>
                    </m:r>
                    <m:r>
                      <a:rPr lang="en-US" sz="4400" b="0" i="1" smtClean="0">
                        <a:latin typeface="Cambria Math" panose="02040503050406030204" pitchFamily="18" charset="0"/>
                      </a:rPr>
                      <m:t>=</m:t>
                    </m:r>
                    <m:d>
                      <m:dPr>
                        <m:ctrlPr>
                          <a:rPr lang="en-US" sz="4400" b="0" i="1" smtClean="0">
                            <a:solidFill>
                              <a:srgbClr val="00B050"/>
                            </a:solidFill>
                            <a:latin typeface="Cambria Math" panose="02040503050406030204" pitchFamily="18" charset="0"/>
                          </a:rPr>
                        </m:ctrlPr>
                      </m:dPr>
                      <m:e>
                        <m:r>
                          <a:rPr lang="en-US" sz="4400" b="0" i="1" smtClean="0">
                            <a:solidFill>
                              <a:srgbClr val="00B050"/>
                            </a:solidFill>
                            <a:latin typeface="Cambria Math" panose="02040503050406030204" pitchFamily="18" charset="0"/>
                          </a:rPr>
                          <m:t>150 000 000</m:t>
                        </m:r>
                        <m:f>
                          <m:fPr>
                            <m:ctrlPr>
                              <a:rPr lang="en-US" sz="4400" b="0" i="1" smtClean="0">
                                <a:solidFill>
                                  <a:srgbClr val="00B050"/>
                                </a:solidFill>
                                <a:latin typeface="Cambria Math" panose="02040503050406030204" pitchFamily="18" charset="0"/>
                              </a:rPr>
                            </m:ctrlPr>
                          </m:fPr>
                          <m:num>
                            <m:r>
                              <a:rPr lang="en-US" sz="4400" b="0" i="1" smtClean="0">
                                <a:solidFill>
                                  <a:srgbClr val="00B050"/>
                                </a:solidFill>
                                <a:latin typeface="Cambria Math" panose="02040503050406030204" pitchFamily="18" charset="0"/>
                              </a:rPr>
                              <m:t>𝑚</m:t>
                            </m:r>
                          </m:num>
                          <m:den>
                            <m:r>
                              <a:rPr lang="en-US" sz="4400" b="0" i="1" smtClean="0">
                                <a:solidFill>
                                  <a:srgbClr val="00B050"/>
                                </a:solidFill>
                                <a:latin typeface="Cambria Math" panose="02040503050406030204" pitchFamily="18" charset="0"/>
                              </a:rPr>
                              <m:t>𝑠</m:t>
                            </m:r>
                          </m:den>
                        </m:f>
                      </m:e>
                    </m:d>
                    <m:r>
                      <a:rPr lang="en-US" sz="4400" b="0" i="1" smtClean="0">
                        <a:solidFill>
                          <a:srgbClr val="0070C0"/>
                        </a:solidFill>
                        <a:latin typeface="Cambria Math" panose="02040503050406030204" pitchFamily="18" charset="0"/>
                      </a:rPr>
                      <m:t>𝑡</m:t>
                    </m:r>
                  </m:oMath>
                </a14:m>
                <a:r>
                  <a:rPr lang="en-CA" sz="4400" dirty="0"/>
                  <a:t> </a:t>
                </a:r>
              </a:p>
              <a:p>
                <a:endParaRPr lang="en-CA" sz="2800" dirty="0"/>
              </a:p>
              <a:p>
                <a:pPr/>
                <a14:m>
                  <m:oMathPara xmlns:m="http://schemas.openxmlformats.org/officeDocument/2006/math">
                    <m:oMathParaPr>
                      <m:jc m:val="left"/>
                    </m:oMathParaPr>
                    <m:oMath xmlns:m="http://schemas.openxmlformats.org/officeDocument/2006/math">
                      <m:r>
                        <a:rPr lang="en-US" sz="5400" i="1" smtClean="0">
                          <a:solidFill>
                            <a:srgbClr val="0070C0"/>
                          </a:solidFill>
                          <a:latin typeface="Cambria Math" panose="02040503050406030204" pitchFamily="18" charset="0"/>
                        </a:rPr>
                        <m:t>𝑥</m:t>
                      </m:r>
                      <m:r>
                        <a:rPr lang="en-US" sz="5400" i="1">
                          <a:latin typeface="Cambria Math" panose="02040503050406030204" pitchFamily="18" charset="0"/>
                        </a:rPr>
                        <m:t>=</m:t>
                      </m:r>
                      <m:r>
                        <a:rPr lang="en-US" sz="5400" i="1">
                          <a:solidFill>
                            <a:srgbClr val="7030A0"/>
                          </a:solidFill>
                          <a:latin typeface="Cambria Math" panose="02040503050406030204" pitchFamily="18" charset="0"/>
                        </a:rPr>
                        <m:t>0.5</m:t>
                      </m:r>
                      <m:r>
                        <a:rPr lang="en-US" sz="5400" i="1">
                          <a:latin typeface="Cambria Math" panose="02040503050406030204" pitchFamily="18" charset="0"/>
                        </a:rPr>
                        <m:t>𝑐</m:t>
                      </m:r>
                      <m:r>
                        <a:rPr lang="en-US" sz="5400" i="1">
                          <a:solidFill>
                            <a:srgbClr val="0070C0"/>
                          </a:solidFill>
                          <a:latin typeface="Cambria Math" panose="02040503050406030204" pitchFamily="18" charset="0"/>
                        </a:rPr>
                        <m:t>𝑡</m:t>
                      </m:r>
                    </m:oMath>
                  </m:oMathPara>
                </a14:m>
                <a:endParaRPr lang="en-CA" sz="5400" dirty="0"/>
              </a:p>
              <a:p>
                <a:pPr/>
                <a14:m>
                  <m:oMathPara xmlns:m="http://schemas.openxmlformats.org/officeDocument/2006/math">
                    <m:oMathParaPr>
                      <m:jc m:val="left"/>
                    </m:oMathParaPr>
                    <m:oMath xmlns:m="http://schemas.openxmlformats.org/officeDocument/2006/math">
                      <m:r>
                        <a:rPr lang="en-US" sz="5400" i="1">
                          <a:solidFill>
                            <a:srgbClr val="0070C0"/>
                          </a:solidFill>
                          <a:latin typeface="Cambria Math" panose="02040503050406030204" pitchFamily="18" charset="0"/>
                        </a:rPr>
                        <m:t>𝑥</m:t>
                      </m:r>
                      <m:r>
                        <a:rPr lang="en-US" sz="5400" i="1">
                          <a:latin typeface="Cambria Math" panose="02040503050406030204" pitchFamily="18" charset="0"/>
                        </a:rPr>
                        <m:t>=</m:t>
                      </m:r>
                      <m:r>
                        <a:rPr lang="en-US" sz="5400" b="0" i="1" smtClean="0">
                          <a:latin typeface="Cambria Math" panose="02040503050406030204" pitchFamily="18" charset="0"/>
                        </a:rPr>
                        <m:t> </m:t>
                      </m:r>
                      <m:r>
                        <a:rPr lang="en-US" sz="5400" i="1">
                          <a:solidFill>
                            <a:srgbClr val="7030A0"/>
                          </a:solidFill>
                          <a:latin typeface="Cambria Math" panose="02040503050406030204" pitchFamily="18" charset="0"/>
                        </a:rPr>
                        <m:t>𝛽</m:t>
                      </m:r>
                      <m:r>
                        <a:rPr lang="en-US" sz="5400" b="0" i="1" smtClean="0">
                          <a:solidFill>
                            <a:srgbClr val="7030A0"/>
                          </a:solidFill>
                          <a:latin typeface="Cambria Math" panose="02040503050406030204" pitchFamily="18" charset="0"/>
                        </a:rPr>
                        <m:t>  </m:t>
                      </m:r>
                      <m:r>
                        <a:rPr lang="en-US" sz="5400" i="1">
                          <a:latin typeface="Cambria Math" panose="02040503050406030204" pitchFamily="18" charset="0"/>
                        </a:rPr>
                        <m:t>𝑐</m:t>
                      </m:r>
                      <m:r>
                        <a:rPr lang="en-US" sz="5400" i="1">
                          <a:solidFill>
                            <a:srgbClr val="0070C0"/>
                          </a:solidFill>
                          <a:latin typeface="Cambria Math" panose="02040503050406030204" pitchFamily="18" charset="0"/>
                        </a:rPr>
                        <m:t>𝑡</m:t>
                      </m:r>
                    </m:oMath>
                  </m:oMathPara>
                </a14:m>
                <a:endParaRPr lang="en-CA" sz="5400" dirty="0"/>
              </a:p>
              <a:p>
                <a:endParaRPr lang="en-CA" sz="3600" dirty="0"/>
              </a:p>
              <a:p>
                <a14:m>
                  <m:oMath xmlns:m="http://schemas.openxmlformats.org/officeDocument/2006/math">
                    <m:r>
                      <a:rPr lang="en-US" sz="4800" i="1">
                        <a:solidFill>
                          <a:srgbClr val="7030A0"/>
                        </a:solidFill>
                        <a:latin typeface="Cambria Math" panose="02040503050406030204" pitchFamily="18" charset="0"/>
                      </a:rPr>
                      <m:t>𝛽</m:t>
                    </m:r>
                    <m:r>
                      <a:rPr lang="en-US" sz="4800" b="0" i="1" smtClean="0">
                        <a:solidFill>
                          <a:schemeClr val="tx1"/>
                        </a:solidFill>
                        <a:latin typeface="Cambria Math" panose="02040503050406030204" pitchFamily="18" charset="0"/>
                      </a:rPr>
                      <m:t>=</m:t>
                    </m:r>
                    <m:f>
                      <m:fPr>
                        <m:ctrlPr>
                          <a:rPr lang="en-US" sz="4800" b="0" i="1" smtClean="0">
                            <a:solidFill>
                              <a:schemeClr val="tx1"/>
                            </a:solidFill>
                            <a:latin typeface="Cambria Math" panose="02040503050406030204" pitchFamily="18" charset="0"/>
                          </a:rPr>
                        </m:ctrlPr>
                      </m:fPr>
                      <m:num>
                        <m:r>
                          <a:rPr lang="en-US" sz="4800" b="0" i="1" smtClean="0">
                            <a:solidFill>
                              <a:srgbClr val="00B050"/>
                            </a:solidFill>
                            <a:latin typeface="Cambria Math" panose="02040503050406030204" pitchFamily="18" charset="0"/>
                          </a:rPr>
                          <m:t>𝑣</m:t>
                        </m:r>
                      </m:num>
                      <m:den>
                        <m:r>
                          <a:rPr lang="en-US" sz="4800" b="0" i="1" smtClean="0">
                            <a:solidFill>
                              <a:schemeClr val="tx1"/>
                            </a:solidFill>
                            <a:latin typeface="Cambria Math" panose="02040503050406030204" pitchFamily="18" charset="0"/>
                          </a:rPr>
                          <m:t>𝑐</m:t>
                        </m:r>
                      </m:den>
                    </m:f>
                  </m:oMath>
                </a14:m>
                <a:r>
                  <a:rPr lang="en-CA" sz="4800" dirty="0"/>
                  <a:t>  is the fraction of the speed of light.</a:t>
                </a:r>
              </a:p>
            </p:txBody>
          </p:sp>
        </mc:Choice>
        <mc:Fallback xmlns="">
          <p:sp>
            <p:nvSpPr>
              <p:cNvPr id="121" name="TextBox 120">
                <a:extLst>
                  <a:ext uri="{FF2B5EF4-FFF2-40B4-BE49-F238E27FC236}">
                    <a16:creationId xmlns:a16="http://schemas.microsoft.com/office/drawing/2014/main" id="{1FFE4436-05F2-457C-B701-631FFEC0E755}"/>
                  </a:ext>
                </a:extLst>
              </p:cNvPr>
              <p:cNvSpPr txBox="1">
                <a:spLocks noRot="1" noChangeAspect="1" noMove="1" noResize="1" noEditPoints="1" noAdjustHandles="1" noChangeArrowheads="1" noChangeShapeType="1" noTextEdit="1"/>
              </p:cNvSpPr>
              <p:nvPr/>
            </p:nvSpPr>
            <p:spPr>
              <a:xfrm>
                <a:off x="6335030" y="197263"/>
                <a:ext cx="5704570" cy="6341351"/>
              </a:xfrm>
              <a:prstGeom prst="rect">
                <a:avLst/>
              </a:prstGeom>
              <a:blipFill>
                <a:blip r:embed="rId11"/>
                <a:stretch>
                  <a:fillRect l="-4459" r="-106" b="-4776"/>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580865F6-21C6-4A8E-A0C9-59000FF694BB}"/>
                  </a:ext>
                </a:extLst>
              </p:cNvPr>
              <p:cNvSpPr txBox="1"/>
              <p:nvPr/>
            </p:nvSpPr>
            <p:spPr>
              <a:xfrm>
                <a:off x="4125230" y="197263"/>
                <a:ext cx="2173608" cy="769441"/>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sz="4400" i="1" smtClean="0">
                          <a:solidFill>
                            <a:srgbClr val="0070C0"/>
                          </a:solidFill>
                          <a:latin typeface="Cambria Math" panose="02040503050406030204" pitchFamily="18" charset="0"/>
                        </a:rPr>
                        <m:t>𝑥</m:t>
                      </m:r>
                      <m:r>
                        <a:rPr lang="en-US" sz="4400" b="0" i="1" smtClean="0">
                          <a:latin typeface="Cambria Math" panose="02040503050406030204" pitchFamily="18" charset="0"/>
                        </a:rPr>
                        <m:t>=1</m:t>
                      </m:r>
                      <m:r>
                        <a:rPr lang="en-US" sz="4400" b="0" i="1" smtClean="0">
                          <a:solidFill>
                            <a:schemeClr val="tx1"/>
                          </a:solidFill>
                          <a:latin typeface="Cambria Math" panose="02040503050406030204" pitchFamily="18" charset="0"/>
                        </a:rPr>
                        <m:t>𝑐</m:t>
                      </m:r>
                      <m:r>
                        <a:rPr lang="en-US" sz="4400" b="0" i="1" smtClean="0">
                          <a:solidFill>
                            <a:srgbClr val="0070C0"/>
                          </a:solidFill>
                          <a:latin typeface="Cambria Math" panose="02040503050406030204" pitchFamily="18" charset="0"/>
                        </a:rPr>
                        <m:t>𝑡</m:t>
                      </m:r>
                    </m:oMath>
                  </m:oMathPara>
                </a14:m>
                <a:endParaRPr lang="en-CA" sz="4400" dirty="0"/>
              </a:p>
            </p:txBody>
          </p:sp>
        </mc:Choice>
        <mc:Fallback xmlns="">
          <p:sp>
            <p:nvSpPr>
              <p:cNvPr id="123" name="TextBox 122">
                <a:extLst>
                  <a:ext uri="{FF2B5EF4-FFF2-40B4-BE49-F238E27FC236}">
                    <a16:creationId xmlns:a16="http://schemas.microsoft.com/office/drawing/2014/main" id="{580865F6-21C6-4A8E-A0C9-59000FF694BB}"/>
                  </a:ext>
                </a:extLst>
              </p:cNvPr>
              <p:cNvSpPr txBox="1">
                <a:spLocks noRot="1" noChangeAspect="1" noMove="1" noResize="1" noEditPoints="1" noAdjustHandles="1" noChangeArrowheads="1" noChangeShapeType="1" noTextEdit="1"/>
              </p:cNvSpPr>
              <p:nvPr/>
            </p:nvSpPr>
            <p:spPr>
              <a:xfrm>
                <a:off x="4125230" y="197263"/>
                <a:ext cx="2173608" cy="769441"/>
              </a:xfrm>
              <a:prstGeom prst="rect">
                <a:avLst/>
              </a:prstGeom>
              <a:blipFill>
                <a:blip r:embed="rId9"/>
                <a:stretch>
                  <a:fillRect/>
                </a:stretch>
              </a:blipFill>
            </p:spPr>
            <p:txBody>
              <a:bodyPr/>
              <a:lstStyle/>
              <a:p>
                <a:r>
                  <a:rPr lang="en-CA">
                    <a:noFill/>
                  </a:rPr>
                  <a:t> </a:t>
                </a:r>
              </a:p>
            </p:txBody>
          </p:sp>
        </mc:Fallback>
      </mc:AlternateContent>
      <p:grpSp>
        <p:nvGrpSpPr>
          <p:cNvPr id="2" name="Group 1">
            <a:extLst>
              <a:ext uri="{FF2B5EF4-FFF2-40B4-BE49-F238E27FC236}">
                <a16:creationId xmlns:a16="http://schemas.microsoft.com/office/drawing/2014/main" id="{E3B4BDCC-E5CE-4B63-9C7B-3BFF9415D78C}"/>
              </a:ext>
            </a:extLst>
          </p:cNvPr>
          <p:cNvGrpSpPr/>
          <p:nvPr/>
        </p:nvGrpSpPr>
        <p:grpSpPr>
          <a:xfrm>
            <a:off x="590550" y="1058678"/>
            <a:ext cx="2360073" cy="4637272"/>
            <a:chOff x="590550" y="1058678"/>
            <a:chExt cx="2360073" cy="4637272"/>
          </a:xfrm>
        </p:grpSpPr>
        <p:cxnSp>
          <p:nvCxnSpPr>
            <p:cNvPr id="110" name="Straight Connector 109">
              <a:extLst>
                <a:ext uri="{FF2B5EF4-FFF2-40B4-BE49-F238E27FC236}">
                  <a16:creationId xmlns:a16="http://schemas.microsoft.com/office/drawing/2014/main" id="{F99E894E-E744-4CF3-84EA-ACDE0B11070C}"/>
                </a:ext>
              </a:extLst>
            </p:cNvPr>
            <p:cNvCxnSpPr>
              <a:cxnSpLocks/>
            </p:cNvCxnSpPr>
            <p:nvPr/>
          </p:nvCxnSpPr>
          <p:spPr>
            <a:xfrm flipV="1">
              <a:off x="590550" y="1333500"/>
              <a:ext cx="2190750" cy="436245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20" name="Picture 2" descr="Image result for marie curie">
              <a:extLst>
                <a:ext uri="{FF2B5EF4-FFF2-40B4-BE49-F238E27FC236}">
                  <a16:creationId xmlns:a16="http://schemas.microsoft.com/office/drawing/2014/main" id="{B28C9026-C539-4328-9E65-E3CEF47F0EA4}"/>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7739" r="5774"/>
            <a:stretch/>
          </p:blipFill>
          <p:spPr bwMode="auto">
            <a:xfrm flipH="1">
              <a:off x="2198600" y="1058678"/>
              <a:ext cx="752023" cy="1059288"/>
            </a:xfrm>
            <a:prstGeom prst="rect">
              <a:avLst/>
            </a:prstGeom>
            <a:noFill/>
            <a:extLst>
              <a:ext uri="{909E8E84-426E-40DD-AFC4-6F175D3DCCD1}">
                <a14:hiddenFill xmlns:a14="http://schemas.microsoft.com/office/drawing/2010/main">
                  <a:solidFill>
                    <a:srgbClr val="FFFFFF"/>
                  </a:solidFill>
                </a14:hiddenFill>
              </a:ext>
            </a:extLst>
          </p:spPr>
        </p:pic>
      </p:grpSp>
      <mc:AlternateContent xmlns:mc="http://schemas.openxmlformats.org/markup-compatibility/2006" xmlns:p14="http://schemas.microsoft.com/office/powerpoint/2010/main" xmlns:iact="http://schemas.microsoft.com/office/powerpoint/2014/inkAction">
        <mc:Choice Requires="p14 iact">
          <p:contentPart p14:bwMode="auto" r:id="rId13">
            <p14:nvContentPartPr>
              <p14:cNvPr id="3" name="Ink 2">
                <a:extLst>
                  <a:ext uri="{FF2B5EF4-FFF2-40B4-BE49-F238E27FC236}">
                    <a16:creationId xmlns:a16="http://schemas.microsoft.com/office/drawing/2014/main" id="{11C5A111-0BB3-4984-9711-B4A1C03E6CB2}"/>
                  </a:ext>
                </a:extLst>
              </p14:cNvPr>
              <p14:cNvContentPartPr/>
              <p14:nvPr>
                <p:extLst>
                  <p:ext uri="{42D2F446-02D8-4167-A562-619A0277C38B}">
                    <p15:isNarration xmlns:p15="http://schemas.microsoft.com/office/powerpoint/2012/main" val="1"/>
                  </p:ext>
                </p:extLst>
              </p14:nvPr>
            </p14:nvContentPartPr>
            <p14:xfrm>
              <a:off x="93960" y="200880"/>
              <a:ext cx="11760120" cy="5578920"/>
            </p14:xfrm>
          </p:contentPart>
        </mc:Choice>
        <mc:Fallback xmlns="">
          <p:pic>
            <p:nvPicPr>
              <p:cNvPr id="3" name="Ink 2">
                <a:extLst>
                  <a:ext uri="{FF2B5EF4-FFF2-40B4-BE49-F238E27FC236}">
                    <a16:creationId xmlns:a16="http://schemas.microsoft.com/office/drawing/2014/main" id="{11C5A111-0BB3-4984-9711-B4A1C03E6CB2}"/>
                  </a:ext>
                </a:extLst>
              </p:cNvPr>
              <p:cNvPicPr>
                <a:picLocks noGrp="1" noRot="1" noChangeAspect="1" noMove="1" noResize="1" noEditPoints="1" noAdjustHandles="1" noChangeArrowheads="1" noChangeShapeType="1"/>
              </p:cNvPicPr>
              <p:nvPr/>
            </p:nvPicPr>
            <p:blipFill>
              <a:blip r:embed="rId14"/>
              <a:stretch>
                <a:fillRect/>
              </a:stretch>
            </p:blipFill>
            <p:spPr>
              <a:xfrm>
                <a:off x="84600" y="191520"/>
                <a:ext cx="11778840" cy="5597640"/>
              </a:xfrm>
              <a:prstGeom prst="rect">
                <a:avLst/>
              </a:prstGeom>
            </p:spPr>
          </p:pic>
        </mc:Fallback>
      </mc:AlternateContent>
    </p:spTree>
    <p:custDataLst>
      <p:tags r:id="rId1"/>
    </p:custDataLst>
    <p:extLst>
      <p:ext uri="{BB962C8B-B14F-4D97-AF65-F5344CB8AC3E}">
        <p14:creationId xmlns:p14="http://schemas.microsoft.com/office/powerpoint/2010/main" val="1639845295"/>
      </p:ext>
    </p:extLst>
  </p:cSld>
  <p:clrMapOvr>
    <a:masterClrMapping/>
  </p:clrMapOvr>
  <mc:AlternateContent xmlns:mc="http://schemas.openxmlformats.org/markup-compatibility/2006" xmlns:p14="http://schemas.microsoft.com/office/powerpoint/2010/main">
    <mc:Choice Requires="p14">
      <p:transition spd="slow" p14:dur="2000" advTm="76694"/>
    </mc:Choice>
    <mc:Fallback xmlns="">
      <p:transition spd="slow" advTm="766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md type="call" cmd="playFrom(0.0)">
                                      <p:cBhvr>
                                        <p:cTn id="7" dur="1" fill="hold"/>
                                        <p:tgtEl>
                                          <p:spTgt spid="3"/>
                                        </p:tgtEl>
                                      </p:cBhvr>
                                    </p:cmd>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wipe(down)">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down)">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1">
                                            <p:bg/>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21">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21">
                                            <p:txEl>
                                              <p:pRg st="1" end="1"/>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1">
                                            <p:txEl>
                                              <p:pRg st="3" end="3"/>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21">
                                            <p:txEl>
                                              <p:pRg st="4" end="4"/>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2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21" grpId="0" build="p" animBg="1"/>
      <p:bldP spid="1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8">
            <a:extLst>
              <a:ext uri="{FF2B5EF4-FFF2-40B4-BE49-F238E27FC236}">
                <a16:creationId xmlns:a16="http://schemas.microsoft.com/office/drawing/2014/main" id="{E3E1E184-9196-47E3-80DB-F5E7ECE74C1C}"/>
              </a:ext>
            </a:extLst>
          </p:cNvPr>
          <p:cNvPicPr>
            <a:picLocks noChangeAspect="1"/>
          </p:cNvPicPr>
          <p:nvPr/>
        </p:nvPicPr>
        <p:blipFill rotWithShape="1">
          <a:blip r:embed="rId4"/>
          <a:srcRect l="2178" t="-230" r="44133" b="3803"/>
          <a:stretch/>
        </p:blipFill>
        <p:spPr>
          <a:xfrm>
            <a:off x="0" y="95250"/>
            <a:ext cx="6724650" cy="6762750"/>
          </a:xfrm>
          <a:prstGeom prst="rect">
            <a:avLst/>
          </a:prstGeom>
        </p:spPr>
      </p:pic>
      <mc:AlternateContent xmlns:mc="http://schemas.openxmlformats.org/markup-compatibility/2006" xmlns:a14="http://schemas.microsoft.com/office/drawing/2010/main">
        <mc:Choice Requires="a14">
          <p:sp>
            <p:nvSpPr>
              <p:cNvPr id="54" name="Subtitle 2">
                <a:extLst>
                  <a:ext uri="{FF2B5EF4-FFF2-40B4-BE49-F238E27FC236}">
                    <a16:creationId xmlns:a16="http://schemas.microsoft.com/office/drawing/2014/main" id="{D4AFA191-DE63-4C08-8AD2-B8C4E6ED51F2}"/>
                  </a:ext>
                </a:extLst>
              </p:cNvPr>
              <p:cNvSpPr txBox="1">
                <a:spLocks/>
              </p:cNvSpPr>
              <p:nvPr/>
            </p:nvSpPr>
            <p:spPr>
              <a:xfrm>
                <a:off x="-171450" y="0"/>
                <a:ext cx="1090860" cy="11173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 xmlns:m="http://schemas.openxmlformats.org/officeDocument/2006/math">
                    <m:r>
                      <a:rPr lang="en-US" sz="6000" b="0" i="1" smtClean="0">
                        <a:solidFill>
                          <a:schemeClr val="tx1"/>
                        </a:solidFill>
                        <a:latin typeface="Cambria Math" panose="02040503050406030204" pitchFamily="18" charset="0"/>
                      </a:rPr>
                      <m:t>𝑐</m:t>
                    </m:r>
                    <m:r>
                      <a:rPr lang="en-US" sz="6000" b="0" i="1" smtClean="0">
                        <a:solidFill>
                          <a:srgbClr val="0070C0"/>
                        </a:solidFill>
                        <a:latin typeface="Cambria Math" panose="02040503050406030204" pitchFamily="18" charset="0"/>
                      </a:rPr>
                      <m:t>𝑡</m:t>
                    </m:r>
                  </m:oMath>
                </a14:m>
                <a:r>
                  <a:rPr lang="en-US" sz="6000" dirty="0">
                    <a:solidFill>
                      <a:schemeClr val="tx1"/>
                    </a:solidFill>
                  </a:rPr>
                  <a:t> </a:t>
                </a:r>
              </a:p>
            </p:txBody>
          </p:sp>
        </mc:Choice>
        <mc:Fallback xmlns="">
          <p:sp>
            <p:nvSpPr>
              <p:cNvPr id="54" name="Subtitle 2">
                <a:extLst>
                  <a:ext uri="{FF2B5EF4-FFF2-40B4-BE49-F238E27FC236}">
                    <a16:creationId xmlns:a16="http://schemas.microsoft.com/office/drawing/2014/main" id="{D4AFA191-DE63-4C08-8AD2-B8C4E6ED51F2}"/>
                  </a:ext>
                </a:extLst>
              </p:cNvPr>
              <p:cNvSpPr txBox="1">
                <a:spLocks noRot="1" noChangeAspect="1" noMove="1" noResize="1" noEditPoints="1" noAdjustHandles="1" noChangeArrowheads="1" noChangeShapeType="1" noTextEdit="1"/>
              </p:cNvSpPr>
              <p:nvPr/>
            </p:nvSpPr>
            <p:spPr>
              <a:xfrm>
                <a:off x="-171450" y="0"/>
                <a:ext cx="1090860" cy="1117394"/>
              </a:xfrm>
              <a:prstGeom prst="rect">
                <a:avLst/>
              </a:prstGeom>
              <a:blipFill>
                <a:blip r:embed="rId5"/>
                <a:stretch>
                  <a:fillRect/>
                </a:stretch>
              </a:blipFill>
            </p:spPr>
            <p:txBody>
              <a:bodyPr/>
              <a:lstStyle/>
              <a:p>
                <a:r>
                  <a:rPr lang="en-CA">
                    <a:noFill/>
                  </a:rPr>
                  <a:t> </a:t>
                </a:r>
              </a:p>
            </p:txBody>
          </p:sp>
        </mc:Fallback>
      </mc:AlternateContent>
      <p:cxnSp>
        <p:nvCxnSpPr>
          <p:cNvPr id="55" name="Straight Arrow Connector 54">
            <a:extLst>
              <a:ext uri="{FF2B5EF4-FFF2-40B4-BE49-F238E27FC236}">
                <a16:creationId xmlns:a16="http://schemas.microsoft.com/office/drawing/2014/main" id="{E8DECE68-67D1-49A6-9428-8B1E842543DB}"/>
              </a:ext>
            </a:extLst>
          </p:cNvPr>
          <p:cNvCxnSpPr>
            <a:cxnSpLocks/>
          </p:cNvCxnSpPr>
          <p:nvPr/>
        </p:nvCxnSpPr>
        <p:spPr>
          <a:xfrm>
            <a:off x="12289" y="6430743"/>
            <a:ext cx="6293261"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p:cxnSp>
        <p:nvCxnSpPr>
          <p:cNvPr id="53" name="Straight Arrow Connector 52">
            <a:extLst>
              <a:ext uri="{FF2B5EF4-FFF2-40B4-BE49-F238E27FC236}">
                <a16:creationId xmlns:a16="http://schemas.microsoft.com/office/drawing/2014/main" id="{F79A7AB2-79F2-4943-9A15-346856BF8777}"/>
              </a:ext>
            </a:extLst>
          </p:cNvPr>
          <p:cNvCxnSpPr>
            <a:cxnSpLocks/>
          </p:cNvCxnSpPr>
          <p:nvPr/>
        </p:nvCxnSpPr>
        <p:spPr>
          <a:xfrm flipV="1">
            <a:off x="330455" y="895350"/>
            <a:ext cx="0" cy="5707046"/>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99" name="Subtitle 2">
                <a:extLst>
                  <a:ext uri="{FF2B5EF4-FFF2-40B4-BE49-F238E27FC236}">
                    <a16:creationId xmlns:a16="http://schemas.microsoft.com/office/drawing/2014/main" id="{84B37570-21F4-46FA-AB2A-B6D80FC0842B}"/>
                  </a:ext>
                </a:extLst>
              </p:cNvPr>
              <p:cNvSpPr txBox="1">
                <a:spLocks/>
              </p:cNvSpPr>
              <p:nvPr/>
            </p:nvSpPr>
            <p:spPr>
              <a:xfrm>
                <a:off x="6110040" y="5931106"/>
                <a:ext cx="1090860" cy="11173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 xmlns:m="http://schemas.openxmlformats.org/officeDocument/2006/math">
                    <m:r>
                      <a:rPr lang="en-US" sz="6000" b="0" i="1" smtClean="0">
                        <a:solidFill>
                          <a:srgbClr val="0070C0"/>
                        </a:solidFill>
                        <a:latin typeface="Cambria Math" panose="02040503050406030204" pitchFamily="18" charset="0"/>
                      </a:rPr>
                      <m:t>𝑥</m:t>
                    </m:r>
                  </m:oMath>
                </a14:m>
                <a:r>
                  <a:rPr lang="en-US" sz="6000" dirty="0">
                    <a:solidFill>
                      <a:schemeClr val="tx1"/>
                    </a:solidFill>
                  </a:rPr>
                  <a:t> </a:t>
                </a:r>
              </a:p>
            </p:txBody>
          </p:sp>
        </mc:Choice>
        <mc:Fallback xmlns="">
          <p:sp>
            <p:nvSpPr>
              <p:cNvPr id="99" name="Subtitle 2">
                <a:extLst>
                  <a:ext uri="{FF2B5EF4-FFF2-40B4-BE49-F238E27FC236}">
                    <a16:creationId xmlns:a16="http://schemas.microsoft.com/office/drawing/2014/main" id="{84B37570-21F4-46FA-AB2A-B6D80FC0842B}"/>
                  </a:ext>
                </a:extLst>
              </p:cNvPr>
              <p:cNvSpPr txBox="1">
                <a:spLocks noRot="1" noChangeAspect="1" noMove="1" noResize="1" noEditPoints="1" noAdjustHandles="1" noChangeArrowheads="1" noChangeShapeType="1" noTextEdit="1"/>
              </p:cNvSpPr>
              <p:nvPr/>
            </p:nvSpPr>
            <p:spPr>
              <a:xfrm>
                <a:off x="6110040" y="5931106"/>
                <a:ext cx="1090860" cy="1117394"/>
              </a:xfrm>
              <a:prstGeom prst="rect">
                <a:avLst/>
              </a:prstGeom>
              <a:blipFill>
                <a:blip r:embed="rId6"/>
                <a:stretch>
                  <a:fillRect/>
                </a:stretch>
              </a:blipFill>
            </p:spPr>
            <p:txBody>
              <a:bodyPr/>
              <a:lstStyle/>
              <a:p>
                <a:r>
                  <a:rPr lang="en-CA">
                    <a:noFill/>
                  </a:rPr>
                  <a:t> </a:t>
                </a:r>
              </a:p>
            </p:txBody>
          </p:sp>
        </mc:Fallback>
      </mc:AlternateContent>
      <p:sp>
        <p:nvSpPr>
          <p:cNvPr id="113" name="Subtitle 2">
            <a:extLst>
              <a:ext uri="{FF2B5EF4-FFF2-40B4-BE49-F238E27FC236}">
                <a16:creationId xmlns:a16="http://schemas.microsoft.com/office/drawing/2014/main" id="{F16E6546-200A-46D7-999C-58BB27BA50A3}"/>
              </a:ext>
            </a:extLst>
          </p:cNvPr>
          <p:cNvSpPr txBox="1">
            <a:spLocks/>
          </p:cNvSpPr>
          <p:nvPr/>
        </p:nvSpPr>
        <p:spPr>
          <a:xfrm>
            <a:off x="7786678" y="2687858"/>
            <a:ext cx="3948122" cy="17888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4400" dirty="0">
              <a:solidFill>
                <a:schemeClr val="tx1"/>
              </a:solidFill>
            </a:endParaRPr>
          </a:p>
        </p:txBody>
      </p:sp>
      <p:grpSp>
        <p:nvGrpSpPr>
          <p:cNvPr id="2" name="Group 1">
            <a:extLst>
              <a:ext uri="{FF2B5EF4-FFF2-40B4-BE49-F238E27FC236}">
                <a16:creationId xmlns:a16="http://schemas.microsoft.com/office/drawing/2014/main" id="{B8C1C5F2-D924-4AEE-A372-BCD6D03892D0}"/>
              </a:ext>
            </a:extLst>
          </p:cNvPr>
          <p:cNvGrpSpPr/>
          <p:nvPr/>
        </p:nvGrpSpPr>
        <p:grpSpPr>
          <a:xfrm>
            <a:off x="-857633" y="325659"/>
            <a:ext cx="9353933" cy="3354334"/>
            <a:chOff x="-857633" y="325659"/>
            <a:chExt cx="9353933" cy="3354334"/>
          </a:xfrm>
        </p:grpSpPr>
        <p:sp>
          <p:nvSpPr>
            <p:cNvPr id="83" name="Rectangle 82">
              <a:extLst>
                <a:ext uri="{FF2B5EF4-FFF2-40B4-BE49-F238E27FC236}">
                  <a16:creationId xmlns:a16="http://schemas.microsoft.com/office/drawing/2014/main" id="{E87E3C0A-BE2F-42C5-9377-C345225DD84B}"/>
                </a:ext>
              </a:extLst>
            </p:cNvPr>
            <p:cNvSpPr/>
            <p:nvPr/>
          </p:nvSpPr>
          <p:spPr>
            <a:xfrm rot="8111633">
              <a:off x="-857633" y="3570650"/>
              <a:ext cx="8104379" cy="109343"/>
            </a:xfrm>
            <a:prstGeom prst="rect">
              <a:avLst/>
            </a:prstGeom>
            <a:solidFill>
              <a:srgbClr val="FFFF00"/>
            </a:solidFill>
            <a:ln>
              <a:noFill/>
            </a:ln>
            <a:effectLst>
              <a:glow rad="381000">
                <a:schemeClr val="accent4">
                  <a:satMod val="175000"/>
                  <a:alpha val="7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mc:AlternateContent xmlns:mc="http://schemas.openxmlformats.org/markup-compatibility/2006" xmlns:a14="http://schemas.microsoft.com/office/drawing/2010/main">
          <mc:Choice Requires="a14">
            <p:sp>
              <p:nvSpPr>
                <p:cNvPr id="117" name="Subtitle 2">
                  <a:extLst>
                    <a:ext uri="{FF2B5EF4-FFF2-40B4-BE49-F238E27FC236}">
                      <a16:creationId xmlns:a16="http://schemas.microsoft.com/office/drawing/2014/main" id="{15C27972-2A74-4E09-B94C-6ECACE017374}"/>
                    </a:ext>
                  </a:extLst>
                </p:cNvPr>
                <p:cNvSpPr txBox="1">
                  <a:spLocks/>
                </p:cNvSpPr>
                <p:nvPr/>
              </p:nvSpPr>
              <p:spPr>
                <a:xfrm>
                  <a:off x="6396028" y="325659"/>
                  <a:ext cx="2100272" cy="10840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left"/>
                      </m:oMathParaPr>
                      <m:oMath xmlns:m="http://schemas.openxmlformats.org/officeDocument/2006/math">
                        <m:r>
                          <a:rPr lang="en-US" sz="5400" b="0" i="1" smtClean="0">
                            <a:solidFill>
                              <a:srgbClr val="FFC000"/>
                            </a:solidFill>
                            <a:latin typeface="Cambria Math" panose="02040503050406030204" pitchFamily="18" charset="0"/>
                          </a:rPr>
                          <m:t>𝛽</m:t>
                        </m:r>
                        <m:r>
                          <a:rPr lang="en-US" sz="5400" b="0" i="1" smtClean="0">
                            <a:solidFill>
                              <a:srgbClr val="FFC000"/>
                            </a:solidFill>
                            <a:latin typeface="Cambria Math" panose="02040503050406030204" pitchFamily="18" charset="0"/>
                          </a:rPr>
                          <m:t>=1</m:t>
                        </m:r>
                      </m:oMath>
                    </m:oMathPara>
                  </a14:m>
                  <a:endParaRPr lang="en-US" sz="3200" dirty="0">
                    <a:solidFill>
                      <a:srgbClr val="FFC000"/>
                    </a:solidFill>
                  </a:endParaRPr>
                </a:p>
              </p:txBody>
            </p:sp>
          </mc:Choice>
          <mc:Fallback xmlns="">
            <p:sp>
              <p:nvSpPr>
                <p:cNvPr id="117" name="Subtitle 2">
                  <a:extLst>
                    <a:ext uri="{FF2B5EF4-FFF2-40B4-BE49-F238E27FC236}">
                      <a16:creationId xmlns:a16="http://schemas.microsoft.com/office/drawing/2014/main" id="{15C27972-2A74-4E09-B94C-6ECACE017374}"/>
                    </a:ext>
                  </a:extLst>
                </p:cNvPr>
                <p:cNvSpPr txBox="1">
                  <a:spLocks noRot="1" noChangeAspect="1" noMove="1" noResize="1" noEditPoints="1" noAdjustHandles="1" noChangeArrowheads="1" noChangeShapeType="1" noTextEdit="1"/>
                </p:cNvSpPr>
                <p:nvPr/>
              </p:nvSpPr>
              <p:spPr>
                <a:xfrm>
                  <a:off x="6396028" y="325659"/>
                  <a:ext cx="2100272" cy="1084042"/>
                </a:xfrm>
                <a:prstGeom prst="rect">
                  <a:avLst/>
                </a:prstGeom>
                <a:blipFill>
                  <a:blip r:embed="rId7"/>
                  <a:stretch>
                    <a:fillRect/>
                  </a:stretch>
                </a:blipFill>
              </p:spPr>
              <p:txBody>
                <a:bodyPr/>
                <a:lstStyle/>
                <a:p>
                  <a:r>
                    <a:rPr lang="en-CA">
                      <a:noFill/>
                    </a:rPr>
                    <a:t> </a:t>
                  </a:r>
                </a:p>
              </p:txBody>
            </p:sp>
          </mc:Fallback>
        </mc:AlternateContent>
      </p:grpSp>
      <p:grpSp>
        <p:nvGrpSpPr>
          <p:cNvPr id="3" name="Group 2">
            <a:extLst>
              <a:ext uri="{FF2B5EF4-FFF2-40B4-BE49-F238E27FC236}">
                <a16:creationId xmlns:a16="http://schemas.microsoft.com/office/drawing/2014/main" id="{633E05BD-D0F3-458C-B0FF-C16838F0E3F4}"/>
              </a:ext>
            </a:extLst>
          </p:cNvPr>
          <p:cNvGrpSpPr/>
          <p:nvPr/>
        </p:nvGrpSpPr>
        <p:grpSpPr>
          <a:xfrm>
            <a:off x="285750" y="91411"/>
            <a:ext cx="2879545" cy="6404639"/>
            <a:chOff x="285750" y="91411"/>
            <a:chExt cx="2879545" cy="6404639"/>
          </a:xfrm>
        </p:grpSpPr>
        <p:cxnSp>
          <p:nvCxnSpPr>
            <p:cNvPr id="105" name="Straight Connector 104">
              <a:extLst>
                <a:ext uri="{FF2B5EF4-FFF2-40B4-BE49-F238E27FC236}">
                  <a16:creationId xmlns:a16="http://schemas.microsoft.com/office/drawing/2014/main" id="{2CD2CDCF-7DC6-4874-B953-945CF223AB1A}"/>
                </a:ext>
              </a:extLst>
            </p:cNvPr>
            <p:cNvCxnSpPr>
              <a:cxnSpLocks/>
            </p:cNvCxnSpPr>
            <p:nvPr/>
          </p:nvCxnSpPr>
          <p:spPr>
            <a:xfrm flipV="1">
              <a:off x="285750" y="762000"/>
              <a:ext cx="2879545" cy="573405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8" name="Subtitle 2">
                  <a:extLst>
                    <a:ext uri="{FF2B5EF4-FFF2-40B4-BE49-F238E27FC236}">
                      <a16:creationId xmlns:a16="http://schemas.microsoft.com/office/drawing/2014/main" id="{FA2B20D1-DF66-486D-978F-10439999FB24}"/>
                    </a:ext>
                  </a:extLst>
                </p:cNvPr>
                <p:cNvSpPr txBox="1">
                  <a:spLocks/>
                </p:cNvSpPr>
                <p:nvPr/>
              </p:nvSpPr>
              <p:spPr>
                <a:xfrm rot="17923497">
                  <a:off x="1081078" y="923376"/>
                  <a:ext cx="2747972" cy="10840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 xmlns:m="http://schemas.openxmlformats.org/officeDocument/2006/math">
                      <m:r>
                        <a:rPr lang="en-US" sz="4400" b="0" i="1" smtClean="0">
                          <a:solidFill>
                            <a:srgbClr val="00B050"/>
                          </a:solidFill>
                          <a:latin typeface="Cambria Math" panose="02040503050406030204" pitchFamily="18" charset="0"/>
                        </a:rPr>
                        <m:t>𝛽</m:t>
                      </m:r>
                      <m:r>
                        <a:rPr lang="en-US" sz="4400" b="0" i="1" smtClean="0">
                          <a:solidFill>
                            <a:srgbClr val="00B050"/>
                          </a:solidFill>
                          <a:latin typeface="Cambria Math" panose="02040503050406030204" pitchFamily="18" charset="0"/>
                        </a:rPr>
                        <m:t>=</m:t>
                      </m:r>
                      <m:f>
                        <m:fPr>
                          <m:type m:val="skw"/>
                          <m:ctrlPr>
                            <a:rPr lang="en-US" sz="4400" b="0" i="1" smtClean="0">
                              <a:solidFill>
                                <a:srgbClr val="00B050"/>
                              </a:solidFill>
                              <a:latin typeface="Cambria Math" panose="02040503050406030204" pitchFamily="18" charset="0"/>
                            </a:rPr>
                          </m:ctrlPr>
                        </m:fPr>
                        <m:num>
                          <m:r>
                            <a:rPr lang="en-US" sz="4400" b="0" i="1" smtClean="0">
                              <a:solidFill>
                                <a:srgbClr val="00B050"/>
                              </a:solidFill>
                              <a:latin typeface="Cambria Math" panose="02040503050406030204" pitchFamily="18" charset="0"/>
                            </a:rPr>
                            <m:t>1</m:t>
                          </m:r>
                        </m:num>
                        <m:den>
                          <m:r>
                            <a:rPr lang="en-US" sz="4400" b="0" i="1" smtClean="0">
                              <a:solidFill>
                                <a:srgbClr val="00B050"/>
                              </a:solidFill>
                              <a:latin typeface="Cambria Math" panose="02040503050406030204" pitchFamily="18" charset="0"/>
                            </a:rPr>
                            <m:t>2</m:t>
                          </m:r>
                        </m:den>
                      </m:f>
                    </m:oMath>
                  </a14:m>
                  <a:r>
                    <a:rPr lang="en-US" sz="2400" dirty="0">
                      <a:solidFill>
                        <a:srgbClr val="00B050"/>
                      </a:solidFill>
                    </a:rPr>
                    <a:t> </a:t>
                  </a:r>
                </a:p>
              </p:txBody>
            </p:sp>
          </mc:Choice>
          <mc:Fallback xmlns="">
            <p:sp>
              <p:nvSpPr>
                <p:cNvPr id="118" name="Subtitle 2">
                  <a:extLst>
                    <a:ext uri="{FF2B5EF4-FFF2-40B4-BE49-F238E27FC236}">
                      <a16:creationId xmlns:a16="http://schemas.microsoft.com/office/drawing/2014/main" id="{FA2B20D1-DF66-486D-978F-10439999FB24}"/>
                    </a:ext>
                  </a:extLst>
                </p:cNvPr>
                <p:cNvSpPr txBox="1">
                  <a:spLocks noRot="1" noChangeAspect="1" noMove="1" noResize="1" noEditPoints="1" noAdjustHandles="1" noChangeArrowheads="1" noChangeShapeType="1" noTextEdit="1"/>
                </p:cNvSpPr>
                <p:nvPr/>
              </p:nvSpPr>
              <p:spPr>
                <a:xfrm rot="17923497">
                  <a:off x="1081078" y="923376"/>
                  <a:ext cx="2747972" cy="1084042"/>
                </a:xfrm>
                <a:prstGeom prst="rect">
                  <a:avLst/>
                </a:prstGeom>
                <a:blipFill>
                  <a:blip r:embed="rId8"/>
                  <a:stretch>
                    <a:fillRect/>
                  </a:stretch>
                </a:blipFill>
              </p:spPr>
              <p:txBody>
                <a:bodyPr/>
                <a:lstStyle/>
                <a:p>
                  <a:r>
                    <a:rPr lang="en-CA">
                      <a:noFill/>
                    </a:rPr>
                    <a:t> </a:t>
                  </a:r>
                </a:p>
              </p:txBody>
            </p:sp>
          </mc:Fallback>
        </mc:AlternateContent>
      </p:grpSp>
      <p:grpSp>
        <p:nvGrpSpPr>
          <p:cNvPr id="5" name="Group 4">
            <a:extLst>
              <a:ext uri="{FF2B5EF4-FFF2-40B4-BE49-F238E27FC236}">
                <a16:creationId xmlns:a16="http://schemas.microsoft.com/office/drawing/2014/main" id="{DED22102-69AE-4AE4-ABCC-8E6EEFA7C210}"/>
              </a:ext>
            </a:extLst>
          </p:cNvPr>
          <p:cNvGrpSpPr/>
          <p:nvPr/>
        </p:nvGrpSpPr>
        <p:grpSpPr>
          <a:xfrm>
            <a:off x="323850" y="320012"/>
            <a:ext cx="1187334" cy="6176038"/>
            <a:chOff x="323850" y="320012"/>
            <a:chExt cx="1187334" cy="6176038"/>
          </a:xfrm>
        </p:grpSpPr>
        <p:cxnSp>
          <p:nvCxnSpPr>
            <p:cNvPr id="107" name="Straight Connector 106">
              <a:extLst>
                <a:ext uri="{FF2B5EF4-FFF2-40B4-BE49-F238E27FC236}">
                  <a16:creationId xmlns:a16="http://schemas.microsoft.com/office/drawing/2014/main" id="{E8D7553C-FA7C-44EF-AE10-4F8E23E9C4C7}"/>
                </a:ext>
              </a:extLst>
            </p:cNvPr>
            <p:cNvCxnSpPr>
              <a:cxnSpLocks/>
            </p:cNvCxnSpPr>
            <p:nvPr/>
          </p:nvCxnSpPr>
          <p:spPr>
            <a:xfrm flipV="1">
              <a:off x="323850" y="762000"/>
              <a:ext cx="1009650" cy="5734050"/>
            </a:xfrm>
            <a:prstGeom prst="line">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9" name="Subtitle 2">
                  <a:extLst>
                    <a:ext uri="{FF2B5EF4-FFF2-40B4-BE49-F238E27FC236}">
                      <a16:creationId xmlns:a16="http://schemas.microsoft.com/office/drawing/2014/main" id="{D9F7A17C-8562-4F98-AD4E-1510EBA985DA}"/>
                    </a:ext>
                  </a:extLst>
                </p:cNvPr>
                <p:cNvSpPr txBox="1">
                  <a:spLocks/>
                </p:cNvSpPr>
                <p:nvPr/>
              </p:nvSpPr>
              <p:spPr>
                <a:xfrm rot="16675185">
                  <a:off x="-404823" y="1151977"/>
                  <a:ext cx="2747972" cy="10840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 xmlns:m="http://schemas.openxmlformats.org/officeDocument/2006/math">
                      <m:r>
                        <a:rPr lang="en-US" sz="4400" b="0" i="1" smtClean="0">
                          <a:solidFill>
                            <a:schemeClr val="accent2">
                              <a:lumMod val="75000"/>
                            </a:schemeClr>
                          </a:solidFill>
                          <a:latin typeface="Cambria Math" panose="02040503050406030204" pitchFamily="18" charset="0"/>
                        </a:rPr>
                        <m:t>𝛽</m:t>
                      </m:r>
                      <m:r>
                        <a:rPr lang="en-US" sz="4400" b="0" i="1" smtClean="0">
                          <a:solidFill>
                            <a:schemeClr val="accent2">
                              <a:lumMod val="75000"/>
                            </a:schemeClr>
                          </a:solidFill>
                          <a:latin typeface="Cambria Math" panose="02040503050406030204" pitchFamily="18" charset="0"/>
                        </a:rPr>
                        <m:t>=</m:t>
                      </m:r>
                      <m:f>
                        <m:fPr>
                          <m:type m:val="skw"/>
                          <m:ctrlPr>
                            <a:rPr lang="en-US" sz="4400" b="0" i="1" smtClean="0">
                              <a:solidFill>
                                <a:schemeClr val="accent2">
                                  <a:lumMod val="75000"/>
                                </a:schemeClr>
                              </a:solidFill>
                              <a:latin typeface="Cambria Math" panose="02040503050406030204" pitchFamily="18" charset="0"/>
                            </a:rPr>
                          </m:ctrlPr>
                        </m:fPr>
                        <m:num>
                          <m:r>
                            <a:rPr lang="en-US" sz="4400" b="0" i="1" smtClean="0">
                              <a:solidFill>
                                <a:schemeClr val="accent2">
                                  <a:lumMod val="75000"/>
                                </a:schemeClr>
                              </a:solidFill>
                              <a:latin typeface="Cambria Math" panose="02040503050406030204" pitchFamily="18" charset="0"/>
                            </a:rPr>
                            <m:t>1</m:t>
                          </m:r>
                        </m:num>
                        <m:den>
                          <m:r>
                            <a:rPr lang="en-US" sz="4400" b="0" i="1" smtClean="0">
                              <a:solidFill>
                                <a:schemeClr val="accent2">
                                  <a:lumMod val="75000"/>
                                </a:schemeClr>
                              </a:solidFill>
                              <a:latin typeface="Cambria Math" panose="02040503050406030204" pitchFamily="18" charset="0"/>
                            </a:rPr>
                            <m:t>6</m:t>
                          </m:r>
                        </m:den>
                      </m:f>
                    </m:oMath>
                  </a14:m>
                  <a:r>
                    <a:rPr lang="en-US" sz="2400" dirty="0">
                      <a:solidFill>
                        <a:schemeClr val="accent2">
                          <a:lumMod val="75000"/>
                        </a:schemeClr>
                      </a:solidFill>
                    </a:rPr>
                    <a:t> </a:t>
                  </a:r>
                </a:p>
              </p:txBody>
            </p:sp>
          </mc:Choice>
          <mc:Fallback xmlns="">
            <p:sp>
              <p:nvSpPr>
                <p:cNvPr id="119" name="Subtitle 2">
                  <a:extLst>
                    <a:ext uri="{FF2B5EF4-FFF2-40B4-BE49-F238E27FC236}">
                      <a16:creationId xmlns:a16="http://schemas.microsoft.com/office/drawing/2014/main" id="{D9F7A17C-8562-4F98-AD4E-1510EBA985DA}"/>
                    </a:ext>
                  </a:extLst>
                </p:cNvPr>
                <p:cNvSpPr txBox="1">
                  <a:spLocks noRot="1" noChangeAspect="1" noMove="1" noResize="1" noEditPoints="1" noAdjustHandles="1" noChangeArrowheads="1" noChangeShapeType="1" noTextEdit="1"/>
                </p:cNvSpPr>
                <p:nvPr/>
              </p:nvSpPr>
              <p:spPr>
                <a:xfrm rot="16675185">
                  <a:off x="-404823" y="1151977"/>
                  <a:ext cx="2747972" cy="1084042"/>
                </a:xfrm>
                <a:prstGeom prst="rect">
                  <a:avLst/>
                </a:prstGeom>
                <a:blipFill>
                  <a:blip r:embed="rId9"/>
                  <a:stretch>
                    <a:fillRect/>
                  </a:stretch>
                </a:blipFill>
              </p:spPr>
              <p:txBody>
                <a:bodyPr/>
                <a:lstStyle/>
                <a:p>
                  <a:r>
                    <a:rPr lang="en-CA">
                      <a:noFill/>
                    </a:rPr>
                    <a:t> </a:t>
                  </a:r>
                </a:p>
              </p:txBody>
            </p:sp>
          </mc:Fallback>
        </mc:AlternateContent>
      </p:grpSp>
      <p:grpSp>
        <p:nvGrpSpPr>
          <p:cNvPr id="4" name="Group 3">
            <a:extLst>
              <a:ext uri="{FF2B5EF4-FFF2-40B4-BE49-F238E27FC236}">
                <a16:creationId xmlns:a16="http://schemas.microsoft.com/office/drawing/2014/main" id="{6EEEBDF5-6811-4B31-B038-9CB241265169}"/>
              </a:ext>
            </a:extLst>
          </p:cNvPr>
          <p:cNvGrpSpPr/>
          <p:nvPr/>
        </p:nvGrpSpPr>
        <p:grpSpPr>
          <a:xfrm>
            <a:off x="342900" y="-232439"/>
            <a:ext cx="3892434" cy="6690389"/>
            <a:chOff x="342900" y="-232439"/>
            <a:chExt cx="3892434" cy="6690389"/>
          </a:xfrm>
        </p:grpSpPr>
        <p:cxnSp>
          <p:nvCxnSpPr>
            <p:cNvPr id="110" name="Straight Connector 109">
              <a:extLst>
                <a:ext uri="{FF2B5EF4-FFF2-40B4-BE49-F238E27FC236}">
                  <a16:creationId xmlns:a16="http://schemas.microsoft.com/office/drawing/2014/main" id="{AF1614DA-6F51-4575-8FF5-1135F60F8464}"/>
                </a:ext>
              </a:extLst>
            </p:cNvPr>
            <p:cNvCxnSpPr>
              <a:cxnSpLocks/>
            </p:cNvCxnSpPr>
            <p:nvPr/>
          </p:nvCxnSpPr>
          <p:spPr>
            <a:xfrm flipV="1">
              <a:off x="342900" y="800100"/>
              <a:ext cx="3810000" cy="56578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0" name="Subtitle 2">
                  <a:extLst>
                    <a:ext uri="{FF2B5EF4-FFF2-40B4-BE49-F238E27FC236}">
                      <a16:creationId xmlns:a16="http://schemas.microsoft.com/office/drawing/2014/main" id="{1CB9FE0D-1D2F-4863-A9F3-AB778DBDFBE0}"/>
                    </a:ext>
                  </a:extLst>
                </p:cNvPr>
                <p:cNvSpPr txBox="1">
                  <a:spLocks/>
                </p:cNvSpPr>
                <p:nvPr/>
              </p:nvSpPr>
              <p:spPr>
                <a:xfrm rot="18190426">
                  <a:off x="2319327" y="599526"/>
                  <a:ext cx="2747972" cy="10840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 xmlns:m="http://schemas.openxmlformats.org/officeDocument/2006/math">
                      <m:r>
                        <a:rPr lang="en-US" sz="4400" b="0" i="1" smtClean="0">
                          <a:solidFill>
                            <a:srgbClr val="FF0000"/>
                          </a:solidFill>
                          <a:latin typeface="Cambria Math" panose="02040503050406030204" pitchFamily="18" charset="0"/>
                        </a:rPr>
                        <m:t>𝛽</m:t>
                      </m:r>
                      <m:r>
                        <a:rPr lang="en-US" sz="4400" b="0" i="1" smtClean="0">
                          <a:solidFill>
                            <a:srgbClr val="FF0000"/>
                          </a:solidFill>
                          <a:latin typeface="Cambria Math" panose="02040503050406030204" pitchFamily="18" charset="0"/>
                        </a:rPr>
                        <m:t>=</m:t>
                      </m:r>
                      <m:f>
                        <m:fPr>
                          <m:type m:val="skw"/>
                          <m:ctrlPr>
                            <a:rPr lang="en-US" sz="4400" b="0" i="1" smtClean="0">
                              <a:solidFill>
                                <a:srgbClr val="FF0000"/>
                              </a:solidFill>
                              <a:latin typeface="Cambria Math" panose="02040503050406030204" pitchFamily="18" charset="0"/>
                            </a:rPr>
                          </m:ctrlPr>
                        </m:fPr>
                        <m:num>
                          <m:r>
                            <a:rPr lang="en-US" sz="4400" b="0" i="1" smtClean="0">
                              <a:solidFill>
                                <a:srgbClr val="FF0000"/>
                              </a:solidFill>
                              <a:latin typeface="Cambria Math" panose="02040503050406030204" pitchFamily="18" charset="0"/>
                            </a:rPr>
                            <m:t>2</m:t>
                          </m:r>
                        </m:num>
                        <m:den>
                          <m:r>
                            <a:rPr lang="en-US" sz="4400" b="0" i="1" smtClean="0">
                              <a:solidFill>
                                <a:srgbClr val="FF0000"/>
                              </a:solidFill>
                              <a:latin typeface="Cambria Math" panose="02040503050406030204" pitchFamily="18" charset="0"/>
                            </a:rPr>
                            <m:t>3</m:t>
                          </m:r>
                        </m:den>
                      </m:f>
                    </m:oMath>
                  </a14:m>
                  <a:r>
                    <a:rPr lang="en-US" sz="2400" dirty="0">
                      <a:solidFill>
                        <a:srgbClr val="FF0000"/>
                      </a:solidFill>
                    </a:rPr>
                    <a:t> </a:t>
                  </a:r>
                </a:p>
              </p:txBody>
            </p:sp>
          </mc:Choice>
          <mc:Fallback xmlns="">
            <p:sp>
              <p:nvSpPr>
                <p:cNvPr id="120" name="Subtitle 2">
                  <a:extLst>
                    <a:ext uri="{FF2B5EF4-FFF2-40B4-BE49-F238E27FC236}">
                      <a16:creationId xmlns:a16="http://schemas.microsoft.com/office/drawing/2014/main" id="{1CB9FE0D-1D2F-4863-A9F3-AB778DBDFBE0}"/>
                    </a:ext>
                  </a:extLst>
                </p:cNvPr>
                <p:cNvSpPr txBox="1">
                  <a:spLocks noRot="1" noChangeAspect="1" noMove="1" noResize="1" noEditPoints="1" noAdjustHandles="1" noChangeArrowheads="1" noChangeShapeType="1" noTextEdit="1"/>
                </p:cNvSpPr>
                <p:nvPr/>
              </p:nvSpPr>
              <p:spPr>
                <a:xfrm rot="18190426">
                  <a:off x="2319327" y="599526"/>
                  <a:ext cx="2747972" cy="1084042"/>
                </a:xfrm>
                <a:prstGeom prst="rect">
                  <a:avLst/>
                </a:prstGeom>
                <a:blipFill>
                  <a:blip r:embed="rId10"/>
                  <a:stretch>
                    <a:fillRect/>
                  </a:stretch>
                </a:blipFill>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121" name="Rectangle 120">
                <a:extLst>
                  <a:ext uri="{FF2B5EF4-FFF2-40B4-BE49-F238E27FC236}">
                    <a16:creationId xmlns:a16="http://schemas.microsoft.com/office/drawing/2014/main" id="{CA4FD33B-E6EE-48DE-9AF1-36C203E6C4BA}"/>
                  </a:ext>
                </a:extLst>
              </p:cNvPr>
              <p:cNvSpPr/>
              <p:nvPr/>
            </p:nvSpPr>
            <p:spPr>
              <a:xfrm>
                <a:off x="6705600" y="2302177"/>
                <a:ext cx="5410200" cy="3358227"/>
              </a:xfrm>
              <a:prstGeom prst="rect">
                <a:avLst/>
              </a:prstGeom>
              <a:solidFill>
                <a:schemeClr val="bg1"/>
              </a:solidFill>
              <a:ln w="57150">
                <a:solidFill>
                  <a:schemeClr val="tx1"/>
                </a:solidFill>
              </a:ln>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7200" i="1">
                          <a:solidFill>
                            <a:srgbClr val="0070C0"/>
                          </a:solidFill>
                          <a:latin typeface="Cambria Math" panose="02040503050406030204" pitchFamily="18" charset="0"/>
                        </a:rPr>
                        <m:t>𝑥</m:t>
                      </m:r>
                      <m:r>
                        <a:rPr lang="en-US" sz="7200" i="1">
                          <a:latin typeface="Cambria Math" panose="02040503050406030204" pitchFamily="18" charset="0"/>
                        </a:rPr>
                        <m:t>=</m:t>
                      </m:r>
                      <m:r>
                        <a:rPr lang="en-US" sz="7200" i="1">
                          <a:solidFill>
                            <a:srgbClr val="7030A0"/>
                          </a:solidFill>
                          <a:latin typeface="Cambria Math" panose="02040503050406030204" pitchFamily="18" charset="0"/>
                        </a:rPr>
                        <m:t>𝛽</m:t>
                      </m:r>
                      <m:r>
                        <a:rPr lang="en-US" sz="7200" i="1">
                          <a:latin typeface="Cambria Math" panose="02040503050406030204" pitchFamily="18" charset="0"/>
                        </a:rPr>
                        <m:t>𝑐</m:t>
                      </m:r>
                      <m:r>
                        <a:rPr lang="en-US" sz="7200" i="1">
                          <a:solidFill>
                            <a:srgbClr val="0070C0"/>
                          </a:solidFill>
                          <a:latin typeface="Cambria Math" panose="02040503050406030204" pitchFamily="18" charset="0"/>
                        </a:rPr>
                        <m:t>𝑡</m:t>
                      </m:r>
                    </m:oMath>
                  </m:oMathPara>
                </a14:m>
                <a:endParaRPr lang="en-US" sz="4400" dirty="0"/>
              </a:p>
              <a:p>
                <a:pPr algn="ctr"/>
                <a:endParaRPr lang="en-US" sz="2400" i="1" dirty="0">
                  <a:solidFill>
                    <a:srgbClr val="7030A0"/>
                  </a:solidFill>
                  <a:latin typeface="Cambria Math" panose="02040503050406030204" pitchFamily="18" charset="0"/>
                </a:endParaRPr>
              </a:p>
              <a:p>
                <a:pPr algn="ctr"/>
                <a14:m>
                  <m:oMath xmlns:m="http://schemas.openxmlformats.org/officeDocument/2006/math">
                    <m:r>
                      <a:rPr lang="en-US" sz="4800" i="1">
                        <a:solidFill>
                          <a:srgbClr val="7030A0"/>
                        </a:solidFill>
                        <a:latin typeface="Cambria Math" panose="02040503050406030204" pitchFamily="18" charset="0"/>
                      </a:rPr>
                      <m:t>𝛽</m:t>
                    </m:r>
                    <m:r>
                      <a:rPr lang="en-US" sz="4800" i="1">
                        <a:latin typeface="Cambria Math" panose="02040503050406030204" pitchFamily="18" charset="0"/>
                      </a:rPr>
                      <m:t>=</m:t>
                    </m:r>
                    <m:f>
                      <m:fPr>
                        <m:ctrlPr>
                          <a:rPr lang="en-US" sz="4800" i="1">
                            <a:latin typeface="Cambria Math" panose="02040503050406030204" pitchFamily="18" charset="0"/>
                          </a:rPr>
                        </m:ctrlPr>
                      </m:fPr>
                      <m:num>
                        <m:r>
                          <a:rPr lang="en-US" sz="4800" i="1">
                            <a:solidFill>
                              <a:srgbClr val="00B050"/>
                            </a:solidFill>
                            <a:latin typeface="Cambria Math" panose="02040503050406030204" pitchFamily="18" charset="0"/>
                          </a:rPr>
                          <m:t>𝑣</m:t>
                        </m:r>
                      </m:num>
                      <m:den>
                        <m:r>
                          <a:rPr lang="en-US" sz="4800" i="1">
                            <a:latin typeface="Cambria Math" panose="02040503050406030204" pitchFamily="18" charset="0"/>
                          </a:rPr>
                          <m:t>𝑐</m:t>
                        </m:r>
                      </m:den>
                    </m:f>
                  </m:oMath>
                </a14:m>
                <a:r>
                  <a:rPr lang="en-CA" sz="4800" dirty="0"/>
                  <a:t> is the fraction of the speed of light.</a:t>
                </a:r>
              </a:p>
            </p:txBody>
          </p:sp>
        </mc:Choice>
        <mc:Fallback xmlns="">
          <p:sp>
            <p:nvSpPr>
              <p:cNvPr id="121" name="Rectangle 120">
                <a:extLst>
                  <a:ext uri="{FF2B5EF4-FFF2-40B4-BE49-F238E27FC236}">
                    <a16:creationId xmlns:a16="http://schemas.microsoft.com/office/drawing/2014/main" id="{CA4FD33B-E6EE-48DE-9AF1-36C203E6C4BA}"/>
                  </a:ext>
                </a:extLst>
              </p:cNvPr>
              <p:cNvSpPr>
                <a:spLocks noRot="1" noChangeAspect="1" noMove="1" noResize="1" noEditPoints="1" noAdjustHandles="1" noChangeArrowheads="1" noChangeShapeType="1" noTextEdit="1"/>
              </p:cNvSpPr>
              <p:nvPr/>
            </p:nvSpPr>
            <p:spPr>
              <a:xfrm>
                <a:off x="6705600" y="2302177"/>
                <a:ext cx="5410200" cy="3358227"/>
              </a:xfrm>
              <a:prstGeom prst="rect">
                <a:avLst/>
              </a:prstGeom>
              <a:blipFill>
                <a:blip r:embed="rId11"/>
                <a:stretch>
                  <a:fillRect l="-3679" r="-4682" b="-5893"/>
                </a:stretch>
              </a:blipFill>
              <a:ln w="57150">
                <a:solidFill>
                  <a:schemeClr val="tx1"/>
                </a:solidFill>
              </a:ln>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12">
            <p14:nvContentPartPr>
              <p14:cNvPr id="6" name="Ink 5">
                <a:extLst>
                  <a:ext uri="{FF2B5EF4-FFF2-40B4-BE49-F238E27FC236}">
                    <a16:creationId xmlns:a16="http://schemas.microsoft.com/office/drawing/2014/main" id="{9C56CFA7-BEA9-4D6B-A730-3D9D3F0C12A1}"/>
                  </a:ext>
                </a:extLst>
              </p14:cNvPr>
              <p14:cNvContentPartPr/>
              <p14:nvPr>
                <p:extLst>
                  <p:ext uri="{42D2F446-02D8-4167-A562-619A0277C38B}">
                    <p15:isNarration xmlns:p15="http://schemas.microsoft.com/office/powerpoint/2012/main" val="1"/>
                  </p:ext>
                </p:extLst>
              </p14:nvPr>
            </p14:nvContentPartPr>
            <p14:xfrm>
              <a:off x="6738480" y="1182600"/>
              <a:ext cx="1608840" cy="412200"/>
            </p14:xfrm>
          </p:contentPart>
        </mc:Choice>
        <mc:Fallback xmlns="">
          <p:pic>
            <p:nvPicPr>
              <p:cNvPr id="6" name="Ink 5">
                <a:extLst>
                  <a:ext uri="{FF2B5EF4-FFF2-40B4-BE49-F238E27FC236}">
                    <a16:creationId xmlns:a16="http://schemas.microsoft.com/office/drawing/2014/main" id="{9C56CFA7-BEA9-4D6B-A730-3D9D3F0C12A1}"/>
                  </a:ext>
                </a:extLst>
              </p:cNvPr>
              <p:cNvPicPr>
                <a:picLocks noGrp="1" noRot="1" noChangeAspect="1" noMove="1" noResize="1" noEditPoints="1" noAdjustHandles="1" noChangeArrowheads="1" noChangeShapeType="1"/>
              </p:cNvPicPr>
              <p:nvPr/>
            </p:nvPicPr>
            <p:blipFill>
              <a:blip r:embed="rId13"/>
              <a:stretch>
                <a:fillRect/>
              </a:stretch>
            </p:blipFill>
            <p:spPr>
              <a:xfrm>
                <a:off x="6729120" y="1173240"/>
                <a:ext cx="1627560" cy="430920"/>
              </a:xfrm>
              <a:prstGeom prst="rect">
                <a:avLst/>
              </a:prstGeom>
            </p:spPr>
          </p:pic>
        </mc:Fallback>
      </mc:AlternateContent>
    </p:spTree>
    <p:custDataLst>
      <p:tags r:id="rId1"/>
    </p:custDataLst>
    <p:extLst>
      <p:ext uri="{BB962C8B-B14F-4D97-AF65-F5344CB8AC3E}">
        <p14:creationId xmlns:p14="http://schemas.microsoft.com/office/powerpoint/2010/main" val="2396984014"/>
      </p:ext>
    </p:extLst>
  </p:cSld>
  <p:clrMapOvr>
    <a:masterClrMapping/>
  </p:clrMapOvr>
  <mc:AlternateContent xmlns:mc="http://schemas.openxmlformats.org/markup-compatibility/2006" xmlns:p14="http://schemas.microsoft.com/office/powerpoint/2010/main">
    <mc:Choice Requires="p14">
      <p:transition spd="slow" p14:dur="2000" advTm="24552"/>
    </mc:Choice>
    <mc:Fallback xmlns="">
      <p:transition spd="slow" advTm="2455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md type="call" cmd="playFrom(0.0)">
                                      <p:cBhvr>
                                        <p:cTn id="7" dur="1" fill="hold"/>
                                        <p:tgtEl>
                                          <p:spTgt spid="6"/>
                                        </p:tgtEl>
                                      </p:cBhvr>
                                    </p:cmd>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95">
            <a:extLst>
              <a:ext uri="{FF2B5EF4-FFF2-40B4-BE49-F238E27FC236}">
                <a16:creationId xmlns:a16="http://schemas.microsoft.com/office/drawing/2014/main" id="{40671CD9-02BE-4B27-A02B-F3FCF9CE0FF3}"/>
              </a:ext>
            </a:extLst>
          </p:cNvPr>
          <p:cNvGrpSpPr/>
          <p:nvPr/>
        </p:nvGrpSpPr>
        <p:grpSpPr>
          <a:xfrm>
            <a:off x="277853" y="1998314"/>
            <a:ext cx="4786436" cy="4589711"/>
            <a:chOff x="8115300" y="605320"/>
            <a:chExt cx="3691090" cy="3539385"/>
          </a:xfrm>
        </p:grpSpPr>
        <p:grpSp>
          <p:nvGrpSpPr>
            <p:cNvPr id="48" name="Group 47">
              <a:extLst>
                <a:ext uri="{FF2B5EF4-FFF2-40B4-BE49-F238E27FC236}">
                  <a16:creationId xmlns:a16="http://schemas.microsoft.com/office/drawing/2014/main" id="{4617D873-B324-4418-9922-54A082820FBD}"/>
                </a:ext>
              </a:extLst>
            </p:cNvPr>
            <p:cNvGrpSpPr/>
            <p:nvPr/>
          </p:nvGrpSpPr>
          <p:grpSpPr>
            <a:xfrm>
              <a:off x="8408570" y="605320"/>
              <a:ext cx="2828151" cy="3539385"/>
              <a:chOff x="8916251" y="3646887"/>
              <a:chExt cx="1885667" cy="2551440"/>
            </a:xfrm>
          </p:grpSpPr>
          <p:cxnSp>
            <p:nvCxnSpPr>
              <p:cNvPr id="59" name="Straight Connector 58">
                <a:extLst>
                  <a:ext uri="{FF2B5EF4-FFF2-40B4-BE49-F238E27FC236}">
                    <a16:creationId xmlns:a16="http://schemas.microsoft.com/office/drawing/2014/main" id="{30D5A85F-004E-4578-91FE-8B6E9BB8242C}"/>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C0C6CFA0-86C3-44FF-B188-D054217CC2E1}"/>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61" name="Straight Connector 60">
                <a:extLst>
                  <a:ext uri="{FF2B5EF4-FFF2-40B4-BE49-F238E27FC236}">
                    <a16:creationId xmlns:a16="http://schemas.microsoft.com/office/drawing/2014/main" id="{241546A8-83C3-4743-8763-5B87E32AD9F1}"/>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49" name="Group 48">
              <a:extLst>
                <a:ext uri="{FF2B5EF4-FFF2-40B4-BE49-F238E27FC236}">
                  <a16:creationId xmlns:a16="http://schemas.microsoft.com/office/drawing/2014/main" id="{06EFBA76-FB76-4794-837C-BA0A79B78FE8}"/>
                </a:ext>
              </a:extLst>
            </p:cNvPr>
            <p:cNvGrpSpPr/>
            <p:nvPr/>
          </p:nvGrpSpPr>
          <p:grpSpPr>
            <a:xfrm>
              <a:off x="8210550" y="952667"/>
              <a:ext cx="3360423" cy="2828149"/>
              <a:chOff x="789165" y="819317"/>
              <a:chExt cx="7717578" cy="2828149"/>
            </a:xfrm>
          </p:grpSpPr>
          <p:cxnSp>
            <p:nvCxnSpPr>
              <p:cNvPr id="54" name="Straight Connector 53">
                <a:extLst>
                  <a:ext uri="{FF2B5EF4-FFF2-40B4-BE49-F238E27FC236}">
                    <a16:creationId xmlns:a16="http://schemas.microsoft.com/office/drawing/2014/main" id="{552DD45F-17CC-4572-A1BA-0195A50229F4}"/>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ED582207-AD54-42AB-ADC3-2BAD6182EFBA}"/>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id="{62F17D03-C4DD-4F9E-98F1-29C453B84B10}"/>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50" name="Straight Arrow Connector 49">
              <a:extLst>
                <a:ext uri="{FF2B5EF4-FFF2-40B4-BE49-F238E27FC236}">
                  <a16:creationId xmlns:a16="http://schemas.microsoft.com/office/drawing/2014/main" id="{61C57C3C-E6A0-4877-AECE-D1E624D7DF8E}"/>
                </a:ext>
              </a:extLst>
            </p:cNvPr>
            <p:cNvCxnSpPr>
              <a:cxnSpLocks/>
            </p:cNvCxnSpPr>
            <p:nvPr/>
          </p:nvCxnSpPr>
          <p:spPr>
            <a:xfrm>
              <a:off x="8115300" y="3779733"/>
              <a:ext cx="3691090"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51" name="Straight Arrow Connector 50">
              <a:extLst>
                <a:ext uri="{FF2B5EF4-FFF2-40B4-BE49-F238E27FC236}">
                  <a16:creationId xmlns:a16="http://schemas.microsoft.com/office/drawing/2014/main" id="{4D88D834-0BB6-4CE7-9ED2-9C98D1978323}"/>
                </a:ext>
              </a:extLst>
            </p:cNvPr>
            <p:cNvCxnSpPr>
              <a:cxnSpLocks/>
            </p:cNvCxnSpPr>
            <p:nvPr/>
          </p:nvCxnSpPr>
          <p:spPr>
            <a:xfrm flipV="1">
              <a:off x="8418410" y="745223"/>
              <a:ext cx="0" cy="3331477"/>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104" name="Straight Connector 103">
            <a:extLst>
              <a:ext uri="{FF2B5EF4-FFF2-40B4-BE49-F238E27FC236}">
                <a16:creationId xmlns:a16="http://schemas.microsoft.com/office/drawing/2014/main" id="{10B69231-C26E-4EE5-BD3D-001C548F607B}"/>
              </a:ext>
            </a:extLst>
          </p:cNvPr>
          <p:cNvCxnSpPr>
            <a:cxnSpLocks/>
          </p:cNvCxnSpPr>
          <p:nvPr/>
        </p:nvCxnSpPr>
        <p:spPr>
          <a:xfrm flipV="1">
            <a:off x="419100" y="1912375"/>
            <a:ext cx="4453346" cy="4425059"/>
          </a:xfrm>
          <a:prstGeom prst="line">
            <a:avLst/>
          </a:prstGeom>
          <a:ln w="101600">
            <a:solidFill>
              <a:srgbClr val="FFC000"/>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8D41E203-C9CA-4B6F-8E2F-3E181FBB391A}"/>
                  </a:ext>
                </a:extLst>
              </p:cNvPr>
              <p:cNvSpPr txBox="1"/>
              <p:nvPr/>
            </p:nvSpPr>
            <p:spPr>
              <a:xfrm>
                <a:off x="155472" y="1130713"/>
                <a:ext cx="1035412" cy="1015663"/>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sz="6000" b="0" i="1" smtClean="0">
                          <a:solidFill>
                            <a:schemeClr val="tx1"/>
                          </a:solidFill>
                          <a:latin typeface="Cambria Math" panose="02040503050406030204" pitchFamily="18" charset="0"/>
                        </a:rPr>
                        <m:t>𝑐</m:t>
                      </m:r>
                      <m:r>
                        <a:rPr lang="en-US" sz="6000" b="0" i="1" smtClean="0">
                          <a:solidFill>
                            <a:srgbClr val="0070C0"/>
                          </a:solidFill>
                          <a:latin typeface="Cambria Math" panose="02040503050406030204" pitchFamily="18" charset="0"/>
                        </a:rPr>
                        <m:t>𝑡</m:t>
                      </m:r>
                    </m:oMath>
                  </m:oMathPara>
                </a14:m>
                <a:endParaRPr lang="en-CA" sz="6000" dirty="0"/>
              </a:p>
            </p:txBody>
          </p:sp>
        </mc:Choice>
        <mc:Fallback xmlns="">
          <p:sp>
            <p:nvSpPr>
              <p:cNvPr id="115" name="TextBox 114">
                <a:extLst>
                  <a:ext uri="{FF2B5EF4-FFF2-40B4-BE49-F238E27FC236}">
                    <a16:creationId xmlns:a16="http://schemas.microsoft.com/office/drawing/2014/main" id="{8D41E203-C9CA-4B6F-8E2F-3E181FBB391A}"/>
                  </a:ext>
                </a:extLst>
              </p:cNvPr>
              <p:cNvSpPr txBox="1">
                <a:spLocks noRot="1" noChangeAspect="1" noMove="1" noResize="1" noEditPoints="1" noAdjustHandles="1" noChangeArrowheads="1" noChangeShapeType="1" noTextEdit="1"/>
              </p:cNvSpPr>
              <p:nvPr/>
            </p:nvSpPr>
            <p:spPr>
              <a:xfrm>
                <a:off x="155472" y="1130713"/>
                <a:ext cx="1035412" cy="1015663"/>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F58F28F3-76EC-4C31-8D70-68AD416A4A3A}"/>
                  </a:ext>
                </a:extLst>
              </p:cNvPr>
              <p:cNvSpPr txBox="1"/>
              <p:nvPr/>
            </p:nvSpPr>
            <p:spPr>
              <a:xfrm>
                <a:off x="5032272" y="5569363"/>
                <a:ext cx="791434" cy="1015663"/>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sz="6000" b="0" i="1" smtClean="0">
                          <a:solidFill>
                            <a:srgbClr val="0070C0"/>
                          </a:solidFill>
                          <a:latin typeface="Cambria Math" panose="02040503050406030204" pitchFamily="18" charset="0"/>
                        </a:rPr>
                        <m:t>𝑥</m:t>
                      </m:r>
                    </m:oMath>
                  </m:oMathPara>
                </a14:m>
                <a:endParaRPr lang="en-CA" sz="6000" dirty="0"/>
              </a:p>
            </p:txBody>
          </p:sp>
        </mc:Choice>
        <mc:Fallback xmlns="">
          <p:sp>
            <p:nvSpPr>
              <p:cNvPr id="116" name="TextBox 115">
                <a:extLst>
                  <a:ext uri="{FF2B5EF4-FFF2-40B4-BE49-F238E27FC236}">
                    <a16:creationId xmlns:a16="http://schemas.microsoft.com/office/drawing/2014/main" id="{F58F28F3-76EC-4C31-8D70-68AD416A4A3A}"/>
                  </a:ext>
                </a:extLst>
              </p:cNvPr>
              <p:cNvSpPr txBox="1">
                <a:spLocks noRot="1" noChangeAspect="1" noMove="1" noResize="1" noEditPoints="1" noAdjustHandles="1" noChangeArrowheads="1" noChangeShapeType="1" noTextEdit="1"/>
              </p:cNvSpPr>
              <p:nvPr/>
            </p:nvSpPr>
            <p:spPr>
              <a:xfrm>
                <a:off x="5032272" y="5569363"/>
                <a:ext cx="791434" cy="1015663"/>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77A700A1-EEF5-41F6-A730-08913F5A7CE5}"/>
                  </a:ext>
                </a:extLst>
              </p:cNvPr>
              <p:cNvSpPr txBox="1"/>
              <p:nvPr/>
            </p:nvSpPr>
            <p:spPr>
              <a:xfrm>
                <a:off x="1667780" y="887909"/>
                <a:ext cx="2562496" cy="830997"/>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sz="4800" i="1" smtClean="0">
                          <a:solidFill>
                            <a:srgbClr val="0070C0"/>
                          </a:solidFill>
                          <a:latin typeface="Cambria Math" panose="02040503050406030204" pitchFamily="18" charset="0"/>
                        </a:rPr>
                        <m:t>𝑥</m:t>
                      </m:r>
                      <m:r>
                        <a:rPr lang="en-US" sz="4800" b="0" i="1" smtClean="0">
                          <a:latin typeface="Cambria Math" panose="02040503050406030204" pitchFamily="18" charset="0"/>
                        </a:rPr>
                        <m:t>=</m:t>
                      </m:r>
                      <m:r>
                        <m:rPr>
                          <m:nor/>
                        </m:rPr>
                        <a:rPr lang="en-US" sz="4800" dirty="0" smtClean="0">
                          <a:solidFill>
                            <a:srgbClr val="7030A0"/>
                          </a:solidFill>
                          <a:latin typeface="Cambria Math" panose="02040503050406030204" pitchFamily="18" charset="0"/>
                          <a:ea typeface="Cambria Math" panose="02040503050406030204" pitchFamily="18" charset="0"/>
                        </a:rPr>
                        <m:t>½</m:t>
                      </m:r>
                      <m:r>
                        <a:rPr lang="en-US" sz="4800" i="1">
                          <a:latin typeface="Cambria Math" panose="02040503050406030204" pitchFamily="18" charset="0"/>
                        </a:rPr>
                        <m:t>𝑐</m:t>
                      </m:r>
                      <m:r>
                        <a:rPr lang="en-US" sz="4800" i="1">
                          <a:solidFill>
                            <a:srgbClr val="0070C0"/>
                          </a:solidFill>
                          <a:latin typeface="Cambria Math" panose="02040503050406030204" pitchFamily="18" charset="0"/>
                        </a:rPr>
                        <m:t>𝑡</m:t>
                      </m:r>
                    </m:oMath>
                  </m:oMathPara>
                </a14:m>
                <a:endParaRPr lang="en-CA" sz="4800" dirty="0"/>
              </a:p>
            </p:txBody>
          </p:sp>
        </mc:Choice>
        <mc:Fallback xmlns="">
          <p:sp>
            <p:nvSpPr>
              <p:cNvPr id="117" name="TextBox 116">
                <a:extLst>
                  <a:ext uri="{FF2B5EF4-FFF2-40B4-BE49-F238E27FC236}">
                    <a16:creationId xmlns:a16="http://schemas.microsoft.com/office/drawing/2014/main" id="{77A700A1-EEF5-41F6-A730-08913F5A7CE5}"/>
                  </a:ext>
                </a:extLst>
              </p:cNvPr>
              <p:cNvSpPr txBox="1">
                <a:spLocks noRot="1" noChangeAspect="1" noMove="1" noResize="1" noEditPoints="1" noAdjustHandles="1" noChangeArrowheads="1" noChangeShapeType="1" noTextEdit="1"/>
              </p:cNvSpPr>
              <p:nvPr/>
            </p:nvSpPr>
            <p:spPr>
              <a:xfrm>
                <a:off x="1667780" y="887909"/>
                <a:ext cx="2562496" cy="830997"/>
              </a:xfrm>
              <a:prstGeom prst="rect">
                <a:avLst/>
              </a:prstGeom>
              <a:blipFill>
                <a:blip r:embed="rId6"/>
                <a:stretch>
                  <a:fillRect/>
                </a:stretch>
              </a:blipFill>
            </p:spPr>
            <p:txBody>
              <a:bodyPr/>
              <a:lstStyle/>
              <a:p>
                <a:r>
                  <a:rPr lang="en-CA">
                    <a:noFill/>
                  </a:rPr>
                  <a:t> </a:t>
                </a:r>
              </a:p>
            </p:txBody>
          </p:sp>
        </mc:Fallback>
      </mc:AlternateContent>
      <p:cxnSp>
        <p:nvCxnSpPr>
          <p:cNvPr id="118" name="Straight Connector 117">
            <a:extLst>
              <a:ext uri="{FF2B5EF4-FFF2-40B4-BE49-F238E27FC236}">
                <a16:creationId xmlns:a16="http://schemas.microsoft.com/office/drawing/2014/main" id="{1BF0AB69-E835-44A8-8F74-D8BF5EB2207D}"/>
              </a:ext>
            </a:extLst>
          </p:cNvPr>
          <p:cNvCxnSpPr>
            <a:cxnSpLocks/>
          </p:cNvCxnSpPr>
          <p:nvPr/>
        </p:nvCxnSpPr>
        <p:spPr>
          <a:xfrm flipV="1">
            <a:off x="361950" y="4095750"/>
            <a:ext cx="4276397" cy="228600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8A5B29E-22B8-4C90-8295-16544C74D6F8}"/>
              </a:ext>
            </a:extLst>
          </p:cNvPr>
          <p:cNvSpPr txBox="1"/>
          <p:nvPr/>
        </p:nvSpPr>
        <p:spPr>
          <a:xfrm>
            <a:off x="6148169" y="806863"/>
            <a:ext cx="5602560" cy="1938992"/>
          </a:xfrm>
          <a:prstGeom prst="rect">
            <a:avLst/>
          </a:prstGeom>
          <a:noFill/>
        </p:spPr>
        <p:txBody>
          <a:bodyPr wrap="none" rtlCol="0">
            <a:spAutoFit/>
          </a:bodyPr>
          <a:lstStyle/>
          <a:p>
            <a:pPr algn="ctr"/>
            <a:r>
              <a:rPr lang="en-US" sz="6000" dirty="0">
                <a:solidFill>
                  <a:srgbClr val="00B050"/>
                </a:solidFill>
              </a:rPr>
              <a:t>Reciprocal Slopes</a:t>
            </a:r>
            <a:br>
              <a:rPr lang="en-US" sz="6000" dirty="0">
                <a:solidFill>
                  <a:srgbClr val="00B050"/>
                </a:solidFill>
              </a:rPr>
            </a:br>
            <a:r>
              <a:rPr lang="en-US" sz="6000" dirty="0">
                <a:solidFill>
                  <a:srgbClr val="00B050"/>
                </a:solidFill>
              </a:rPr>
              <a:t>(e.g. ½ and 2)</a:t>
            </a:r>
            <a:endParaRPr lang="en-CA" sz="6000" dirty="0">
              <a:solidFill>
                <a:srgbClr val="00B050"/>
              </a:solidFill>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4C015D4-1246-477A-A9B1-089062608664}"/>
                  </a:ext>
                </a:extLst>
              </p:cNvPr>
              <p:cNvSpPr txBox="1"/>
              <p:nvPr/>
            </p:nvSpPr>
            <p:spPr>
              <a:xfrm>
                <a:off x="5211080" y="3321463"/>
                <a:ext cx="2355709" cy="830997"/>
              </a:xfrm>
              <a:prstGeom prst="rect">
                <a:avLst/>
              </a:prstGeom>
              <a:noFill/>
            </p:spPr>
            <p:txBody>
              <a:bodyPr wrap="none" rtlCol="0">
                <a:spAutoFit/>
              </a:bodyPr>
              <a:lstStyle/>
              <a:p>
                <a14:m>
                  <m:oMath xmlns:m="http://schemas.openxmlformats.org/officeDocument/2006/math">
                    <m:r>
                      <a:rPr lang="en-US" sz="4800" i="1" smtClean="0">
                        <a:solidFill>
                          <a:srgbClr val="0070C0"/>
                        </a:solidFill>
                        <a:latin typeface="Cambria Math" panose="02040503050406030204" pitchFamily="18" charset="0"/>
                      </a:rPr>
                      <m:t>𝑥</m:t>
                    </m:r>
                    <m:r>
                      <a:rPr lang="en-US" sz="4800" b="0" i="1" smtClean="0">
                        <a:latin typeface="Cambria Math" panose="02040503050406030204" pitchFamily="18" charset="0"/>
                      </a:rPr>
                      <m:t>=</m:t>
                    </m:r>
                    <m:r>
                      <a:rPr lang="en-US" sz="4800" b="0" i="1" smtClean="0">
                        <a:solidFill>
                          <a:srgbClr val="7030A0"/>
                        </a:solidFill>
                        <a:latin typeface="Cambria Math" panose="02040503050406030204" pitchFamily="18" charset="0"/>
                      </a:rPr>
                      <m:t>2</m:t>
                    </m:r>
                    <m:r>
                      <a:rPr lang="en-US" sz="4800" i="1">
                        <a:latin typeface="Cambria Math" panose="02040503050406030204" pitchFamily="18" charset="0"/>
                      </a:rPr>
                      <m:t>𝑐</m:t>
                    </m:r>
                    <m:r>
                      <a:rPr lang="en-US" sz="4800" i="1">
                        <a:solidFill>
                          <a:srgbClr val="0070C0"/>
                        </a:solidFill>
                        <a:latin typeface="Cambria Math" panose="02040503050406030204" pitchFamily="18" charset="0"/>
                      </a:rPr>
                      <m:t>𝑡</m:t>
                    </m:r>
                  </m:oMath>
                </a14:m>
                <a:r>
                  <a:rPr lang="en-CA" sz="4800" dirty="0"/>
                  <a:t> </a:t>
                </a:r>
              </a:p>
            </p:txBody>
          </p:sp>
        </mc:Choice>
        <mc:Fallback xmlns="">
          <p:sp>
            <p:nvSpPr>
              <p:cNvPr id="23" name="TextBox 22">
                <a:extLst>
                  <a:ext uri="{FF2B5EF4-FFF2-40B4-BE49-F238E27FC236}">
                    <a16:creationId xmlns:a16="http://schemas.microsoft.com/office/drawing/2014/main" id="{84C015D4-1246-477A-A9B1-089062608664}"/>
                  </a:ext>
                </a:extLst>
              </p:cNvPr>
              <p:cNvSpPr txBox="1">
                <a:spLocks noRot="1" noChangeAspect="1" noMove="1" noResize="1" noEditPoints="1" noAdjustHandles="1" noChangeArrowheads="1" noChangeShapeType="1" noTextEdit="1"/>
              </p:cNvSpPr>
              <p:nvPr/>
            </p:nvSpPr>
            <p:spPr>
              <a:xfrm>
                <a:off x="5211080" y="3321463"/>
                <a:ext cx="2355709" cy="830997"/>
              </a:xfrm>
              <a:prstGeom prst="rect">
                <a:avLst/>
              </a:prstGeom>
              <a:blipFill>
                <a:blip r:embed="rId7"/>
                <a:stretch>
                  <a:fillRect/>
                </a:stretch>
              </a:blipFill>
            </p:spPr>
            <p:txBody>
              <a:bodyPr/>
              <a:lstStyle/>
              <a:p>
                <a:r>
                  <a:rPr lang="en-CA">
                    <a:noFill/>
                  </a:rPr>
                  <a:t> </a:t>
                </a:r>
              </a:p>
            </p:txBody>
          </p:sp>
        </mc:Fallback>
      </mc:AlternateContent>
      <p:grpSp>
        <p:nvGrpSpPr>
          <p:cNvPr id="4" name="Group 3">
            <a:extLst>
              <a:ext uri="{FF2B5EF4-FFF2-40B4-BE49-F238E27FC236}">
                <a16:creationId xmlns:a16="http://schemas.microsoft.com/office/drawing/2014/main" id="{C458E2CD-53B2-4DFB-BF77-D313E865E504}"/>
              </a:ext>
            </a:extLst>
          </p:cNvPr>
          <p:cNvGrpSpPr/>
          <p:nvPr/>
        </p:nvGrpSpPr>
        <p:grpSpPr>
          <a:xfrm>
            <a:off x="476250" y="1820678"/>
            <a:ext cx="2360073" cy="4637272"/>
            <a:chOff x="476250" y="1820678"/>
            <a:chExt cx="2360073" cy="4637272"/>
          </a:xfrm>
        </p:grpSpPr>
        <p:cxnSp>
          <p:nvCxnSpPr>
            <p:cNvPr id="110" name="Straight Connector 109">
              <a:extLst>
                <a:ext uri="{FF2B5EF4-FFF2-40B4-BE49-F238E27FC236}">
                  <a16:creationId xmlns:a16="http://schemas.microsoft.com/office/drawing/2014/main" id="{F99E894E-E744-4CF3-84EA-ACDE0B11070C}"/>
                </a:ext>
              </a:extLst>
            </p:cNvPr>
            <p:cNvCxnSpPr>
              <a:cxnSpLocks/>
            </p:cNvCxnSpPr>
            <p:nvPr/>
          </p:nvCxnSpPr>
          <p:spPr>
            <a:xfrm flipV="1">
              <a:off x="476250" y="2095500"/>
              <a:ext cx="2190750" cy="436245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24" name="Picture 2" descr="Image result for marie curie">
              <a:extLst>
                <a:ext uri="{FF2B5EF4-FFF2-40B4-BE49-F238E27FC236}">
                  <a16:creationId xmlns:a16="http://schemas.microsoft.com/office/drawing/2014/main" id="{E040F625-065F-48D4-ACDE-74E3B58F2AC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7739" r="5774"/>
            <a:stretch/>
          </p:blipFill>
          <p:spPr bwMode="auto">
            <a:xfrm flipH="1">
              <a:off x="2084300" y="1820678"/>
              <a:ext cx="752023" cy="10592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a:extLst>
              <a:ext uri="{FF2B5EF4-FFF2-40B4-BE49-F238E27FC236}">
                <a16:creationId xmlns:a16="http://schemas.microsoft.com/office/drawing/2014/main" id="{D26DFA62-7579-4DED-8EE4-E6E4ADB5C755}"/>
              </a:ext>
            </a:extLst>
          </p:cNvPr>
          <p:cNvGrpSpPr/>
          <p:nvPr/>
        </p:nvGrpSpPr>
        <p:grpSpPr>
          <a:xfrm rot="20716194">
            <a:off x="1627822" y="4983476"/>
            <a:ext cx="3608242" cy="986458"/>
            <a:chOff x="5685473" y="2221227"/>
            <a:chExt cx="3608242" cy="986458"/>
          </a:xfrm>
        </p:grpSpPr>
        <p:cxnSp>
          <p:nvCxnSpPr>
            <p:cNvPr id="26" name="Straight Arrow Connector 25">
              <a:extLst>
                <a:ext uri="{FF2B5EF4-FFF2-40B4-BE49-F238E27FC236}">
                  <a16:creationId xmlns:a16="http://schemas.microsoft.com/office/drawing/2014/main" id="{82F30001-12A2-45AB-BB19-7E08AE4A2D1D}"/>
                </a:ext>
              </a:extLst>
            </p:cNvPr>
            <p:cNvCxnSpPr>
              <a:cxnSpLocks/>
            </p:cNvCxnSpPr>
            <p:nvPr/>
          </p:nvCxnSpPr>
          <p:spPr>
            <a:xfrm flipV="1">
              <a:off x="5685473" y="2322286"/>
              <a:ext cx="3608242" cy="885399"/>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27" name="TextBox 26">
              <a:extLst>
                <a:ext uri="{FF2B5EF4-FFF2-40B4-BE49-F238E27FC236}">
                  <a16:creationId xmlns:a16="http://schemas.microsoft.com/office/drawing/2014/main" id="{5D5F950F-0FBB-487D-9174-5462F6BD0340}"/>
                </a:ext>
              </a:extLst>
            </p:cNvPr>
            <p:cNvSpPr txBox="1"/>
            <p:nvPr/>
          </p:nvSpPr>
          <p:spPr>
            <a:xfrm rot="20805659">
              <a:off x="5984006" y="2221227"/>
              <a:ext cx="2496967" cy="646331"/>
            </a:xfrm>
            <a:prstGeom prst="rect">
              <a:avLst/>
            </a:prstGeom>
            <a:noFill/>
            <a:effectLst>
              <a:softEdge rad="127000"/>
            </a:effectLst>
          </p:spPr>
          <p:txBody>
            <a:bodyPr wrap="none" rtlCol="0">
              <a:spAutoFit/>
            </a:bodyPr>
            <a:lstStyle/>
            <a:p>
              <a:pPr algn="ctr"/>
              <a:r>
                <a:rPr lang="en-US" sz="3600" dirty="0">
                  <a:solidFill>
                    <a:srgbClr val="C00000"/>
                  </a:solidFill>
                </a:rPr>
                <a:t>simultaneity</a:t>
              </a:r>
              <a:endParaRPr lang="en-CA" sz="3600" dirty="0">
                <a:solidFill>
                  <a:srgbClr val="C00000"/>
                </a:solidFill>
              </a:endParaRPr>
            </a:p>
          </p:txBody>
        </p:sp>
      </p:grpSp>
      <p:grpSp>
        <p:nvGrpSpPr>
          <p:cNvPr id="28" name="Group 27">
            <a:extLst>
              <a:ext uri="{FF2B5EF4-FFF2-40B4-BE49-F238E27FC236}">
                <a16:creationId xmlns:a16="http://schemas.microsoft.com/office/drawing/2014/main" id="{AF8C6EC0-C0F7-46B0-A615-28068F57C3A4}"/>
              </a:ext>
            </a:extLst>
          </p:cNvPr>
          <p:cNvGrpSpPr/>
          <p:nvPr/>
        </p:nvGrpSpPr>
        <p:grpSpPr>
          <a:xfrm>
            <a:off x="264856" y="4497682"/>
            <a:ext cx="1975227" cy="2019300"/>
            <a:chOff x="76200" y="5124450"/>
            <a:chExt cx="1975227" cy="2019300"/>
          </a:xfrm>
        </p:grpSpPr>
        <p:sp>
          <p:nvSpPr>
            <p:cNvPr id="29" name="Arc 28">
              <a:extLst>
                <a:ext uri="{FF2B5EF4-FFF2-40B4-BE49-F238E27FC236}">
                  <a16:creationId xmlns:a16="http://schemas.microsoft.com/office/drawing/2014/main" id="{C964F4C5-3A54-4AE2-AD62-4BFF10C52705}"/>
                </a:ext>
              </a:extLst>
            </p:cNvPr>
            <p:cNvSpPr/>
            <p:nvPr/>
          </p:nvSpPr>
          <p:spPr>
            <a:xfrm>
              <a:off x="76200" y="5791200"/>
              <a:ext cx="1352550" cy="1352550"/>
            </a:xfrm>
            <a:prstGeom prst="arc">
              <a:avLst>
                <a:gd name="adj1" fmla="val 16827595"/>
                <a:gd name="adj2" fmla="val 21336390"/>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ECDF4FD-FFE9-4158-B35A-C3C1C953C19D}"/>
                    </a:ext>
                  </a:extLst>
                </p:cNvPr>
                <p:cNvSpPr txBox="1"/>
                <p:nvPr/>
              </p:nvSpPr>
              <p:spPr>
                <a:xfrm>
                  <a:off x="990600" y="5124450"/>
                  <a:ext cx="725744"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𝜃</m:t>
                        </m:r>
                      </m:oMath>
                    </m:oMathPara>
                  </a14:m>
                  <a:endParaRPr lang="en-CA" sz="4000" dirty="0"/>
                </a:p>
              </p:txBody>
            </p:sp>
          </mc:Choice>
          <mc:Fallback xmlns="">
            <p:sp>
              <p:nvSpPr>
                <p:cNvPr id="30" name="TextBox 29">
                  <a:extLst>
                    <a:ext uri="{FF2B5EF4-FFF2-40B4-BE49-F238E27FC236}">
                      <a16:creationId xmlns:a16="http://schemas.microsoft.com/office/drawing/2014/main" id="{BECDF4FD-FFE9-4158-B35A-C3C1C953C19D}"/>
                    </a:ext>
                  </a:extLst>
                </p:cNvPr>
                <p:cNvSpPr txBox="1">
                  <a:spLocks noRot="1" noChangeAspect="1" noMove="1" noResize="1" noEditPoints="1" noAdjustHandles="1" noChangeArrowheads="1" noChangeShapeType="1" noTextEdit="1"/>
                </p:cNvSpPr>
                <p:nvPr/>
              </p:nvSpPr>
              <p:spPr>
                <a:xfrm>
                  <a:off x="990600" y="5124450"/>
                  <a:ext cx="725744" cy="707886"/>
                </a:xfrm>
                <a:prstGeom prst="rect">
                  <a:avLst/>
                </a:prstGeom>
                <a:blipFill>
                  <a:blip r:embed="rId9"/>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524830E-BB2D-4E4E-A7A1-384A0C0C904F}"/>
                    </a:ext>
                  </a:extLst>
                </p:cNvPr>
                <p:cNvSpPr txBox="1"/>
                <p:nvPr/>
              </p:nvSpPr>
              <p:spPr>
                <a:xfrm>
                  <a:off x="1447800" y="5543550"/>
                  <a:ext cx="603627"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𝜃</m:t>
                        </m:r>
                      </m:oMath>
                    </m:oMathPara>
                  </a14:m>
                  <a:endParaRPr lang="en-CA" sz="4000" dirty="0"/>
                </a:p>
              </p:txBody>
            </p:sp>
          </mc:Choice>
          <mc:Fallback xmlns="">
            <p:sp>
              <p:nvSpPr>
                <p:cNvPr id="31" name="TextBox 30">
                  <a:extLst>
                    <a:ext uri="{FF2B5EF4-FFF2-40B4-BE49-F238E27FC236}">
                      <a16:creationId xmlns:a16="http://schemas.microsoft.com/office/drawing/2014/main" id="{D524830E-BB2D-4E4E-A7A1-384A0C0C904F}"/>
                    </a:ext>
                  </a:extLst>
                </p:cNvPr>
                <p:cNvSpPr txBox="1">
                  <a:spLocks noRot="1" noChangeAspect="1" noMove="1" noResize="1" noEditPoints="1" noAdjustHandles="1" noChangeArrowheads="1" noChangeShapeType="1" noTextEdit="1"/>
                </p:cNvSpPr>
                <p:nvPr/>
              </p:nvSpPr>
              <p:spPr>
                <a:xfrm>
                  <a:off x="1447800" y="5543550"/>
                  <a:ext cx="603627" cy="707886"/>
                </a:xfrm>
                <a:prstGeom prst="rect">
                  <a:avLst/>
                </a:prstGeom>
                <a:blipFill>
                  <a:blip r:embed="rId10"/>
                  <a:stretch>
                    <a:fillRect/>
                  </a:stretch>
                </a:blipFill>
              </p:spPr>
              <p:txBody>
                <a:bodyPr/>
                <a:lstStyle/>
                <a:p>
                  <a:r>
                    <a:rPr lang="en-CA">
                      <a:noFill/>
                    </a:rPr>
                    <a:t> </a:t>
                  </a:r>
                </a:p>
              </p:txBody>
            </p:sp>
          </mc:Fallback>
        </mc:AlternateContent>
      </p:grpSp>
      <mc:AlternateContent xmlns:mc="http://schemas.openxmlformats.org/markup-compatibility/2006" xmlns:p14="http://schemas.microsoft.com/office/powerpoint/2010/main" xmlns:iact="http://schemas.microsoft.com/office/powerpoint/2014/inkAction">
        <mc:Choice Requires="p14 iact">
          <p:contentPart p14:bwMode="auto" r:id="rId11">
            <p14:nvContentPartPr>
              <p14:cNvPr id="6" name="Ink 5">
                <a:extLst>
                  <a:ext uri="{FF2B5EF4-FFF2-40B4-BE49-F238E27FC236}">
                    <a16:creationId xmlns:a16="http://schemas.microsoft.com/office/drawing/2014/main" id="{02013A96-8C10-4BFA-803B-D94E5D074A2F}"/>
                  </a:ext>
                </a:extLst>
              </p14:cNvPr>
              <p14:cNvContentPartPr/>
              <p14:nvPr>
                <p:extLst>
                  <p:ext uri="{42D2F446-02D8-4167-A562-619A0277C38B}">
                    <p15:isNarration xmlns:p15="http://schemas.microsoft.com/office/powerpoint/2012/main" val="1"/>
                  </p:ext>
                </p:extLst>
              </p14:nvPr>
            </p14:nvContentPartPr>
            <p14:xfrm>
              <a:off x="1330200" y="272880"/>
              <a:ext cx="5455080" cy="3916800"/>
            </p14:xfrm>
          </p:contentPart>
        </mc:Choice>
        <mc:Fallback xmlns="">
          <p:pic>
            <p:nvPicPr>
              <p:cNvPr id="6" name="Ink 5">
                <a:extLst>
                  <a:ext uri="{FF2B5EF4-FFF2-40B4-BE49-F238E27FC236}">
                    <a16:creationId xmlns:a16="http://schemas.microsoft.com/office/drawing/2014/main" id="{02013A96-8C10-4BFA-803B-D94E5D074A2F}"/>
                  </a:ext>
                </a:extLst>
              </p:cNvPr>
              <p:cNvPicPr>
                <a:picLocks noGrp="1" noRot="1" noChangeAspect="1" noMove="1" noResize="1" noEditPoints="1" noAdjustHandles="1" noChangeArrowheads="1" noChangeShapeType="1"/>
              </p:cNvPicPr>
              <p:nvPr/>
            </p:nvPicPr>
            <p:blipFill>
              <a:blip r:embed="rId12"/>
              <a:stretch>
                <a:fillRect/>
              </a:stretch>
            </p:blipFill>
            <p:spPr>
              <a:xfrm>
                <a:off x="1320840" y="263520"/>
                <a:ext cx="5473800" cy="3935520"/>
              </a:xfrm>
              <a:prstGeom prst="rect">
                <a:avLst/>
              </a:prstGeom>
            </p:spPr>
          </p:pic>
        </mc:Fallback>
      </mc:AlternateContent>
    </p:spTree>
    <p:custDataLst>
      <p:tags r:id="rId1"/>
    </p:custDataLst>
    <p:extLst>
      <p:ext uri="{BB962C8B-B14F-4D97-AF65-F5344CB8AC3E}">
        <p14:creationId xmlns:p14="http://schemas.microsoft.com/office/powerpoint/2010/main" val="4045079739"/>
      </p:ext>
    </p:extLst>
  </p:cSld>
  <p:clrMapOvr>
    <a:masterClrMapping/>
  </p:clrMapOvr>
  <mc:AlternateContent xmlns:mc="http://schemas.openxmlformats.org/markup-compatibility/2006" xmlns:p14="http://schemas.microsoft.com/office/powerpoint/2010/main">
    <mc:Choice Requires="p14">
      <p:transition spd="slow" p14:dur="2000" advTm="97341"/>
    </mc:Choice>
    <mc:Fallback xmlns="">
      <p:transition spd="slow" advTm="9734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md type="call" cmd="playFrom(0.0)">
                                      <p:cBhvr>
                                        <p:cTn id="7" dur="1" fill="hold"/>
                                        <p:tgtEl>
                                          <p:spTgt spid="6"/>
                                        </p:tgtEl>
                                      </p:cBhvr>
                                    </p:cmd>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18"/>
                                        </p:tgtEl>
                                        <p:attrNameLst>
                                          <p:attrName>style.visibility</p:attrName>
                                        </p:attrNameLst>
                                      </p:cBhvr>
                                      <p:to>
                                        <p:strVal val="visible"/>
                                      </p:to>
                                    </p:set>
                                    <p:animEffect transition="in" filter="wipe(left)">
                                      <p:cBhvr>
                                        <p:cTn id="21" dur="500"/>
                                        <p:tgtEl>
                                          <p:spTgt spid="118"/>
                                        </p:tgtEl>
                                      </p:cBhvr>
                                    </p:animEffect>
                                  </p:childTnLst>
                                </p:cTn>
                              </p:par>
                              <p:par>
                                <p:cTn id="22" presetID="22" presetClass="entr" presetSubtype="4"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down)">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22"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95">
            <a:extLst>
              <a:ext uri="{FF2B5EF4-FFF2-40B4-BE49-F238E27FC236}">
                <a16:creationId xmlns:a16="http://schemas.microsoft.com/office/drawing/2014/main" id="{40671CD9-02BE-4B27-A02B-F3FCF9CE0FF3}"/>
              </a:ext>
            </a:extLst>
          </p:cNvPr>
          <p:cNvGrpSpPr/>
          <p:nvPr/>
        </p:nvGrpSpPr>
        <p:grpSpPr>
          <a:xfrm>
            <a:off x="277853" y="1998314"/>
            <a:ext cx="4786436" cy="4589711"/>
            <a:chOff x="8115300" y="605320"/>
            <a:chExt cx="3691090" cy="3539385"/>
          </a:xfrm>
        </p:grpSpPr>
        <p:grpSp>
          <p:nvGrpSpPr>
            <p:cNvPr id="48" name="Group 47">
              <a:extLst>
                <a:ext uri="{FF2B5EF4-FFF2-40B4-BE49-F238E27FC236}">
                  <a16:creationId xmlns:a16="http://schemas.microsoft.com/office/drawing/2014/main" id="{4617D873-B324-4418-9922-54A082820FBD}"/>
                </a:ext>
              </a:extLst>
            </p:cNvPr>
            <p:cNvGrpSpPr/>
            <p:nvPr/>
          </p:nvGrpSpPr>
          <p:grpSpPr>
            <a:xfrm>
              <a:off x="8408570" y="605320"/>
              <a:ext cx="2828151" cy="3539385"/>
              <a:chOff x="8916251" y="3646887"/>
              <a:chExt cx="1885667" cy="2551440"/>
            </a:xfrm>
          </p:grpSpPr>
          <p:cxnSp>
            <p:nvCxnSpPr>
              <p:cNvPr id="59" name="Straight Connector 58">
                <a:extLst>
                  <a:ext uri="{FF2B5EF4-FFF2-40B4-BE49-F238E27FC236}">
                    <a16:creationId xmlns:a16="http://schemas.microsoft.com/office/drawing/2014/main" id="{30D5A85F-004E-4578-91FE-8B6E9BB8242C}"/>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C0C6CFA0-86C3-44FF-B188-D054217CC2E1}"/>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61" name="Straight Connector 60">
                <a:extLst>
                  <a:ext uri="{FF2B5EF4-FFF2-40B4-BE49-F238E27FC236}">
                    <a16:creationId xmlns:a16="http://schemas.microsoft.com/office/drawing/2014/main" id="{241546A8-83C3-4743-8763-5B87E32AD9F1}"/>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49" name="Group 48">
              <a:extLst>
                <a:ext uri="{FF2B5EF4-FFF2-40B4-BE49-F238E27FC236}">
                  <a16:creationId xmlns:a16="http://schemas.microsoft.com/office/drawing/2014/main" id="{06EFBA76-FB76-4794-837C-BA0A79B78FE8}"/>
                </a:ext>
              </a:extLst>
            </p:cNvPr>
            <p:cNvGrpSpPr/>
            <p:nvPr/>
          </p:nvGrpSpPr>
          <p:grpSpPr>
            <a:xfrm>
              <a:off x="8210550" y="952667"/>
              <a:ext cx="3360423" cy="2828149"/>
              <a:chOff x="789165" y="819317"/>
              <a:chExt cx="7717578" cy="2828149"/>
            </a:xfrm>
          </p:grpSpPr>
          <p:cxnSp>
            <p:nvCxnSpPr>
              <p:cNvPr id="54" name="Straight Connector 53">
                <a:extLst>
                  <a:ext uri="{FF2B5EF4-FFF2-40B4-BE49-F238E27FC236}">
                    <a16:creationId xmlns:a16="http://schemas.microsoft.com/office/drawing/2014/main" id="{552DD45F-17CC-4572-A1BA-0195A50229F4}"/>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ED582207-AD54-42AB-ADC3-2BAD6182EFBA}"/>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id="{62F17D03-C4DD-4F9E-98F1-29C453B84B10}"/>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50" name="Straight Arrow Connector 49">
              <a:extLst>
                <a:ext uri="{FF2B5EF4-FFF2-40B4-BE49-F238E27FC236}">
                  <a16:creationId xmlns:a16="http://schemas.microsoft.com/office/drawing/2014/main" id="{61C57C3C-E6A0-4877-AECE-D1E624D7DF8E}"/>
                </a:ext>
              </a:extLst>
            </p:cNvPr>
            <p:cNvCxnSpPr>
              <a:cxnSpLocks/>
            </p:cNvCxnSpPr>
            <p:nvPr/>
          </p:nvCxnSpPr>
          <p:spPr>
            <a:xfrm>
              <a:off x="8115300" y="3779733"/>
              <a:ext cx="3691090"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51" name="Straight Arrow Connector 50">
              <a:extLst>
                <a:ext uri="{FF2B5EF4-FFF2-40B4-BE49-F238E27FC236}">
                  <a16:creationId xmlns:a16="http://schemas.microsoft.com/office/drawing/2014/main" id="{4D88D834-0BB6-4CE7-9ED2-9C98D1978323}"/>
                </a:ext>
              </a:extLst>
            </p:cNvPr>
            <p:cNvCxnSpPr>
              <a:cxnSpLocks/>
            </p:cNvCxnSpPr>
            <p:nvPr/>
          </p:nvCxnSpPr>
          <p:spPr>
            <a:xfrm flipV="1">
              <a:off x="8418410" y="745223"/>
              <a:ext cx="0" cy="3331477"/>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104" name="Straight Connector 103">
            <a:extLst>
              <a:ext uri="{FF2B5EF4-FFF2-40B4-BE49-F238E27FC236}">
                <a16:creationId xmlns:a16="http://schemas.microsoft.com/office/drawing/2014/main" id="{10B69231-C26E-4EE5-BD3D-001C548F607B}"/>
              </a:ext>
            </a:extLst>
          </p:cNvPr>
          <p:cNvCxnSpPr>
            <a:cxnSpLocks/>
          </p:cNvCxnSpPr>
          <p:nvPr/>
        </p:nvCxnSpPr>
        <p:spPr>
          <a:xfrm flipV="1">
            <a:off x="419100" y="1912375"/>
            <a:ext cx="4453346" cy="4425059"/>
          </a:xfrm>
          <a:prstGeom prst="line">
            <a:avLst/>
          </a:prstGeom>
          <a:ln w="101600">
            <a:solidFill>
              <a:srgbClr val="FFC000"/>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99E894E-E744-4CF3-84EA-ACDE0B11070C}"/>
              </a:ext>
            </a:extLst>
          </p:cNvPr>
          <p:cNvCxnSpPr>
            <a:cxnSpLocks/>
          </p:cNvCxnSpPr>
          <p:nvPr/>
        </p:nvCxnSpPr>
        <p:spPr>
          <a:xfrm flipV="1">
            <a:off x="476250" y="2095500"/>
            <a:ext cx="2190750" cy="436245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8D41E203-C9CA-4B6F-8E2F-3E181FBB391A}"/>
                  </a:ext>
                </a:extLst>
              </p:cNvPr>
              <p:cNvSpPr txBox="1"/>
              <p:nvPr/>
            </p:nvSpPr>
            <p:spPr>
              <a:xfrm>
                <a:off x="155472" y="1130713"/>
                <a:ext cx="1035412" cy="1015663"/>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sz="6000" b="0" i="1" smtClean="0">
                          <a:solidFill>
                            <a:schemeClr val="tx1"/>
                          </a:solidFill>
                          <a:latin typeface="Cambria Math" panose="02040503050406030204" pitchFamily="18" charset="0"/>
                        </a:rPr>
                        <m:t>𝑐</m:t>
                      </m:r>
                      <m:r>
                        <a:rPr lang="en-US" sz="6000" b="0" i="1" smtClean="0">
                          <a:solidFill>
                            <a:srgbClr val="0070C0"/>
                          </a:solidFill>
                          <a:latin typeface="Cambria Math" panose="02040503050406030204" pitchFamily="18" charset="0"/>
                        </a:rPr>
                        <m:t>𝑡</m:t>
                      </m:r>
                    </m:oMath>
                  </m:oMathPara>
                </a14:m>
                <a:endParaRPr lang="en-CA" sz="6000" dirty="0"/>
              </a:p>
            </p:txBody>
          </p:sp>
        </mc:Choice>
        <mc:Fallback xmlns="">
          <p:sp>
            <p:nvSpPr>
              <p:cNvPr id="115" name="TextBox 114">
                <a:extLst>
                  <a:ext uri="{FF2B5EF4-FFF2-40B4-BE49-F238E27FC236}">
                    <a16:creationId xmlns:a16="http://schemas.microsoft.com/office/drawing/2014/main" id="{8D41E203-C9CA-4B6F-8E2F-3E181FBB391A}"/>
                  </a:ext>
                </a:extLst>
              </p:cNvPr>
              <p:cNvSpPr txBox="1">
                <a:spLocks noRot="1" noChangeAspect="1" noMove="1" noResize="1" noEditPoints="1" noAdjustHandles="1" noChangeArrowheads="1" noChangeShapeType="1" noTextEdit="1"/>
              </p:cNvSpPr>
              <p:nvPr/>
            </p:nvSpPr>
            <p:spPr>
              <a:xfrm>
                <a:off x="155472" y="1130713"/>
                <a:ext cx="1035412" cy="1015663"/>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F58F28F3-76EC-4C31-8D70-68AD416A4A3A}"/>
                  </a:ext>
                </a:extLst>
              </p:cNvPr>
              <p:cNvSpPr txBox="1"/>
              <p:nvPr/>
            </p:nvSpPr>
            <p:spPr>
              <a:xfrm>
                <a:off x="5032272" y="5569363"/>
                <a:ext cx="791434" cy="1015663"/>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sz="6000" b="0" i="1" smtClean="0">
                          <a:solidFill>
                            <a:srgbClr val="0070C0"/>
                          </a:solidFill>
                          <a:latin typeface="Cambria Math" panose="02040503050406030204" pitchFamily="18" charset="0"/>
                        </a:rPr>
                        <m:t>𝑥</m:t>
                      </m:r>
                    </m:oMath>
                  </m:oMathPara>
                </a14:m>
                <a:endParaRPr lang="en-CA" sz="6000" dirty="0"/>
              </a:p>
            </p:txBody>
          </p:sp>
        </mc:Choice>
        <mc:Fallback xmlns="">
          <p:sp>
            <p:nvSpPr>
              <p:cNvPr id="116" name="TextBox 115">
                <a:extLst>
                  <a:ext uri="{FF2B5EF4-FFF2-40B4-BE49-F238E27FC236}">
                    <a16:creationId xmlns:a16="http://schemas.microsoft.com/office/drawing/2014/main" id="{F58F28F3-76EC-4C31-8D70-68AD416A4A3A}"/>
                  </a:ext>
                </a:extLst>
              </p:cNvPr>
              <p:cNvSpPr txBox="1">
                <a:spLocks noRot="1" noChangeAspect="1" noMove="1" noResize="1" noEditPoints="1" noAdjustHandles="1" noChangeArrowheads="1" noChangeShapeType="1" noTextEdit="1"/>
              </p:cNvSpPr>
              <p:nvPr/>
            </p:nvSpPr>
            <p:spPr>
              <a:xfrm>
                <a:off x="5032272" y="5569363"/>
                <a:ext cx="791434" cy="1015663"/>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77A700A1-EEF5-41F6-A730-08913F5A7CE5}"/>
                  </a:ext>
                </a:extLst>
              </p:cNvPr>
              <p:cNvSpPr txBox="1"/>
              <p:nvPr/>
            </p:nvSpPr>
            <p:spPr>
              <a:xfrm>
                <a:off x="1667780" y="887909"/>
                <a:ext cx="2387770" cy="830997"/>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sz="4800" i="1" smtClean="0">
                          <a:solidFill>
                            <a:srgbClr val="0070C0"/>
                          </a:solidFill>
                          <a:latin typeface="Cambria Math" panose="02040503050406030204" pitchFamily="18" charset="0"/>
                        </a:rPr>
                        <m:t>𝑥</m:t>
                      </m:r>
                      <m:r>
                        <a:rPr lang="en-US" sz="4800" b="0" i="1" smtClean="0">
                          <a:latin typeface="Cambria Math" panose="02040503050406030204" pitchFamily="18" charset="0"/>
                        </a:rPr>
                        <m:t>=</m:t>
                      </m:r>
                      <m:r>
                        <a:rPr lang="en-US" sz="4800" i="1">
                          <a:solidFill>
                            <a:srgbClr val="7030A0"/>
                          </a:solidFill>
                          <a:latin typeface="Cambria Math" panose="02040503050406030204" pitchFamily="18" charset="0"/>
                        </a:rPr>
                        <m:t>𝛽</m:t>
                      </m:r>
                      <m:r>
                        <a:rPr lang="en-US" sz="4800" i="1">
                          <a:latin typeface="Cambria Math" panose="02040503050406030204" pitchFamily="18" charset="0"/>
                        </a:rPr>
                        <m:t>𝑐</m:t>
                      </m:r>
                      <m:r>
                        <a:rPr lang="en-US" sz="4800" i="1">
                          <a:solidFill>
                            <a:srgbClr val="0070C0"/>
                          </a:solidFill>
                          <a:latin typeface="Cambria Math" panose="02040503050406030204" pitchFamily="18" charset="0"/>
                        </a:rPr>
                        <m:t>𝑡</m:t>
                      </m:r>
                    </m:oMath>
                  </m:oMathPara>
                </a14:m>
                <a:endParaRPr lang="en-CA" sz="4800" dirty="0"/>
              </a:p>
            </p:txBody>
          </p:sp>
        </mc:Choice>
        <mc:Fallback xmlns="">
          <p:sp>
            <p:nvSpPr>
              <p:cNvPr id="117" name="TextBox 116">
                <a:extLst>
                  <a:ext uri="{FF2B5EF4-FFF2-40B4-BE49-F238E27FC236}">
                    <a16:creationId xmlns:a16="http://schemas.microsoft.com/office/drawing/2014/main" id="{77A700A1-EEF5-41F6-A730-08913F5A7CE5}"/>
                  </a:ext>
                </a:extLst>
              </p:cNvPr>
              <p:cNvSpPr txBox="1">
                <a:spLocks noRot="1" noChangeAspect="1" noMove="1" noResize="1" noEditPoints="1" noAdjustHandles="1" noChangeArrowheads="1" noChangeShapeType="1" noTextEdit="1"/>
              </p:cNvSpPr>
              <p:nvPr/>
            </p:nvSpPr>
            <p:spPr>
              <a:xfrm>
                <a:off x="1667780" y="887909"/>
                <a:ext cx="2387770" cy="830997"/>
              </a:xfrm>
              <a:prstGeom prst="rect">
                <a:avLst/>
              </a:prstGeom>
              <a:blipFill>
                <a:blip r:embed="rId6"/>
                <a:stretch>
                  <a:fillRect/>
                </a:stretch>
              </a:blipFill>
            </p:spPr>
            <p:txBody>
              <a:bodyPr/>
              <a:lstStyle/>
              <a:p>
                <a:r>
                  <a:rPr lang="en-CA">
                    <a:noFill/>
                  </a:rPr>
                  <a:t> </a:t>
                </a:r>
              </a:p>
            </p:txBody>
          </p:sp>
        </mc:Fallback>
      </mc:AlternateContent>
      <p:cxnSp>
        <p:nvCxnSpPr>
          <p:cNvPr id="118" name="Straight Connector 117">
            <a:extLst>
              <a:ext uri="{FF2B5EF4-FFF2-40B4-BE49-F238E27FC236}">
                <a16:creationId xmlns:a16="http://schemas.microsoft.com/office/drawing/2014/main" id="{1BF0AB69-E835-44A8-8F74-D8BF5EB2207D}"/>
              </a:ext>
            </a:extLst>
          </p:cNvPr>
          <p:cNvCxnSpPr>
            <a:cxnSpLocks/>
          </p:cNvCxnSpPr>
          <p:nvPr/>
        </p:nvCxnSpPr>
        <p:spPr>
          <a:xfrm flipV="1">
            <a:off x="361950" y="4095750"/>
            <a:ext cx="4276397" cy="228600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1CFE898-B6A8-4A28-8085-E32E1D28028E}"/>
                  </a:ext>
                </a:extLst>
              </p:cNvPr>
              <p:cNvSpPr txBox="1"/>
              <p:nvPr/>
            </p:nvSpPr>
            <p:spPr>
              <a:xfrm>
                <a:off x="4791980" y="4540663"/>
                <a:ext cx="2387770" cy="830997"/>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sz="4800" i="1">
                          <a:solidFill>
                            <a:srgbClr val="7030A0"/>
                          </a:solidFill>
                          <a:latin typeface="Cambria Math" panose="02040503050406030204" pitchFamily="18" charset="0"/>
                        </a:rPr>
                        <m:t>𝛽</m:t>
                      </m:r>
                      <m:r>
                        <a:rPr lang="en-US" sz="4800" i="1" smtClean="0">
                          <a:solidFill>
                            <a:srgbClr val="0070C0"/>
                          </a:solidFill>
                          <a:latin typeface="Cambria Math" panose="02040503050406030204" pitchFamily="18" charset="0"/>
                        </a:rPr>
                        <m:t>𝑥</m:t>
                      </m:r>
                      <m:r>
                        <a:rPr lang="en-US" sz="4800" b="0" i="1" smtClean="0">
                          <a:latin typeface="Cambria Math" panose="02040503050406030204" pitchFamily="18" charset="0"/>
                        </a:rPr>
                        <m:t>=</m:t>
                      </m:r>
                      <m:r>
                        <a:rPr lang="en-US" sz="4800" i="1">
                          <a:latin typeface="Cambria Math" panose="02040503050406030204" pitchFamily="18" charset="0"/>
                        </a:rPr>
                        <m:t>𝑐</m:t>
                      </m:r>
                      <m:r>
                        <a:rPr lang="en-US" sz="4800" i="1">
                          <a:solidFill>
                            <a:srgbClr val="0070C0"/>
                          </a:solidFill>
                          <a:latin typeface="Cambria Math" panose="02040503050406030204" pitchFamily="18" charset="0"/>
                        </a:rPr>
                        <m:t>𝑡</m:t>
                      </m:r>
                    </m:oMath>
                  </m:oMathPara>
                </a14:m>
                <a:endParaRPr lang="en-CA" sz="4800" dirty="0"/>
              </a:p>
            </p:txBody>
          </p:sp>
        </mc:Choice>
        <mc:Fallback xmlns="">
          <p:sp>
            <p:nvSpPr>
              <p:cNvPr id="21" name="TextBox 20">
                <a:extLst>
                  <a:ext uri="{FF2B5EF4-FFF2-40B4-BE49-F238E27FC236}">
                    <a16:creationId xmlns:a16="http://schemas.microsoft.com/office/drawing/2014/main" id="{61CFE898-B6A8-4A28-8085-E32E1D28028E}"/>
                  </a:ext>
                </a:extLst>
              </p:cNvPr>
              <p:cNvSpPr txBox="1">
                <a:spLocks noRot="1" noChangeAspect="1" noMove="1" noResize="1" noEditPoints="1" noAdjustHandles="1" noChangeArrowheads="1" noChangeShapeType="1" noTextEdit="1"/>
              </p:cNvSpPr>
              <p:nvPr/>
            </p:nvSpPr>
            <p:spPr>
              <a:xfrm>
                <a:off x="4791980" y="4540663"/>
                <a:ext cx="2387770" cy="830997"/>
              </a:xfrm>
              <a:prstGeom prst="rect">
                <a:avLst/>
              </a:prstGeom>
              <a:blipFill>
                <a:blip r:embed="rId7"/>
                <a:stretch>
                  <a:fillRect/>
                </a:stretch>
              </a:blipFill>
            </p:spPr>
            <p:txBody>
              <a:bodyPr/>
              <a:lstStyle/>
              <a:p>
                <a:r>
                  <a:rPr lang="en-CA">
                    <a:noFill/>
                  </a:rPr>
                  <a:t> </a:t>
                </a:r>
              </a:p>
            </p:txBody>
          </p:sp>
        </mc:Fallback>
      </mc:AlternateContent>
      <p:sp>
        <p:nvSpPr>
          <p:cNvPr id="22" name="TextBox 21">
            <a:extLst>
              <a:ext uri="{FF2B5EF4-FFF2-40B4-BE49-F238E27FC236}">
                <a16:creationId xmlns:a16="http://schemas.microsoft.com/office/drawing/2014/main" id="{28A5B29E-22B8-4C90-8295-16544C74D6F8}"/>
              </a:ext>
            </a:extLst>
          </p:cNvPr>
          <p:cNvSpPr txBox="1"/>
          <p:nvPr/>
        </p:nvSpPr>
        <p:spPr>
          <a:xfrm>
            <a:off x="6148169" y="806863"/>
            <a:ext cx="5602560" cy="1938992"/>
          </a:xfrm>
          <a:prstGeom prst="rect">
            <a:avLst/>
          </a:prstGeom>
          <a:noFill/>
        </p:spPr>
        <p:txBody>
          <a:bodyPr wrap="none" rtlCol="0">
            <a:spAutoFit/>
          </a:bodyPr>
          <a:lstStyle/>
          <a:p>
            <a:pPr algn="ctr"/>
            <a:r>
              <a:rPr lang="en-US" sz="6000" dirty="0">
                <a:solidFill>
                  <a:srgbClr val="00B050"/>
                </a:solidFill>
              </a:rPr>
              <a:t>Reciprocal Slopes</a:t>
            </a:r>
            <a:br>
              <a:rPr lang="en-US" sz="6000" dirty="0">
                <a:solidFill>
                  <a:srgbClr val="00B050"/>
                </a:solidFill>
              </a:rPr>
            </a:br>
            <a:r>
              <a:rPr lang="en-US" sz="6000" dirty="0">
                <a:solidFill>
                  <a:srgbClr val="00B050"/>
                </a:solidFill>
              </a:rPr>
              <a:t>(e.g. ½ and 2)</a:t>
            </a:r>
            <a:endParaRPr lang="en-CA" sz="6000" dirty="0">
              <a:solidFill>
                <a:srgbClr val="00B050"/>
              </a:solidFill>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4C015D4-1246-477A-A9B1-089062608664}"/>
                  </a:ext>
                </a:extLst>
              </p:cNvPr>
              <p:cNvSpPr txBox="1"/>
              <p:nvPr/>
            </p:nvSpPr>
            <p:spPr>
              <a:xfrm>
                <a:off x="5230130" y="3283363"/>
                <a:ext cx="2438232" cy="1229247"/>
              </a:xfrm>
              <a:prstGeom prst="rect">
                <a:avLst/>
              </a:prstGeom>
              <a:noFill/>
            </p:spPr>
            <p:txBody>
              <a:bodyPr wrap="none" rtlCol="0">
                <a:spAutoFit/>
              </a:bodyPr>
              <a:lstStyle/>
              <a:p>
                <a14:m>
                  <m:oMath xmlns:m="http://schemas.openxmlformats.org/officeDocument/2006/math">
                    <m:r>
                      <a:rPr lang="en-US" sz="4800" i="1" smtClean="0">
                        <a:solidFill>
                          <a:srgbClr val="0070C0"/>
                        </a:solidFill>
                        <a:latin typeface="Cambria Math" panose="02040503050406030204" pitchFamily="18" charset="0"/>
                      </a:rPr>
                      <m:t>𝑥</m:t>
                    </m:r>
                    <m:r>
                      <a:rPr lang="en-US" sz="4800" b="0" i="1" smtClean="0">
                        <a:latin typeface="Cambria Math" panose="02040503050406030204" pitchFamily="18" charset="0"/>
                      </a:rPr>
                      <m:t>=</m:t>
                    </m:r>
                    <m:f>
                      <m:fPr>
                        <m:ctrlPr>
                          <a:rPr lang="en-US" sz="4800" b="0" i="1" smtClean="0">
                            <a:latin typeface="Cambria Math" panose="02040503050406030204" pitchFamily="18" charset="0"/>
                          </a:rPr>
                        </m:ctrlPr>
                      </m:fPr>
                      <m:num>
                        <m:r>
                          <a:rPr lang="en-US" sz="4800" b="0" i="1" smtClean="0">
                            <a:latin typeface="Cambria Math" panose="02040503050406030204" pitchFamily="18" charset="0"/>
                          </a:rPr>
                          <m:t>1</m:t>
                        </m:r>
                      </m:num>
                      <m:den>
                        <m:r>
                          <a:rPr lang="en-US" sz="4800" i="1">
                            <a:solidFill>
                              <a:srgbClr val="7030A0"/>
                            </a:solidFill>
                            <a:latin typeface="Cambria Math" panose="02040503050406030204" pitchFamily="18" charset="0"/>
                          </a:rPr>
                          <m:t>𝛽</m:t>
                        </m:r>
                      </m:den>
                    </m:f>
                    <m:r>
                      <a:rPr lang="en-US" sz="4800" i="1">
                        <a:latin typeface="Cambria Math" panose="02040503050406030204" pitchFamily="18" charset="0"/>
                      </a:rPr>
                      <m:t>𝑐</m:t>
                    </m:r>
                    <m:r>
                      <a:rPr lang="en-US" sz="4800" i="1">
                        <a:solidFill>
                          <a:srgbClr val="0070C0"/>
                        </a:solidFill>
                        <a:latin typeface="Cambria Math" panose="02040503050406030204" pitchFamily="18" charset="0"/>
                      </a:rPr>
                      <m:t>𝑡</m:t>
                    </m:r>
                  </m:oMath>
                </a14:m>
                <a:r>
                  <a:rPr lang="en-CA" sz="4800" dirty="0"/>
                  <a:t> </a:t>
                </a:r>
              </a:p>
            </p:txBody>
          </p:sp>
        </mc:Choice>
        <mc:Fallback xmlns="">
          <p:sp>
            <p:nvSpPr>
              <p:cNvPr id="23" name="TextBox 22">
                <a:extLst>
                  <a:ext uri="{FF2B5EF4-FFF2-40B4-BE49-F238E27FC236}">
                    <a16:creationId xmlns:a16="http://schemas.microsoft.com/office/drawing/2014/main" id="{84C015D4-1246-477A-A9B1-089062608664}"/>
                  </a:ext>
                </a:extLst>
              </p:cNvPr>
              <p:cNvSpPr txBox="1">
                <a:spLocks noRot="1" noChangeAspect="1" noMove="1" noResize="1" noEditPoints="1" noAdjustHandles="1" noChangeArrowheads="1" noChangeShapeType="1" noTextEdit="1"/>
              </p:cNvSpPr>
              <p:nvPr/>
            </p:nvSpPr>
            <p:spPr>
              <a:xfrm>
                <a:off x="5230130" y="3283363"/>
                <a:ext cx="2438232" cy="1229247"/>
              </a:xfrm>
              <a:prstGeom prst="rect">
                <a:avLst/>
              </a:prstGeom>
              <a:blipFill>
                <a:blip r:embed="rId8"/>
                <a:stretch>
                  <a:fillRect/>
                </a:stretch>
              </a:blipFill>
            </p:spPr>
            <p:txBody>
              <a:bodyPr/>
              <a:lstStyle/>
              <a:p>
                <a:r>
                  <a:rPr lang="en-CA">
                    <a:noFill/>
                  </a:rPr>
                  <a:t> </a:t>
                </a:r>
              </a:p>
            </p:txBody>
          </p:sp>
        </mc:Fallback>
      </mc:AlternateContent>
      <p:pic>
        <p:nvPicPr>
          <p:cNvPr id="24" name="Picture 2" descr="Image result for marie curie">
            <a:extLst>
              <a:ext uri="{FF2B5EF4-FFF2-40B4-BE49-F238E27FC236}">
                <a16:creationId xmlns:a16="http://schemas.microsoft.com/office/drawing/2014/main" id="{E040F625-065F-48D4-ACDE-74E3B58F2AC9}"/>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7739" r="5774"/>
          <a:stretch/>
        </p:blipFill>
        <p:spPr bwMode="auto">
          <a:xfrm flipH="1">
            <a:off x="2084300" y="1820678"/>
            <a:ext cx="752023" cy="1059288"/>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a:extLst>
              <a:ext uri="{FF2B5EF4-FFF2-40B4-BE49-F238E27FC236}">
                <a16:creationId xmlns:a16="http://schemas.microsoft.com/office/drawing/2014/main" id="{D26DFA62-7579-4DED-8EE4-E6E4ADB5C755}"/>
              </a:ext>
            </a:extLst>
          </p:cNvPr>
          <p:cNvGrpSpPr/>
          <p:nvPr/>
        </p:nvGrpSpPr>
        <p:grpSpPr>
          <a:xfrm rot="20716194">
            <a:off x="1627822" y="4983476"/>
            <a:ext cx="3608242" cy="986458"/>
            <a:chOff x="5685473" y="2221227"/>
            <a:chExt cx="3608242" cy="986458"/>
          </a:xfrm>
        </p:grpSpPr>
        <p:cxnSp>
          <p:nvCxnSpPr>
            <p:cNvPr id="26" name="Straight Arrow Connector 25">
              <a:extLst>
                <a:ext uri="{FF2B5EF4-FFF2-40B4-BE49-F238E27FC236}">
                  <a16:creationId xmlns:a16="http://schemas.microsoft.com/office/drawing/2014/main" id="{82F30001-12A2-45AB-BB19-7E08AE4A2D1D}"/>
                </a:ext>
              </a:extLst>
            </p:cNvPr>
            <p:cNvCxnSpPr>
              <a:cxnSpLocks/>
            </p:cNvCxnSpPr>
            <p:nvPr/>
          </p:nvCxnSpPr>
          <p:spPr>
            <a:xfrm flipV="1">
              <a:off x="5685473" y="2322286"/>
              <a:ext cx="3608242" cy="885399"/>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27" name="TextBox 26">
              <a:extLst>
                <a:ext uri="{FF2B5EF4-FFF2-40B4-BE49-F238E27FC236}">
                  <a16:creationId xmlns:a16="http://schemas.microsoft.com/office/drawing/2014/main" id="{5D5F950F-0FBB-487D-9174-5462F6BD0340}"/>
                </a:ext>
              </a:extLst>
            </p:cNvPr>
            <p:cNvSpPr txBox="1"/>
            <p:nvPr/>
          </p:nvSpPr>
          <p:spPr>
            <a:xfrm rot="20805659">
              <a:off x="5984006" y="2221227"/>
              <a:ext cx="2496967" cy="646331"/>
            </a:xfrm>
            <a:prstGeom prst="rect">
              <a:avLst/>
            </a:prstGeom>
            <a:noFill/>
            <a:effectLst>
              <a:softEdge rad="127000"/>
            </a:effectLst>
          </p:spPr>
          <p:txBody>
            <a:bodyPr wrap="none" rtlCol="0">
              <a:spAutoFit/>
            </a:bodyPr>
            <a:lstStyle/>
            <a:p>
              <a:pPr algn="ctr"/>
              <a:r>
                <a:rPr lang="en-US" sz="3600" dirty="0">
                  <a:solidFill>
                    <a:srgbClr val="C00000"/>
                  </a:solidFill>
                </a:rPr>
                <a:t>simultaneity</a:t>
              </a:r>
              <a:endParaRPr lang="en-CA" sz="3600" dirty="0">
                <a:solidFill>
                  <a:srgbClr val="C00000"/>
                </a:solidFill>
              </a:endParaRPr>
            </a:p>
          </p:txBody>
        </p:sp>
      </p:grpSp>
      <p:grpSp>
        <p:nvGrpSpPr>
          <p:cNvPr id="29" name="Group 28">
            <a:extLst>
              <a:ext uri="{FF2B5EF4-FFF2-40B4-BE49-F238E27FC236}">
                <a16:creationId xmlns:a16="http://schemas.microsoft.com/office/drawing/2014/main" id="{07FB5332-F8B1-417C-81E2-A71C4AD8C162}"/>
              </a:ext>
            </a:extLst>
          </p:cNvPr>
          <p:cNvGrpSpPr/>
          <p:nvPr/>
        </p:nvGrpSpPr>
        <p:grpSpPr>
          <a:xfrm>
            <a:off x="264856" y="4497682"/>
            <a:ext cx="1975227" cy="2019300"/>
            <a:chOff x="76200" y="5124450"/>
            <a:chExt cx="1975227" cy="2019300"/>
          </a:xfrm>
        </p:grpSpPr>
        <p:sp>
          <p:nvSpPr>
            <p:cNvPr id="37" name="Arc 36">
              <a:extLst>
                <a:ext uri="{FF2B5EF4-FFF2-40B4-BE49-F238E27FC236}">
                  <a16:creationId xmlns:a16="http://schemas.microsoft.com/office/drawing/2014/main" id="{A943D5DF-3815-4683-A769-B74DC62722D7}"/>
                </a:ext>
              </a:extLst>
            </p:cNvPr>
            <p:cNvSpPr/>
            <p:nvPr/>
          </p:nvSpPr>
          <p:spPr>
            <a:xfrm>
              <a:off x="76200" y="5791200"/>
              <a:ext cx="1352550" cy="1352550"/>
            </a:xfrm>
            <a:prstGeom prst="arc">
              <a:avLst>
                <a:gd name="adj1" fmla="val 16827595"/>
                <a:gd name="adj2" fmla="val 21336390"/>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13C958F-8A25-47A5-83C1-16D4F8073F2F}"/>
                    </a:ext>
                  </a:extLst>
                </p:cNvPr>
                <p:cNvSpPr txBox="1"/>
                <p:nvPr/>
              </p:nvSpPr>
              <p:spPr>
                <a:xfrm>
                  <a:off x="990600" y="5124450"/>
                  <a:ext cx="725744"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𝜃</m:t>
                        </m:r>
                      </m:oMath>
                    </m:oMathPara>
                  </a14:m>
                  <a:endParaRPr lang="en-CA" sz="4000" dirty="0"/>
                </a:p>
              </p:txBody>
            </p:sp>
          </mc:Choice>
          <mc:Fallback xmlns="">
            <p:sp>
              <p:nvSpPr>
                <p:cNvPr id="38" name="TextBox 37">
                  <a:extLst>
                    <a:ext uri="{FF2B5EF4-FFF2-40B4-BE49-F238E27FC236}">
                      <a16:creationId xmlns:a16="http://schemas.microsoft.com/office/drawing/2014/main" id="{013C958F-8A25-47A5-83C1-16D4F8073F2F}"/>
                    </a:ext>
                  </a:extLst>
                </p:cNvPr>
                <p:cNvSpPr txBox="1">
                  <a:spLocks noRot="1" noChangeAspect="1" noMove="1" noResize="1" noEditPoints="1" noAdjustHandles="1" noChangeArrowheads="1" noChangeShapeType="1" noTextEdit="1"/>
                </p:cNvSpPr>
                <p:nvPr/>
              </p:nvSpPr>
              <p:spPr>
                <a:xfrm>
                  <a:off x="990600" y="5124450"/>
                  <a:ext cx="725744" cy="707886"/>
                </a:xfrm>
                <a:prstGeom prst="rect">
                  <a:avLst/>
                </a:prstGeom>
                <a:blipFill>
                  <a:blip r:embed="rId10"/>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A072803-41A9-439E-94F0-4D08D6C00854}"/>
                    </a:ext>
                  </a:extLst>
                </p:cNvPr>
                <p:cNvSpPr txBox="1"/>
                <p:nvPr/>
              </p:nvSpPr>
              <p:spPr>
                <a:xfrm>
                  <a:off x="1447800" y="5543550"/>
                  <a:ext cx="603627"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𝜃</m:t>
                        </m:r>
                      </m:oMath>
                    </m:oMathPara>
                  </a14:m>
                  <a:endParaRPr lang="en-CA" sz="4000" dirty="0"/>
                </a:p>
              </p:txBody>
            </p:sp>
          </mc:Choice>
          <mc:Fallback xmlns="">
            <p:sp>
              <p:nvSpPr>
                <p:cNvPr id="39" name="TextBox 38">
                  <a:extLst>
                    <a:ext uri="{FF2B5EF4-FFF2-40B4-BE49-F238E27FC236}">
                      <a16:creationId xmlns:a16="http://schemas.microsoft.com/office/drawing/2014/main" id="{8A072803-41A9-439E-94F0-4D08D6C00854}"/>
                    </a:ext>
                  </a:extLst>
                </p:cNvPr>
                <p:cNvSpPr txBox="1">
                  <a:spLocks noRot="1" noChangeAspect="1" noMove="1" noResize="1" noEditPoints="1" noAdjustHandles="1" noChangeArrowheads="1" noChangeShapeType="1" noTextEdit="1"/>
                </p:cNvSpPr>
                <p:nvPr/>
              </p:nvSpPr>
              <p:spPr>
                <a:xfrm>
                  <a:off x="1447800" y="5543550"/>
                  <a:ext cx="603627" cy="707886"/>
                </a:xfrm>
                <a:prstGeom prst="rect">
                  <a:avLst/>
                </a:prstGeom>
                <a:blipFill>
                  <a:blip r:embed="rId11"/>
                  <a:stretch>
                    <a:fillRect/>
                  </a:stretch>
                </a:blipFill>
              </p:spPr>
              <p:txBody>
                <a:bodyPr/>
                <a:lstStyle/>
                <a:p>
                  <a:r>
                    <a:rPr lang="en-CA">
                      <a:noFill/>
                    </a:rPr>
                    <a:t> </a:t>
                  </a:r>
                </a:p>
              </p:txBody>
            </p:sp>
          </mc:Fallback>
        </mc:AlternateContent>
      </p:grpSp>
      <mc:AlternateContent xmlns:mc="http://schemas.openxmlformats.org/markup-compatibility/2006" xmlns:p14="http://schemas.microsoft.com/office/powerpoint/2010/main" xmlns:iact="http://schemas.microsoft.com/office/powerpoint/2014/inkAction">
        <mc:Choice Requires="p14 iact">
          <p:contentPart p14:bwMode="auto" r:id="rId12">
            <p14:nvContentPartPr>
              <p14:cNvPr id="2" name="Ink 1">
                <a:extLst>
                  <a:ext uri="{FF2B5EF4-FFF2-40B4-BE49-F238E27FC236}">
                    <a16:creationId xmlns:a16="http://schemas.microsoft.com/office/drawing/2014/main" id="{2E366068-107B-4D74-8942-4E8E7CD43494}"/>
                  </a:ext>
                </a:extLst>
              </p14:cNvPr>
              <p14:cNvContentPartPr/>
              <p14:nvPr>
                <p:extLst>
                  <p:ext uri="{42D2F446-02D8-4167-A562-619A0277C38B}">
                    <p15:isNarration xmlns:p15="http://schemas.microsoft.com/office/powerpoint/2012/main" val="1"/>
                  </p:ext>
                </p:extLst>
              </p14:nvPr>
            </p14:nvContentPartPr>
            <p14:xfrm>
              <a:off x="2736000" y="751680"/>
              <a:ext cx="4381920" cy="4027680"/>
            </p14:xfrm>
          </p:contentPart>
        </mc:Choice>
        <mc:Fallback xmlns="">
          <p:pic>
            <p:nvPicPr>
              <p:cNvPr id="2" name="Ink 1">
                <a:extLst>
                  <a:ext uri="{FF2B5EF4-FFF2-40B4-BE49-F238E27FC236}">
                    <a16:creationId xmlns:a16="http://schemas.microsoft.com/office/drawing/2014/main" id="{2E366068-107B-4D74-8942-4E8E7CD43494}"/>
                  </a:ext>
                </a:extLst>
              </p:cNvPr>
              <p:cNvPicPr>
                <a:picLocks noGrp="1" noRot="1" noChangeAspect="1" noMove="1" noResize="1" noEditPoints="1" noAdjustHandles="1" noChangeArrowheads="1" noChangeShapeType="1"/>
              </p:cNvPicPr>
              <p:nvPr/>
            </p:nvPicPr>
            <p:blipFill>
              <a:blip r:embed="rId13"/>
              <a:stretch>
                <a:fillRect/>
              </a:stretch>
            </p:blipFill>
            <p:spPr>
              <a:xfrm>
                <a:off x="2726640" y="742320"/>
                <a:ext cx="4400640" cy="4046400"/>
              </a:xfrm>
              <a:prstGeom prst="rect">
                <a:avLst/>
              </a:prstGeom>
            </p:spPr>
          </p:pic>
        </mc:Fallback>
      </mc:AlternateContent>
    </p:spTree>
    <p:custDataLst>
      <p:tags r:id="rId1"/>
    </p:custDataLst>
    <p:extLst>
      <p:ext uri="{BB962C8B-B14F-4D97-AF65-F5344CB8AC3E}">
        <p14:creationId xmlns:p14="http://schemas.microsoft.com/office/powerpoint/2010/main" val="3097385709"/>
      </p:ext>
    </p:extLst>
  </p:cSld>
  <p:clrMapOvr>
    <a:masterClrMapping/>
  </p:clrMapOvr>
  <mc:AlternateContent xmlns:mc="http://schemas.openxmlformats.org/markup-compatibility/2006" xmlns:p14="http://schemas.microsoft.com/office/powerpoint/2010/main">
    <mc:Choice Requires="p14">
      <p:transition spd="med" p14:dur="700" advTm="14516">
        <p:fade/>
      </p:transition>
    </mc:Choice>
    <mc:Fallback xmlns="">
      <p:transition spd="med" advTm="1451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md type="call" cmd="playFrom(0.0)">
                                      <p:cBhvr>
                                        <p:cTn id="7" dur="1" fill="hold"/>
                                        <p:tgtEl>
                                          <p:spTgt spid="2"/>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 name="Straight Connector 91">
            <a:extLst>
              <a:ext uri="{FF2B5EF4-FFF2-40B4-BE49-F238E27FC236}">
                <a16:creationId xmlns:a16="http://schemas.microsoft.com/office/drawing/2014/main" id="{FBE0EFED-6D5F-4F50-B575-8E5159F9FE2B}"/>
              </a:ext>
            </a:extLst>
          </p:cNvPr>
          <p:cNvCxnSpPr>
            <a:cxnSpLocks/>
          </p:cNvCxnSpPr>
          <p:nvPr/>
        </p:nvCxnSpPr>
        <p:spPr>
          <a:xfrm flipV="1">
            <a:off x="6400800" y="990600"/>
            <a:ext cx="838200" cy="340995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6AE9F187-DD49-46AC-97F7-6EBC0954D4CB}"/>
              </a:ext>
            </a:extLst>
          </p:cNvPr>
          <p:cNvGrpSpPr/>
          <p:nvPr/>
        </p:nvGrpSpPr>
        <p:grpSpPr>
          <a:xfrm>
            <a:off x="495139" y="959901"/>
            <a:ext cx="2828151" cy="3520481"/>
            <a:chOff x="8916251" y="3646887"/>
            <a:chExt cx="1885667" cy="2551440"/>
          </a:xfrm>
        </p:grpSpPr>
        <p:cxnSp>
          <p:nvCxnSpPr>
            <p:cNvPr id="16" name="Straight Connector 15">
              <a:extLst>
                <a:ext uri="{FF2B5EF4-FFF2-40B4-BE49-F238E27FC236}">
                  <a16:creationId xmlns:a16="http://schemas.microsoft.com/office/drawing/2014/main" id="{4EADA0D3-C2F0-4A1B-A7A8-C8F2B1AB0590}"/>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87F4CE59-B821-42B4-8070-B802F13073CC}"/>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B51737B2-4F5A-462E-B828-83123B99F547}"/>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6" name="Group 5">
            <a:extLst>
              <a:ext uri="{FF2B5EF4-FFF2-40B4-BE49-F238E27FC236}">
                <a16:creationId xmlns:a16="http://schemas.microsoft.com/office/drawing/2014/main" id="{0FA74CFF-61D1-4211-88CC-ABE998D28C64}"/>
              </a:ext>
            </a:extLst>
          </p:cNvPr>
          <p:cNvGrpSpPr/>
          <p:nvPr/>
        </p:nvGrpSpPr>
        <p:grpSpPr>
          <a:xfrm>
            <a:off x="273459" y="1307248"/>
            <a:ext cx="3383902" cy="2828149"/>
            <a:chOff x="789165" y="819317"/>
            <a:chExt cx="7717578" cy="2828149"/>
          </a:xfrm>
        </p:grpSpPr>
        <p:cxnSp>
          <p:nvCxnSpPr>
            <p:cNvPr id="11" name="Straight Connector 10">
              <a:extLst>
                <a:ext uri="{FF2B5EF4-FFF2-40B4-BE49-F238E27FC236}">
                  <a16:creationId xmlns:a16="http://schemas.microsoft.com/office/drawing/2014/main" id="{C990EA67-E79F-434F-8DA1-D8B567BA3ECD}"/>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C774D277-DE32-4D08-B38E-51E534FC5F06}"/>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9AA27957-30F3-4E17-8852-550A65F28A16}"/>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7" name="Straight Arrow Connector 6">
            <a:extLst>
              <a:ext uri="{FF2B5EF4-FFF2-40B4-BE49-F238E27FC236}">
                <a16:creationId xmlns:a16="http://schemas.microsoft.com/office/drawing/2014/main" id="{494E3BB9-2797-43C6-9D8C-B68498F5B636}"/>
              </a:ext>
            </a:extLst>
          </p:cNvPr>
          <p:cNvCxnSpPr>
            <a:cxnSpLocks/>
          </p:cNvCxnSpPr>
          <p:nvPr/>
        </p:nvCxnSpPr>
        <p:spPr>
          <a:xfrm>
            <a:off x="311559" y="4134314"/>
            <a:ext cx="3581400"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a:extLst>
              <a:ext uri="{FF2B5EF4-FFF2-40B4-BE49-F238E27FC236}">
                <a16:creationId xmlns:a16="http://schemas.microsoft.com/office/drawing/2014/main" id="{F6629D91-7332-4F67-A713-BFC3814EFDF9}"/>
              </a:ext>
            </a:extLst>
          </p:cNvPr>
          <p:cNvCxnSpPr>
            <a:cxnSpLocks/>
          </p:cNvCxnSpPr>
          <p:nvPr/>
        </p:nvCxnSpPr>
        <p:spPr>
          <a:xfrm flipV="1">
            <a:off x="504979" y="1099804"/>
            <a:ext cx="0" cy="3407677"/>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4F9A7E6B-598B-465C-B570-E79F4ABB48DB}"/>
              </a:ext>
            </a:extLst>
          </p:cNvPr>
          <p:cNvGrpSpPr/>
          <p:nvPr/>
        </p:nvGrpSpPr>
        <p:grpSpPr>
          <a:xfrm>
            <a:off x="6173521" y="959287"/>
            <a:ext cx="3691090" cy="3539385"/>
            <a:chOff x="6173521" y="959287"/>
            <a:chExt cx="3691090" cy="3539385"/>
          </a:xfrm>
        </p:grpSpPr>
        <p:grpSp>
          <p:nvGrpSpPr>
            <p:cNvPr id="48" name="Group 47">
              <a:extLst>
                <a:ext uri="{FF2B5EF4-FFF2-40B4-BE49-F238E27FC236}">
                  <a16:creationId xmlns:a16="http://schemas.microsoft.com/office/drawing/2014/main" id="{4617D873-B324-4418-9922-54A082820FBD}"/>
                </a:ext>
              </a:extLst>
            </p:cNvPr>
            <p:cNvGrpSpPr/>
            <p:nvPr/>
          </p:nvGrpSpPr>
          <p:grpSpPr>
            <a:xfrm>
              <a:off x="6466791" y="959287"/>
              <a:ext cx="2828151" cy="3539385"/>
              <a:chOff x="8916251" y="3646887"/>
              <a:chExt cx="1885667" cy="2551440"/>
            </a:xfrm>
          </p:grpSpPr>
          <p:cxnSp>
            <p:nvCxnSpPr>
              <p:cNvPr id="59" name="Straight Connector 58">
                <a:extLst>
                  <a:ext uri="{FF2B5EF4-FFF2-40B4-BE49-F238E27FC236}">
                    <a16:creationId xmlns:a16="http://schemas.microsoft.com/office/drawing/2014/main" id="{30D5A85F-004E-4578-91FE-8B6E9BB8242C}"/>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C0C6CFA0-86C3-44FF-B188-D054217CC2E1}"/>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61" name="Straight Connector 60">
                <a:extLst>
                  <a:ext uri="{FF2B5EF4-FFF2-40B4-BE49-F238E27FC236}">
                    <a16:creationId xmlns:a16="http://schemas.microsoft.com/office/drawing/2014/main" id="{241546A8-83C3-4743-8763-5B87E32AD9F1}"/>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49" name="Group 48">
              <a:extLst>
                <a:ext uri="{FF2B5EF4-FFF2-40B4-BE49-F238E27FC236}">
                  <a16:creationId xmlns:a16="http://schemas.microsoft.com/office/drawing/2014/main" id="{06EFBA76-FB76-4794-837C-BA0A79B78FE8}"/>
                </a:ext>
              </a:extLst>
            </p:cNvPr>
            <p:cNvGrpSpPr/>
            <p:nvPr/>
          </p:nvGrpSpPr>
          <p:grpSpPr>
            <a:xfrm>
              <a:off x="6268771" y="1306634"/>
              <a:ext cx="3360423" cy="2828149"/>
              <a:chOff x="789165" y="819317"/>
              <a:chExt cx="7717578" cy="2828149"/>
            </a:xfrm>
          </p:grpSpPr>
          <p:cxnSp>
            <p:nvCxnSpPr>
              <p:cNvPr id="54" name="Straight Connector 53">
                <a:extLst>
                  <a:ext uri="{FF2B5EF4-FFF2-40B4-BE49-F238E27FC236}">
                    <a16:creationId xmlns:a16="http://schemas.microsoft.com/office/drawing/2014/main" id="{552DD45F-17CC-4572-A1BA-0195A50229F4}"/>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ED582207-AD54-42AB-ADC3-2BAD6182EFBA}"/>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id="{62F17D03-C4DD-4F9E-98F1-29C453B84B10}"/>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50" name="Straight Arrow Connector 49">
              <a:extLst>
                <a:ext uri="{FF2B5EF4-FFF2-40B4-BE49-F238E27FC236}">
                  <a16:creationId xmlns:a16="http://schemas.microsoft.com/office/drawing/2014/main" id="{61C57C3C-E6A0-4877-AECE-D1E624D7DF8E}"/>
                </a:ext>
              </a:extLst>
            </p:cNvPr>
            <p:cNvCxnSpPr>
              <a:cxnSpLocks/>
            </p:cNvCxnSpPr>
            <p:nvPr/>
          </p:nvCxnSpPr>
          <p:spPr>
            <a:xfrm>
              <a:off x="6173521" y="4133700"/>
              <a:ext cx="3691090"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51" name="Straight Arrow Connector 50">
              <a:extLst>
                <a:ext uri="{FF2B5EF4-FFF2-40B4-BE49-F238E27FC236}">
                  <a16:creationId xmlns:a16="http://schemas.microsoft.com/office/drawing/2014/main" id="{4D88D834-0BB6-4CE7-9ED2-9C98D1978323}"/>
                </a:ext>
              </a:extLst>
            </p:cNvPr>
            <p:cNvCxnSpPr>
              <a:cxnSpLocks/>
            </p:cNvCxnSpPr>
            <p:nvPr/>
          </p:nvCxnSpPr>
          <p:spPr>
            <a:xfrm flipV="1">
              <a:off x="6476631" y="1099190"/>
              <a:ext cx="0" cy="3331477"/>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FFE33054-59F9-44A6-9AC5-7674AE577C15}"/>
                  </a:ext>
                </a:extLst>
              </p:cNvPr>
              <p:cNvSpPr txBox="1"/>
              <p:nvPr/>
            </p:nvSpPr>
            <p:spPr>
              <a:xfrm>
                <a:off x="265471" y="4630995"/>
                <a:ext cx="4567854" cy="193899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acc>
                        <m:accPr>
                          <m:chr m:val="̃"/>
                          <m:ctrlPr>
                            <a:rPr lang="en-US" sz="6000" b="0" i="1" smtClean="0">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𝑡</m:t>
                          </m:r>
                        </m:e>
                      </m:acc>
                      <m:r>
                        <a:rPr lang="en-US" sz="6000" b="0" i="1" smtClean="0">
                          <a:latin typeface="Cambria Math" panose="02040503050406030204" pitchFamily="18" charset="0"/>
                        </a:rPr>
                        <m:t>=      </m:t>
                      </m:r>
                      <m:r>
                        <a:rPr lang="en-US" sz="6000" b="0" i="1" smtClean="0">
                          <a:solidFill>
                            <a:srgbClr val="0070C0"/>
                          </a:solidFill>
                          <a:latin typeface="Cambria Math" panose="02040503050406030204" pitchFamily="18" charset="0"/>
                        </a:rPr>
                        <m:t>𝑡</m:t>
                      </m:r>
                    </m:oMath>
                  </m:oMathPara>
                </a14:m>
                <a:endParaRPr lang="en-US" sz="6000" b="0" dirty="0"/>
              </a:p>
              <a:p>
                <a:pPr/>
                <a14:m>
                  <m:oMathPara xmlns:m="http://schemas.openxmlformats.org/officeDocument/2006/math">
                    <m:oMathParaPr>
                      <m:jc m:val="left"/>
                    </m:oMathParaPr>
                    <m:oMath xmlns:m="http://schemas.openxmlformats.org/officeDocument/2006/math">
                      <m:acc>
                        <m:accPr>
                          <m:chr m:val="̃"/>
                          <m:ctrlPr>
                            <a:rPr lang="en-US" sz="6000" b="0" i="1" smtClean="0">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𝑥</m:t>
                          </m:r>
                        </m:e>
                      </m:acc>
                      <m:r>
                        <a:rPr lang="en-US" sz="6000" b="0" i="1" smtClean="0">
                          <a:latin typeface="Cambria Math" panose="02040503050406030204" pitchFamily="18" charset="0"/>
                        </a:rPr>
                        <m:t>=−</m:t>
                      </m:r>
                      <m:r>
                        <a:rPr lang="en-US" sz="6000" b="0" i="1" smtClean="0">
                          <a:solidFill>
                            <a:srgbClr val="00B050"/>
                          </a:solidFill>
                          <a:latin typeface="Cambria Math" panose="02040503050406030204" pitchFamily="18" charset="0"/>
                        </a:rPr>
                        <m:t>𝑣</m:t>
                      </m:r>
                      <m:r>
                        <a:rPr lang="en-US" sz="6000" b="0" i="1" smtClean="0">
                          <a:solidFill>
                            <a:srgbClr val="0070C0"/>
                          </a:solidFill>
                          <a:latin typeface="Cambria Math" panose="02040503050406030204" pitchFamily="18" charset="0"/>
                        </a:rPr>
                        <m:t>𝑡</m:t>
                      </m:r>
                      <m:r>
                        <a:rPr lang="en-US" sz="6000" b="0" i="1" smtClean="0">
                          <a:latin typeface="Cambria Math" panose="02040503050406030204" pitchFamily="18" charset="0"/>
                        </a:rPr>
                        <m:t>+</m:t>
                      </m:r>
                      <m:r>
                        <a:rPr lang="en-US" sz="6000" b="0" i="1" smtClean="0">
                          <a:solidFill>
                            <a:srgbClr val="0070C0"/>
                          </a:solidFill>
                          <a:latin typeface="Cambria Math" panose="02040503050406030204" pitchFamily="18" charset="0"/>
                        </a:rPr>
                        <m:t>𝑥</m:t>
                      </m:r>
                    </m:oMath>
                  </m:oMathPara>
                </a14:m>
                <a:endParaRPr lang="en-CA" sz="6000" dirty="0"/>
              </a:p>
            </p:txBody>
          </p:sp>
        </mc:Choice>
        <mc:Fallback xmlns="">
          <p:sp>
            <p:nvSpPr>
              <p:cNvPr id="98" name="TextBox 97">
                <a:extLst>
                  <a:ext uri="{FF2B5EF4-FFF2-40B4-BE49-F238E27FC236}">
                    <a16:creationId xmlns:a16="http://schemas.microsoft.com/office/drawing/2014/main" id="{FFE33054-59F9-44A6-9AC5-7674AE577C15}"/>
                  </a:ext>
                </a:extLst>
              </p:cNvPr>
              <p:cNvSpPr txBox="1">
                <a:spLocks noRot="1" noChangeAspect="1" noMove="1" noResize="1" noEditPoints="1" noAdjustHandles="1" noChangeArrowheads="1" noChangeShapeType="1" noTextEdit="1"/>
              </p:cNvSpPr>
              <p:nvPr/>
            </p:nvSpPr>
            <p:spPr>
              <a:xfrm>
                <a:off x="265471" y="4630995"/>
                <a:ext cx="4567854" cy="1938992"/>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349A5BB9-9EA1-47E7-A39B-6977833C653F}"/>
                  </a:ext>
                </a:extLst>
              </p:cNvPr>
              <p:cNvSpPr txBox="1"/>
              <p:nvPr/>
            </p:nvSpPr>
            <p:spPr>
              <a:xfrm>
                <a:off x="5653301" y="4665410"/>
                <a:ext cx="6797823" cy="193899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sz="6000" b="0" i="1" smtClean="0">
                          <a:solidFill>
                            <a:schemeClr val="tx1"/>
                          </a:solidFill>
                          <a:latin typeface="Cambria Math" panose="02040503050406030204" pitchFamily="18" charset="0"/>
                        </a:rPr>
                        <m:t>𝑐</m:t>
                      </m:r>
                      <m:acc>
                        <m:accPr>
                          <m:chr m:val="̃"/>
                          <m:ctrlPr>
                            <a:rPr lang="en-US" sz="6000" b="0" i="1" smtClean="0">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𝑡</m:t>
                          </m:r>
                        </m:e>
                      </m:acc>
                      <m:r>
                        <a:rPr lang="en-US" sz="6000" b="0" i="1" smtClean="0">
                          <a:latin typeface="Cambria Math" panose="02040503050406030204" pitchFamily="18" charset="0"/>
                        </a:rPr>
                        <m:t>≈</m:t>
                      </m:r>
                      <m:r>
                        <a:rPr lang="en-US" sz="6000" b="0" i="1" smtClean="0">
                          <a:solidFill>
                            <a:schemeClr val="bg1"/>
                          </a:solidFill>
                          <a:latin typeface="Cambria Math" panose="02040503050406030204" pitchFamily="18" charset="0"/>
                        </a:rPr>
                        <m:t>𝛾</m:t>
                      </m:r>
                      <m:d>
                        <m:dPr>
                          <m:ctrlPr>
                            <a:rPr lang="en-US" sz="6000" b="0" i="1" smtClean="0">
                              <a:solidFill>
                                <a:schemeClr val="bg1"/>
                              </a:solidFill>
                              <a:latin typeface="Cambria Math" panose="02040503050406030204" pitchFamily="18" charset="0"/>
                            </a:rPr>
                          </m:ctrlPr>
                        </m:dPr>
                        <m:e>
                          <m:r>
                            <a:rPr lang="en-US" sz="6000" b="0" i="1" smtClean="0">
                              <a:solidFill>
                                <a:schemeClr val="bg1"/>
                              </a:solidFill>
                              <a:latin typeface="Cambria Math" panose="02040503050406030204" pitchFamily="18" charset="0"/>
                            </a:rPr>
                            <m:t>      </m:t>
                          </m:r>
                          <m:r>
                            <a:rPr lang="en-US" sz="6000" b="0" i="1" smtClean="0">
                              <a:solidFill>
                                <a:schemeClr val="tx1"/>
                              </a:solidFill>
                              <a:latin typeface="Cambria Math" panose="02040503050406030204" pitchFamily="18" charset="0"/>
                            </a:rPr>
                            <m:t> </m:t>
                          </m:r>
                          <m:r>
                            <a:rPr lang="en-US" sz="6000" i="1">
                              <a:solidFill>
                                <a:schemeClr val="tx1"/>
                              </a:solidFill>
                              <a:latin typeface="Cambria Math" panose="02040503050406030204" pitchFamily="18" charset="0"/>
                            </a:rPr>
                            <m:t>𝑐</m:t>
                          </m:r>
                          <m:r>
                            <a:rPr lang="en-US" sz="6000" i="1" smtClean="0">
                              <a:solidFill>
                                <a:srgbClr val="0070C0"/>
                              </a:solidFill>
                              <a:latin typeface="Cambria Math" panose="02040503050406030204" pitchFamily="18" charset="0"/>
                            </a:rPr>
                            <m:t>𝑡</m:t>
                          </m:r>
                          <m:r>
                            <a:rPr lang="en-US" sz="6000" i="1">
                              <a:solidFill>
                                <a:schemeClr val="tx1"/>
                              </a:solidFill>
                              <a:latin typeface="Cambria Math" panose="02040503050406030204" pitchFamily="18" charset="0"/>
                            </a:rPr>
                            <m:t>−</m:t>
                          </m:r>
                          <m:r>
                            <a:rPr lang="en-US" sz="6000" i="1" smtClean="0">
                              <a:solidFill>
                                <a:srgbClr val="7030A0"/>
                              </a:solidFill>
                              <a:latin typeface="Cambria Math" panose="02040503050406030204" pitchFamily="18" charset="0"/>
                            </a:rPr>
                            <m:t>𝛽</m:t>
                          </m:r>
                          <m:r>
                            <a:rPr lang="en-US" sz="6000" i="1" smtClean="0">
                              <a:solidFill>
                                <a:srgbClr val="0070C0"/>
                              </a:solidFill>
                              <a:latin typeface="Cambria Math" panose="02040503050406030204" pitchFamily="18" charset="0"/>
                            </a:rPr>
                            <m:t>𝑥</m:t>
                          </m:r>
                        </m:e>
                      </m:d>
                    </m:oMath>
                  </m:oMathPara>
                </a14:m>
                <a:endParaRPr lang="en-US" sz="6000" b="0" dirty="0"/>
              </a:p>
              <a:p>
                <a:pPr/>
                <a14:m>
                  <m:oMathPara xmlns:m="http://schemas.openxmlformats.org/officeDocument/2006/math">
                    <m:oMathParaPr>
                      <m:jc m:val="left"/>
                    </m:oMathParaPr>
                    <m:oMath xmlns:m="http://schemas.openxmlformats.org/officeDocument/2006/math">
                      <m:r>
                        <a:rPr lang="en-US" sz="6000" b="0" i="1" smtClean="0">
                          <a:solidFill>
                            <a:srgbClr val="FF0000"/>
                          </a:solidFill>
                          <a:latin typeface="Cambria Math" panose="02040503050406030204" pitchFamily="18" charset="0"/>
                        </a:rPr>
                        <m:t>  </m:t>
                      </m:r>
                      <m:acc>
                        <m:accPr>
                          <m:chr m:val="̃"/>
                          <m:ctrlPr>
                            <a:rPr lang="en-US" sz="6000" b="0" i="1" smtClean="0">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𝑥</m:t>
                          </m:r>
                        </m:e>
                      </m:acc>
                      <m:r>
                        <a:rPr lang="en-US" sz="6000" i="1">
                          <a:latin typeface="Cambria Math" panose="02040503050406030204" pitchFamily="18" charset="0"/>
                        </a:rPr>
                        <m:t>≈</m:t>
                      </m:r>
                      <m:r>
                        <a:rPr lang="en-US" sz="6000" i="1" smtClean="0">
                          <a:solidFill>
                            <a:schemeClr val="bg1"/>
                          </a:solidFill>
                          <a:latin typeface="Cambria Math" panose="02040503050406030204" pitchFamily="18" charset="0"/>
                        </a:rPr>
                        <m:t>𝛾</m:t>
                      </m:r>
                      <m:d>
                        <m:dPr>
                          <m:ctrlPr>
                            <a:rPr lang="en-US" sz="6000" i="1">
                              <a:solidFill>
                                <a:schemeClr val="bg1"/>
                              </a:solidFill>
                              <a:latin typeface="Cambria Math" panose="02040503050406030204" pitchFamily="18" charset="0"/>
                            </a:rPr>
                          </m:ctrlPr>
                        </m:dPr>
                        <m:e>
                          <m:r>
                            <a:rPr lang="en-US" sz="6000" i="1">
                              <a:latin typeface="Cambria Math" panose="02040503050406030204" pitchFamily="18" charset="0"/>
                            </a:rPr>
                            <m:t>−</m:t>
                          </m:r>
                          <m:r>
                            <a:rPr lang="en-US" sz="6000" i="1">
                              <a:solidFill>
                                <a:srgbClr val="7030A0"/>
                              </a:solidFill>
                              <a:latin typeface="Cambria Math" panose="02040503050406030204" pitchFamily="18" charset="0"/>
                            </a:rPr>
                            <m:t>𝛽</m:t>
                          </m:r>
                          <m:r>
                            <a:rPr lang="en-US" sz="6000" i="1">
                              <a:latin typeface="Cambria Math" panose="02040503050406030204" pitchFamily="18" charset="0"/>
                            </a:rPr>
                            <m:t>𝑐</m:t>
                          </m:r>
                          <m:r>
                            <a:rPr lang="en-US" sz="6000" i="1">
                              <a:solidFill>
                                <a:srgbClr val="0070C0"/>
                              </a:solidFill>
                              <a:latin typeface="Cambria Math" panose="02040503050406030204" pitchFamily="18" charset="0"/>
                            </a:rPr>
                            <m:t>𝑡</m:t>
                          </m:r>
                          <m:r>
                            <a:rPr lang="en-US" sz="6000" i="1">
                              <a:latin typeface="Cambria Math" panose="02040503050406030204" pitchFamily="18" charset="0"/>
                            </a:rPr>
                            <m:t>+ </m:t>
                          </m:r>
                          <m:r>
                            <a:rPr lang="en-US" sz="6000" b="0" i="1" smtClean="0">
                              <a:latin typeface="Cambria Math" panose="02040503050406030204" pitchFamily="18" charset="0"/>
                            </a:rPr>
                            <m:t> </m:t>
                          </m:r>
                          <m:r>
                            <a:rPr lang="en-US" sz="6000" i="1">
                              <a:latin typeface="Cambria Math" panose="02040503050406030204" pitchFamily="18" charset="0"/>
                            </a:rPr>
                            <m:t> </m:t>
                          </m:r>
                          <m:r>
                            <a:rPr lang="en-US" sz="6000" i="1">
                              <a:solidFill>
                                <a:srgbClr val="0070C0"/>
                              </a:solidFill>
                              <a:latin typeface="Cambria Math" panose="02040503050406030204" pitchFamily="18" charset="0"/>
                            </a:rPr>
                            <m:t>𝑥</m:t>
                          </m:r>
                        </m:e>
                      </m:d>
                    </m:oMath>
                  </m:oMathPara>
                </a14:m>
                <a:endParaRPr lang="en-CA" sz="6000" dirty="0"/>
              </a:p>
            </p:txBody>
          </p:sp>
        </mc:Choice>
        <mc:Fallback xmlns="">
          <p:sp>
            <p:nvSpPr>
              <p:cNvPr id="99" name="TextBox 98">
                <a:extLst>
                  <a:ext uri="{FF2B5EF4-FFF2-40B4-BE49-F238E27FC236}">
                    <a16:creationId xmlns:a16="http://schemas.microsoft.com/office/drawing/2014/main" id="{349A5BB9-9EA1-47E7-A39B-6977833C653F}"/>
                  </a:ext>
                </a:extLst>
              </p:cNvPr>
              <p:cNvSpPr txBox="1">
                <a:spLocks noRot="1" noChangeAspect="1" noMove="1" noResize="1" noEditPoints="1" noAdjustHandles="1" noChangeArrowheads="1" noChangeShapeType="1" noTextEdit="1"/>
              </p:cNvSpPr>
              <p:nvPr/>
            </p:nvSpPr>
            <p:spPr>
              <a:xfrm>
                <a:off x="5653301" y="4665410"/>
                <a:ext cx="6797823" cy="1938992"/>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4D130874-440F-42A8-8CA5-FCA3D57DB083}"/>
                  </a:ext>
                </a:extLst>
              </p:cNvPr>
              <p:cNvSpPr txBox="1"/>
              <p:nvPr/>
            </p:nvSpPr>
            <p:spPr>
              <a:xfrm>
                <a:off x="6287099" y="31340"/>
                <a:ext cx="2202461" cy="769441"/>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sz="4400" i="1" smtClean="0">
                          <a:solidFill>
                            <a:srgbClr val="0070C0"/>
                          </a:solidFill>
                          <a:latin typeface="Cambria Math" panose="02040503050406030204" pitchFamily="18" charset="0"/>
                        </a:rPr>
                        <m:t>𝑥</m:t>
                      </m:r>
                      <m:r>
                        <a:rPr lang="en-US" sz="4400" b="0" i="1" smtClean="0">
                          <a:latin typeface="Cambria Math" panose="02040503050406030204" pitchFamily="18" charset="0"/>
                        </a:rPr>
                        <m:t>=</m:t>
                      </m:r>
                      <m:r>
                        <a:rPr lang="en-US" sz="4400" i="1">
                          <a:solidFill>
                            <a:srgbClr val="7030A0"/>
                          </a:solidFill>
                          <a:latin typeface="Cambria Math" panose="02040503050406030204" pitchFamily="18" charset="0"/>
                        </a:rPr>
                        <m:t>𝛽</m:t>
                      </m:r>
                      <m:r>
                        <a:rPr lang="en-US" sz="4400" i="1">
                          <a:latin typeface="Cambria Math" panose="02040503050406030204" pitchFamily="18" charset="0"/>
                        </a:rPr>
                        <m:t>𝑐</m:t>
                      </m:r>
                      <m:r>
                        <a:rPr lang="en-US" sz="4400" i="1">
                          <a:solidFill>
                            <a:srgbClr val="0070C0"/>
                          </a:solidFill>
                          <a:latin typeface="Cambria Math" panose="02040503050406030204" pitchFamily="18" charset="0"/>
                        </a:rPr>
                        <m:t>𝑡</m:t>
                      </m:r>
                    </m:oMath>
                  </m:oMathPara>
                </a14:m>
                <a:endParaRPr lang="en-CA" sz="4400" dirty="0"/>
              </a:p>
            </p:txBody>
          </p:sp>
        </mc:Choice>
        <mc:Fallback xmlns="">
          <p:sp>
            <p:nvSpPr>
              <p:cNvPr id="43" name="TextBox 42">
                <a:extLst>
                  <a:ext uri="{FF2B5EF4-FFF2-40B4-BE49-F238E27FC236}">
                    <a16:creationId xmlns:a16="http://schemas.microsoft.com/office/drawing/2014/main" id="{4D130874-440F-42A8-8CA5-FCA3D57DB083}"/>
                  </a:ext>
                </a:extLst>
              </p:cNvPr>
              <p:cNvSpPr txBox="1">
                <a:spLocks noRot="1" noChangeAspect="1" noMove="1" noResize="1" noEditPoints="1" noAdjustHandles="1" noChangeArrowheads="1" noChangeShapeType="1" noTextEdit="1"/>
              </p:cNvSpPr>
              <p:nvPr/>
            </p:nvSpPr>
            <p:spPr>
              <a:xfrm>
                <a:off x="6287099" y="31340"/>
                <a:ext cx="2202461" cy="769441"/>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33F95D4B-DE13-4516-BE8D-F9186F7F4C9F}"/>
                  </a:ext>
                </a:extLst>
              </p:cNvPr>
              <p:cNvSpPr txBox="1"/>
              <p:nvPr/>
            </p:nvSpPr>
            <p:spPr>
              <a:xfrm>
                <a:off x="9791683" y="2870409"/>
                <a:ext cx="2202462" cy="769441"/>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sz="4400" i="1">
                          <a:solidFill>
                            <a:srgbClr val="7030A0"/>
                          </a:solidFill>
                          <a:latin typeface="Cambria Math" panose="02040503050406030204" pitchFamily="18" charset="0"/>
                        </a:rPr>
                        <m:t>𝛽</m:t>
                      </m:r>
                      <m:r>
                        <a:rPr lang="en-US" sz="4400" i="1" smtClean="0">
                          <a:solidFill>
                            <a:srgbClr val="0070C0"/>
                          </a:solidFill>
                          <a:latin typeface="Cambria Math" panose="02040503050406030204" pitchFamily="18" charset="0"/>
                        </a:rPr>
                        <m:t>𝑥</m:t>
                      </m:r>
                      <m:r>
                        <a:rPr lang="en-US" sz="4400" b="0" i="1" smtClean="0">
                          <a:latin typeface="Cambria Math" panose="02040503050406030204" pitchFamily="18" charset="0"/>
                        </a:rPr>
                        <m:t>=</m:t>
                      </m:r>
                      <m:r>
                        <a:rPr lang="en-US" sz="4400" i="1">
                          <a:latin typeface="Cambria Math" panose="02040503050406030204" pitchFamily="18" charset="0"/>
                        </a:rPr>
                        <m:t>𝑐</m:t>
                      </m:r>
                      <m:r>
                        <a:rPr lang="en-US" sz="4400" i="1">
                          <a:solidFill>
                            <a:srgbClr val="0070C0"/>
                          </a:solidFill>
                          <a:latin typeface="Cambria Math" panose="02040503050406030204" pitchFamily="18" charset="0"/>
                        </a:rPr>
                        <m:t>𝑡</m:t>
                      </m:r>
                    </m:oMath>
                  </m:oMathPara>
                </a14:m>
                <a:endParaRPr lang="en-CA" sz="4400" dirty="0"/>
              </a:p>
            </p:txBody>
          </p:sp>
        </mc:Choice>
        <mc:Fallback xmlns="">
          <p:sp>
            <p:nvSpPr>
              <p:cNvPr id="44" name="TextBox 43">
                <a:extLst>
                  <a:ext uri="{FF2B5EF4-FFF2-40B4-BE49-F238E27FC236}">
                    <a16:creationId xmlns:a16="http://schemas.microsoft.com/office/drawing/2014/main" id="{33F95D4B-DE13-4516-BE8D-F9186F7F4C9F}"/>
                  </a:ext>
                </a:extLst>
              </p:cNvPr>
              <p:cNvSpPr txBox="1">
                <a:spLocks noRot="1" noChangeAspect="1" noMove="1" noResize="1" noEditPoints="1" noAdjustHandles="1" noChangeArrowheads="1" noChangeShapeType="1" noTextEdit="1"/>
              </p:cNvSpPr>
              <p:nvPr/>
            </p:nvSpPr>
            <p:spPr>
              <a:xfrm>
                <a:off x="9791683" y="2870409"/>
                <a:ext cx="2202462" cy="769441"/>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7C237A2B-17DF-42F9-9D6A-578467DB44CB}"/>
                  </a:ext>
                </a:extLst>
              </p:cNvPr>
              <p:cNvSpPr txBox="1"/>
              <p:nvPr/>
            </p:nvSpPr>
            <p:spPr>
              <a:xfrm>
                <a:off x="589936" y="206477"/>
                <a:ext cx="1907509" cy="769441"/>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sz="4400" i="1" smtClean="0">
                          <a:solidFill>
                            <a:srgbClr val="0070C0"/>
                          </a:solidFill>
                          <a:latin typeface="Cambria Math" panose="02040503050406030204" pitchFamily="18" charset="0"/>
                        </a:rPr>
                        <m:t>𝑥</m:t>
                      </m:r>
                      <m:r>
                        <a:rPr lang="en-US" sz="4400" b="0" i="1" smtClean="0">
                          <a:latin typeface="Cambria Math" panose="02040503050406030204" pitchFamily="18" charset="0"/>
                        </a:rPr>
                        <m:t>=</m:t>
                      </m:r>
                      <m:r>
                        <a:rPr lang="en-US" sz="4400" b="0" i="1" smtClean="0">
                          <a:solidFill>
                            <a:srgbClr val="00B050"/>
                          </a:solidFill>
                          <a:latin typeface="Cambria Math" panose="02040503050406030204" pitchFamily="18" charset="0"/>
                        </a:rPr>
                        <m:t>𝑣</m:t>
                      </m:r>
                      <m:r>
                        <a:rPr lang="en-US" sz="4400" i="1">
                          <a:solidFill>
                            <a:srgbClr val="0070C0"/>
                          </a:solidFill>
                          <a:latin typeface="Cambria Math" panose="02040503050406030204" pitchFamily="18" charset="0"/>
                        </a:rPr>
                        <m:t>𝑡</m:t>
                      </m:r>
                    </m:oMath>
                  </m:oMathPara>
                </a14:m>
                <a:endParaRPr lang="en-CA" sz="4400" dirty="0"/>
              </a:p>
            </p:txBody>
          </p:sp>
        </mc:Choice>
        <mc:Fallback xmlns="">
          <p:sp>
            <p:nvSpPr>
              <p:cNvPr id="45" name="TextBox 44">
                <a:extLst>
                  <a:ext uri="{FF2B5EF4-FFF2-40B4-BE49-F238E27FC236}">
                    <a16:creationId xmlns:a16="http://schemas.microsoft.com/office/drawing/2014/main" id="{7C237A2B-17DF-42F9-9D6A-578467DB44CB}"/>
                  </a:ext>
                </a:extLst>
              </p:cNvPr>
              <p:cNvSpPr txBox="1">
                <a:spLocks noRot="1" noChangeAspect="1" noMove="1" noResize="1" noEditPoints="1" noAdjustHandles="1" noChangeArrowheads="1" noChangeShapeType="1" noTextEdit="1"/>
              </p:cNvSpPr>
              <p:nvPr/>
            </p:nvSpPr>
            <p:spPr>
              <a:xfrm>
                <a:off x="589936" y="206477"/>
                <a:ext cx="1907509" cy="769441"/>
              </a:xfrm>
              <a:prstGeom prst="rect">
                <a:avLst/>
              </a:prstGeom>
              <a:blipFill>
                <a:blip r:embed="rId7"/>
                <a:stretch>
                  <a:fillRect/>
                </a:stretch>
              </a:blipFill>
            </p:spPr>
            <p:txBody>
              <a:bodyPr/>
              <a:lstStyle/>
              <a:p>
                <a:r>
                  <a:rPr lang="en-CA">
                    <a:noFill/>
                  </a:rPr>
                  <a:t> </a:t>
                </a:r>
              </a:p>
            </p:txBody>
          </p:sp>
        </mc:Fallback>
      </mc:AlternateContent>
      <p:cxnSp>
        <p:nvCxnSpPr>
          <p:cNvPr id="89" name="Straight Connector 88">
            <a:extLst>
              <a:ext uri="{FF2B5EF4-FFF2-40B4-BE49-F238E27FC236}">
                <a16:creationId xmlns:a16="http://schemas.microsoft.com/office/drawing/2014/main" id="{16FEBD33-92FC-4C38-A542-DA3EA2AF71C3}"/>
              </a:ext>
            </a:extLst>
          </p:cNvPr>
          <p:cNvCxnSpPr>
            <a:cxnSpLocks/>
          </p:cNvCxnSpPr>
          <p:nvPr/>
        </p:nvCxnSpPr>
        <p:spPr>
          <a:xfrm flipV="1">
            <a:off x="400050" y="1085850"/>
            <a:ext cx="838200" cy="340995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911C4BE-5DC9-4E2D-948A-F69D97EF1B5C}"/>
              </a:ext>
            </a:extLst>
          </p:cNvPr>
          <p:cNvCxnSpPr/>
          <p:nvPr/>
        </p:nvCxnSpPr>
        <p:spPr>
          <a:xfrm>
            <a:off x="5162550" y="0"/>
            <a:ext cx="0" cy="6858000"/>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7E826521-8364-4009-97A5-885AB673EC74}"/>
              </a:ext>
            </a:extLst>
          </p:cNvPr>
          <p:cNvGrpSpPr/>
          <p:nvPr/>
        </p:nvGrpSpPr>
        <p:grpSpPr>
          <a:xfrm>
            <a:off x="235359" y="1002281"/>
            <a:ext cx="4019553" cy="3448050"/>
            <a:chOff x="235359" y="1002281"/>
            <a:chExt cx="4019553" cy="3448050"/>
          </a:xfrm>
        </p:grpSpPr>
        <p:cxnSp>
          <p:nvCxnSpPr>
            <p:cNvPr id="53" name="Straight Connector 52">
              <a:extLst>
                <a:ext uri="{FF2B5EF4-FFF2-40B4-BE49-F238E27FC236}">
                  <a16:creationId xmlns:a16="http://schemas.microsoft.com/office/drawing/2014/main" id="{2618CBA4-7C0D-408D-B7F8-A6AB6EDF81AF}"/>
                </a:ext>
              </a:extLst>
            </p:cNvPr>
            <p:cNvCxnSpPr>
              <a:cxnSpLocks/>
            </p:cNvCxnSpPr>
            <p:nvPr/>
          </p:nvCxnSpPr>
          <p:spPr>
            <a:xfrm flipH="1">
              <a:off x="1835559" y="1002281"/>
              <a:ext cx="800102" cy="3435157"/>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61BA644C-362D-47D0-BF6D-EF84DEE79A5B}"/>
                </a:ext>
              </a:extLst>
            </p:cNvPr>
            <p:cNvCxnSpPr>
              <a:cxnSpLocks/>
            </p:cNvCxnSpPr>
            <p:nvPr/>
          </p:nvCxnSpPr>
          <p:spPr>
            <a:xfrm flipH="1">
              <a:off x="3274900" y="1059431"/>
              <a:ext cx="808560" cy="3352800"/>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grpSp>
          <p:nvGrpSpPr>
            <p:cNvPr id="58" name="Group 57">
              <a:extLst>
                <a:ext uri="{FF2B5EF4-FFF2-40B4-BE49-F238E27FC236}">
                  <a16:creationId xmlns:a16="http://schemas.microsoft.com/office/drawing/2014/main" id="{8C9A8E97-308E-4E25-B653-989BB2B1E55D}"/>
                </a:ext>
              </a:extLst>
            </p:cNvPr>
            <p:cNvGrpSpPr/>
            <p:nvPr/>
          </p:nvGrpSpPr>
          <p:grpSpPr>
            <a:xfrm>
              <a:off x="244139" y="1307247"/>
              <a:ext cx="4010773" cy="2828150"/>
              <a:chOff x="541515" y="609766"/>
              <a:chExt cx="6926088" cy="2828150"/>
            </a:xfrm>
          </p:grpSpPr>
          <p:cxnSp>
            <p:nvCxnSpPr>
              <p:cNvPr id="67" name="Straight Connector 66">
                <a:extLst>
                  <a:ext uri="{FF2B5EF4-FFF2-40B4-BE49-F238E27FC236}">
                    <a16:creationId xmlns:a16="http://schemas.microsoft.com/office/drawing/2014/main" id="{07AA7E35-AF46-42DF-81A9-04A6D8B41574}"/>
                  </a:ext>
                </a:extLst>
              </p:cNvPr>
              <p:cNvCxnSpPr/>
              <p:nvPr/>
            </p:nvCxnSpPr>
            <p:spPr>
              <a:xfrm rot="16200000">
                <a:off x="3703170" y="301760"/>
                <a:ext cx="0" cy="6272311"/>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68" name="Straight Connector 67">
                <a:extLst>
                  <a:ext uri="{FF2B5EF4-FFF2-40B4-BE49-F238E27FC236}">
                    <a16:creationId xmlns:a16="http://schemas.microsoft.com/office/drawing/2014/main" id="{1C4DC49E-8FB8-4AE3-85FB-CAC26680BE43}"/>
                  </a:ext>
                </a:extLst>
              </p:cNvPr>
              <p:cNvCxnSpPr>
                <a:cxnSpLocks/>
              </p:cNvCxnSpPr>
              <p:nvPr/>
            </p:nvCxnSpPr>
            <p:spPr>
              <a:xfrm flipV="1">
                <a:off x="575247" y="2028527"/>
                <a:ext cx="6644706" cy="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74" name="Straight Connector 73">
                <a:extLst>
                  <a:ext uri="{FF2B5EF4-FFF2-40B4-BE49-F238E27FC236}">
                    <a16:creationId xmlns:a16="http://schemas.microsoft.com/office/drawing/2014/main" id="{E9CF8ABE-4872-4B5C-B0E1-32393A65DEAB}"/>
                  </a:ext>
                </a:extLst>
              </p:cNvPr>
              <p:cNvCxnSpPr>
                <a:cxnSpLocks/>
              </p:cNvCxnSpPr>
              <p:nvPr/>
            </p:nvCxnSpPr>
            <p:spPr>
              <a:xfrm flipV="1">
                <a:off x="541515" y="609766"/>
                <a:ext cx="6926088" cy="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grpSp>
        <p:cxnSp>
          <p:nvCxnSpPr>
            <p:cNvPr id="62" name="Straight Arrow Connector 61">
              <a:extLst>
                <a:ext uri="{FF2B5EF4-FFF2-40B4-BE49-F238E27FC236}">
                  <a16:creationId xmlns:a16="http://schemas.microsoft.com/office/drawing/2014/main" id="{41F411B9-D50D-456F-B7B6-3C3680D89A52}"/>
                </a:ext>
              </a:extLst>
            </p:cNvPr>
            <p:cNvCxnSpPr>
              <a:cxnSpLocks/>
            </p:cNvCxnSpPr>
            <p:nvPr/>
          </p:nvCxnSpPr>
          <p:spPr>
            <a:xfrm>
              <a:off x="235359" y="4134314"/>
              <a:ext cx="3657600" cy="0"/>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63" name="Straight Arrow Connector 62">
              <a:extLst>
                <a:ext uri="{FF2B5EF4-FFF2-40B4-BE49-F238E27FC236}">
                  <a16:creationId xmlns:a16="http://schemas.microsoft.com/office/drawing/2014/main" id="{5BBBAACB-E836-45DC-8574-A71999A1308D}"/>
                </a:ext>
              </a:extLst>
            </p:cNvPr>
            <p:cNvCxnSpPr>
              <a:cxnSpLocks/>
            </p:cNvCxnSpPr>
            <p:nvPr/>
          </p:nvCxnSpPr>
          <p:spPr>
            <a:xfrm flipV="1">
              <a:off x="443312" y="1021331"/>
              <a:ext cx="801697" cy="3429000"/>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82" name="Group 81">
            <a:extLst>
              <a:ext uri="{FF2B5EF4-FFF2-40B4-BE49-F238E27FC236}">
                <a16:creationId xmlns:a16="http://schemas.microsoft.com/office/drawing/2014/main" id="{4E6A8F33-C595-4E6E-849D-D6EDEC300710}"/>
              </a:ext>
            </a:extLst>
          </p:cNvPr>
          <p:cNvGrpSpPr/>
          <p:nvPr/>
        </p:nvGrpSpPr>
        <p:grpSpPr>
          <a:xfrm>
            <a:off x="6230671" y="285750"/>
            <a:ext cx="4170629" cy="4183017"/>
            <a:chOff x="6230671" y="285750"/>
            <a:chExt cx="4170629" cy="4183017"/>
          </a:xfrm>
        </p:grpSpPr>
        <p:cxnSp>
          <p:nvCxnSpPr>
            <p:cNvPr id="83" name="Straight Connector 82">
              <a:extLst>
                <a:ext uri="{FF2B5EF4-FFF2-40B4-BE49-F238E27FC236}">
                  <a16:creationId xmlns:a16="http://schemas.microsoft.com/office/drawing/2014/main" id="{DD6FC959-552E-42DB-A06A-2B7C5C6E4C9E}"/>
                </a:ext>
              </a:extLst>
            </p:cNvPr>
            <p:cNvCxnSpPr>
              <a:cxnSpLocks/>
            </p:cNvCxnSpPr>
            <p:nvPr/>
          </p:nvCxnSpPr>
          <p:spPr>
            <a:xfrm flipH="1">
              <a:off x="7830872" y="552450"/>
              <a:ext cx="898733" cy="3910504"/>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84" name="Straight Connector 83">
              <a:extLst>
                <a:ext uri="{FF2B5EF4-FFF2-40B4-BE49-F238E27FC236}">
                  <a16:creationId xmlns:a16="http://schemas.microsoft.com/office/drawing/2014/main" id="{5939626B-4AA2-4CDD-A17E-FBE971CD08D6}"/>
                </a:ext>
              </a:extLst>
            </p:cNvPr>
            <p:cNvCxnSpPr>
              <a:cxnSpLocks/>
            </p:cNvCxnSpPr>
            <p:nvPr/>
          </p:nvCxnSpPr>
          <p:spPr>
            <a:xfrm flipH="1">
              <a:off x="9364314" y="285750"/>
              <a:ext cx="856426" cy="4183017"/>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85" name="Straight Connector 84">
              <a:extLst>
                <a:ext uri="{FF2B5EF4-FFF2-40B4-BE49-F238E27FC236}">
                  <a16:creationId xmlns:a16="http://schemas.microsoft.com/office/drawing/2014/main" id="{949A2E9D-F33D-4C43-925E-9B1019D8015A}"/>
                </a:ext>
              </a:extLst>
            </p:cNvPr>
            <p:cNvCxnSpPr>
              <a:cxnSpLocks/>
            </p:cNvCxnSpPr>
            <p:nvPr/>
          </p:nvCxnSpPr>
          <p:spPr>
            <a:xfrm flipV="1">
              <a:off x="6249721" y="1832745"/>
              <a:ext cx="3808679" cy="861687"/>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86" name="Straight Connector 85">
              <a:extLst>
                <a:ext uri="{FF2B5EF4-FFF2-40B4-BE49-F238E27FC236}">
                  <a16:creationId xmlns:a16="http://schemas.microsoft.com/office/drawing/2014/main" id="{6E756486-F7EA-4EDC-A566-7F8E1334AF26}"/>
                </a:ext>
              </a:extLst>
            </p:cNvPr>
            <p:cNvCxnSpPr>
              <a:cxnSpLocks/>
            </p:cNvCxnSpPr>
            <p:nvPr/>
          </p:nvCxnSpPr>
          <p:spPr>
            <a:xfrm flipV="1">
              <a:off x="6230671" y="391308"/>
              <a:ext cx="4170629" cy="87327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87" name="Straight Arrow Connector 86">
              <a:extLst>
                <a:ext uri="{FF2B5EF4-FFF2-40B4-BE49-F238E27FC236}">
                  <a16:creationId xmlns:a16="http://schemas.microsoft.com/office/drawing/2014/main" id="{3C950B04-149F-4DC2-93AE-FE977EEFB0A8}"/>
                </a:ext>
              </a:extLst>
            </p:cNvPr>
            <p:cNvCxnSpPr>
              <a:cxnSpLocks/>
            </p:cNvCxnSpPr>
            <p:nvPr/>
          </p:nvCxnSpPr>
          <p:spPr>
            <a:xfrm flipV="1">
              <a:off x="6230671" y="3309003"/>
              <a:ext cx="3732479" cy="860284"/>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88" name="Straight Arrow Connector 87">
              <a:extLst>
                <a:ext uri="{FF2B5EF4-FFF2-40B4-BE49-F238E27FC236}">
                  <a16:creationId xmlns:a16="http://schemas.microsoft.com/office/drawing/2014/main" id="{C3B38FE4-CC50-448D-8E62-3CB12E135F3F}"/>
                </a:ext>
              </a:extLst>
            </p:cNvPr>
            <p:cNvCxnSpPr>
              <a:cxnSpLocks/>
            </p:cNvCxnSpPr>
            <p:nvPr/>
          </p:nvCxnSpPr>
          <p:spPr>
            <a:xfrm flipV="1">
              <a:off x="6415887" y="800100"/>
              <a:ext cx="848375" cy="3592467"/>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sp>
        <p:nvSpPr>
          <p:cNvPr id="90" name="TextBox 89">
            <a:extLst>
              <a:ext uri="{FF2B5EF4-FFF2-40B4-BE49-F238E27FC236}">
                <a16:creationId xmlns:a16="http://schemas.microsoft.com/office/drawing/2014/main" id="{6468433D-E37E-43A1-9627-60051D45A313}"/>
              </a:ext>
            </a:extLst>
          </p:cNvPr>
          <p:cNvSpPr txBox="1"/>
          <p:nvPr/>
        </p:nvSpPr>
        <p:spPr>
          <a:xfrm>
            <a:off x="3084644" y="19050"/>
            <a:ext cx="2048959" cy="769441"/>
          </a:xfrm>
          <a:prstGeom prst="rect">
            <a:avLst/>
          </a:prstGeom>
          <a:noFill/>
          <a:ln w="38100">
            <a:solidFill>
              <a:schemeClr val="tx1"/>
            </a:solidFill>
          </a:ln>
        </p:spPr>
        <p:txBody>
          <a:bodyPr wrap="none" rtlCol="0">
            <a:spAutoFit/>
          </a:bodyPr>
          <a:lstStyle/>
          <a:p>
            <a:pPr algn="ctr"/>
            <a:r>
              <a:rPr lang="en-US" sz="4400" dirty="0"/>
              <a:t>Galilean</a:t>
            </a:r>
            <a:endParaRPr lang="en-CA" sz="4400" dirty="0"/>
          </a:p>
        </p:txBody>
      </p:sp>
      <p:sp>
        <p:nvSpPr>
          <p:cNvPr id="91" name="TextBox 90">
            <a:extLst>
              <a:ext uri="{FF2B5EF4-FFF2-40B4-BE49-F238E27FC236}">
                <a16:creationId xmlns:a16="http://schemas.microsoft.com/office/drawing/2014/main" id="{987C4827-111E-4305-8819-F5676A0785D5}"/>
              </a:ext>
            </a:extLst>
          </p:cNvPr>
          <p:cNvSpPr txBox="1"/>
          <p:nvPr/>
        </p:nvSpPr>
        <p:spPr>
          <a:xfrm>
            <a:off x="10282906" y="19050"/>
            <a:ext cx="1893596" cy="769441"/>
          </a:xfrm>
          <a:prstGeom prst="rect">
            <a:avLst/>
          </a:prstGeom>
          <a:solidFill>
            <a:schemeClr val="bg1"/>
          </a:solidFill>
          <a:ln w="38100">
            <a:solidFill>
              <a:schemeClr val="tx1"/>
            </a:solidFill>
          </a:ln>
        </p:spPr>
        <p:txBody>
          <a:bodyPr wrap="none" rtlCol="0">
            <a:spAutoFit/>
          </a:bodyPr>
          <a:lstStyle/>
          <a:p>
            <a:pPr algn="ctr"/>
            <a:r>
              <a:rPr lang="en-US" sz="4400" dirty="0"/>
              <a:t>Lorentz</a:t>
            </a:r>
            <a:endParaRPr lang="en-CA" sz="4400" dirty="0"/>
          </a:p>
        </p:txBody>
      </p:sp>
      <mc:AlternateContent xmlns:mc="http://schemas.openxmlformats.org/markup-compatibility/2006" xmlns:p14="http://schemas.microsoft.com/office/powerpoint/2010/main" xmlns:iact="http://schemas.microsoft.com/office/powerpoint/2014/inkAction">
        <mc:Choice Requires="p14 iact">
          <p:contentPart p14:bwMode="auto" r:id="rId9">
            <p14:nvContentPartPr>
              <p14:cNvPr id="19" name="Ink 18">
                <a:extLst>
                  <a:ext uri="{FF2B5EF4-FFF2-40B4-BE49-F238E27FC236}">
                    <a16:creationId xmlns:a16="http://schemas.microsoft.com/office/drawing/2014/main" id="{EF6FA326-5DB9-4367-A153-316486B69DE5}"/>
                  </a:ext>
                </a:extLst>
              </p14:cNvPr>
              <p14:cNvContentPartPr/>
              <p14:nvPr>
                <p:extLst>
                  <p:ext uri="{42D2F446-02D8-4167-A562-619A0277C38B}">
                    <p15:isNarration xmlns:p15="http://schemas.microsoft.com/office/powerpoint/2012/main" val="1"/>
                  </p:ext>
                </p:extLst>
              </p14:nvPr>
            </p14:nvContentPartPr>
            <p14:xfrm>
              <a:off x="172440" y="55080"/>
              <a:ext cx="11740320" cy="6804720"/>
            </p14:xfrm>
          </p:contentPart>
        </mc:Choice>
        <mc:Fallback xmlns="">
          <p:pic>
            <p:nvPicPr>
              <p:cNvPr id="19" name="Ink 18">
                <a:extLst>
                  <a:ext uri="{FF2B5EF4-FFF2-40B4-BE49-F238E27FC236}">
                    <a16:creationId xmlns:a16="http://schemas.microsoft.com/office/drawing/2014/main" id="{EF6FA326-5DB9-4367-A153-316486B69DE5}"/>
                  </a:ext>
                </a:extLst>
              </p:cNvPr>
              <p:cNvPicPr>
                <a:picLocks noGrp="1" noRot="1" noChangeAspect="1" noMove="1" noResize="1" noEditPoints="1" noAdjustHandles="1" noChangeArrowheads="1" noChangeShapeType="1"/>
              </p:cNvPicPr>
              <p:nvPr/>
            </p:nvPicPr>
            <p:blipFill>
              <a:blip r:embed="rId10"/>
              <a:stretch>
                <a:fillRect/>
              </a:stretch>
            </p:blipFill>
            <p:spPr>
              <a:xfrm>
                <a:off x="163080" y="45720"/>
                <a:ext cx="11759040" cy="6823440"/>
              </a:xfrm>
              <a:prstGeom prst="rect">
                <a:avLst/>
              </a:prstGeom>
            </p:spPr>
          </p:pic>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C2664C61-F8F5-4563-9939-261BF1FA2241}"/>
                  </a:ext>
                </a:extLst>
              </p:cNvPr>
              <p:cNvSpPr txBox="1"/>
              <p:nvPr/>
            </p:nvSpPr>
            <p:spPr>
              <a:xfrm>
                <a:off x="9694476" y="4072152"/>
                <a:ext cx="50808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0070C0"/>
                          </a:solidFill>
                          <a:latin typeface="Cambria Math" panose="02040503050406030204" pitchFamily="18" charset="0"/>
                        </a:rPr>
                        <m:t>𝑥</m:t>
                      </m:r>
                    </m:oMath>
                  </m:oMathPara>
                </a14:m>
                <a:endParaRPr lang="en-CA" sz="3200" dirty="0">
                  <a:solidFill>
                    <a:srgbClr val="0070C0"/>
                  </a:solidFill>
                </a:endParaRPr>
              </a:p>
            </p:txBody>
          </p:sp>
        </mc:Choice>
        <mc:Fallback xmlns="">
          <p:sp>
            <p:nvSpPr>
              <p:cNvPr id="64" name="TextBox 63">
                <a:extLst>
                  <a:ext uri="{FF2B5EF4-FFF2-40B4-BE49-F238E27FC236}">
                    <a16:creationId xmlns:a16="http://schemas.microsoft.com/office/drawing/2014/main" id="{C2664C61-F8F5-4563-9939-261BF1FA2241}"/>
                  </a:ext>
                </a:extLst>
              </p:cNvPr>
              <p:cNvSpPr txBox="1">
                <a:spLocks noRot="1" noChangeAspect="1" noMove="1" noResize="1" noEditPoints="1" noAdjustHandles="1" noChangeArrowheads="1" noChangeShapeType="1" noTextEdit="1"/>
              </p:cNvSpPr>
              <p:nvPr/>
            </p:nvSpPr>
            <p:spPr>
              <a:xfrm>
                <a:off x="9694476" y="4072152"/>
                <a:ext cx="508088" cy="584775"/>
              </a:xfrm>
              <a:prstGeom prst="rect">
                <a:avLst/>
              </a:prstGeom>
              <a:blipFill>
                <a:blip r:embed="rId11"/>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D3C72C9C-E46F-48CB-91B2-70488D7FFEC2}"/>
                  </a:ext>
                </a:extLst>
              </p:cNvPr>
              <p:cNvSpPr txBox="1"/>
              <p:nvPr/>
            </p:nvSpPr>
            <p:spPr>
              <a:xfrm>
                <a:off x="5800071" y="759211"/>
                <a:ext cx="63870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𝑐</m:t>
                      </m:r>
                      <m:r>
                        <a:rPr lang="en-US" sz="3200" b="0" i="1" smtClean="0">
                          <a:solidFill>
                            <a:srgbClr val="0070C0"/>
                          </a:solidFill>
                          <a:latin typeface="Cambria Math" panose="02040503050406030204" pitchFamily="18" charset="0"/>
                        </a:rPr>
                        <m:t>𝑡</m:t>
                      </m:r>
                    </m:oMath>
                  </m:oMathPara>
                </a14:m>
                <a:endParaRPr lang="en-CA" sz="3200" dirty="0">
                  <a:solidFill>
                    <a:srgbClr val="0070C0"/>
                  </a:solidFill>
                </a:endParaRPr>
              </a:p>
            </p:txBody>
          </p:sp>
        </mc:Choice>
        <mc:Fallback xmlns="">
          <p:sp>
            <p:nvSpPr>
              <p:cNvPr id="65" name="TextBox 64">
                <a:extLst>
                  <a:ext uri="{FF2B5EF4-FFF2-40B4-BE49-F238E27FC236}">
                    <a16:creationId xmlns:a16="http://schemas.microsoft.com/office/drawing/2014/main" id="{D3C72C9C-E46F-48CB-91B2-70488D7FFEC2}"/>
                  </a:ext>
                </a:extLst>
              </p:cNvPr>
              <p:cNvSpPr txBox="1">
                <a:spLocks noRot="1" noChangeAspect="1" noMove="1" noResize="1" noEditPoints="1" noAdjustHandles="1" noChangeArrowheads="1" noChangeShapeType="1" noTextEdit="1"/>
              </p:cNvSpPr>
              <p:nvPr/>
            </p:nvSpPr>
            <p:spPr>
              <a:xfrm>
                <a:off x="5800071" y="759211"/>
                <a:ext cx="638700" cy="584775"/>
              </a:xfrm>
              <a:prstGeom prst="rect">
                <a:avLst/>
              </a:prstGeom>
              <a:blipFill>
                <a:blip r:embed="rId1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5958805A-5628-4FF3-BEE3-DB2A694A47C8}"/>
                  </a:ext>
                </a:extLst>
              </p:cNvPr>
              <p:cNvSpPr txBox="1"/>
              <p:nvPr/>
            </p:nvSpPr>
            <p:spPr>
              <a:xfrm>
                <a:off x="3774322" y="4013536"/>
                <a:ext cx="50808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0070C0"/>
                          </a:solidFill>
                          <a:latin typeface="Cambria Math" panose="02040503050406030204" pitchFamily="18" charset="0"/>
                        </a:rPr>
                        <m:t>𝑥</m:t>
                      </m:r>
                    </m:oMath>
                  </m:oMathPara>
                </a14:m>
                <a:endParaRPr lang="en-CA" sz="3200" dirty="0">
                  <a:solidFill>
                    <a:srgbClr val="0070C0"/>
                  </a:solidFill>
                </a:endParaRPr>
              </a:p>
            </p:txBody>
          </p:sp>
        </mc:Choice>
        <mc:Fallback xmlns="">
          <p:sp>
            <p:nvSpPr>
              <p:cNvPr id="70" name="TextBox 69">
                <a:extLst>
                  <a:ext uri="{FF2B5EF4-FFF2-40B4-BE49-F238E27FC236}">
                    <a16:creationId xmlns:a16="http://schemas.microsoft.com/office/drawing/2014/main" id="{5958805A-5628-4FF3-BEE3-DB2A694A47C8}"/>
                  </a:ext>
                </a:extLst>
              </p:cNvPr>
              <p:cNvSpPr txBox="1">
                <a:spLocks noRot="1" noChangeAspect="1" noMove="1" noResize="1" noEditPoints="1" noAdjustHandles="1" noChangeArrowheads="1" noChangeShapeType="1" noTextEdit="1"/>
              </p:cNvSpPr>
              <p:nvPr/>
            </p:nvSpPr>
            <p:spPr>
              <a:xfrm>
                <a:off x="3774322" y="4013536"/>
                <a:ext cx="508088" cy="584775"/>
              </a:xfrm>
              <a:prstGeom prst="rect">
                <a:avLst/>
              </a:prstGeom>
              <a:blipFill>
                <a:blip r:embed="rId1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FACBECC0-4D35-4085-83CE-50D876A975A7}"/>
                  </a:ext>
                </a:extLst>
              </p:cNvPr>
              <p:cNvSpPr txBox="1"/>
              <p:nvPr/>
            </p:nvSpPr>
            <p:spPr>
              <a:xfrm>
                <a:off x="44039" y="700595"/>
                <a:ext cx="44954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0070C0"/>
                          </a:solidFill>
                          <a:latin typeface="Cambria Math" panose="02040503050406030204" pitchFamily="18" charset="0"/>
                        </a:rPr>
                        <m:t>𝑡</m:t>
                      </m:r>
                    </m:oMath>
                  </m:oMathPara>
                </a14:m>
                <a:endParaRPr lang="en-CA" sz="3200" dirty="0">
                  <a:solidFill>
                    <a:srgbClr val="0070C0"/>
                  </a:solidFill>
                </a:endParaRPr>
              </a:p>
            </p:txBody>
          </p:sp>
        </mc:Choice>
        <mc:Fallback xmlns="">
          <p:sp>
            <p:nvSpPr>
              <p:cNvPr id="71" name="TextBox 70">
                <a:extLst>
                  <a:ext uri="{FF2B5EF4-FFF2-40B4-BE49-F238E27FC236}">
                    <a16:creationId xmlns:a16="http://schemas.microsoft.com/office/drawing/2014/main" id="{FACBECC0-4D35-4085-83CE-50D876A975A7}"/>
                  </a:ext>
                </a:extLst>
              </p:cNvPr>
              <p:cNvSpPr txBox="1">
                <a:spLocks noRot="1" noChangeAspect="1" noMove="1" noResize="1" noEditPoints="1" noAdjustHandles="1" noChangeArrowheads="1" noChangeShapeType="1" noTextEdit="1"/>
              </p:cNvSpPr>
              <p:nvPr/>
            </p:nvSpPr>
            <p:spPr>
              <a:xfrm>
                <a:off x="44039" y="700595"/>
                <a:ext cx="449546" cy="584775"/>
              </a:xfrm>
              <a:prstGeom prst="rect">
                <a:avLst/>
              </a:prstGeom>
              <a:blipFill>
                <a:blip r:embed="rId1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1A54B548-74F8-4288-A554-176AE28D1D59}"/>
                  </a:ext>
                </a:extLst>
              </p:cNvPr>
              <p:cNvSpPr txBox="1"/>
              <p:nvPr/>
            </p:nvSpPr>
            <p:spPr>
              <a:xfrm>
                <a:off x="3730283" y="3556336"/>
                <a:ext cx="50808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FF0000"/>
                              </a:solidFill>
                              <a:latin typeface="Cambria Math" panose="02040503050406030204" pitchFamily="18" charset="0"/>
                            </a:rPr>
                          </m:ctrlPr>
                        </m:accPr>
                        <m:e>
                          <m:r>
                            <a:rPr lang="en-US" sz="3200" b="0" i="1" smtClean="0">
                              <a:solidFill>
                                <a:srgbClr val="FF0000"/>
                              </a:solidFill>
                              <a:latin typeface="Cambria Math" panose="02040503050406030204" pitchFamily="18" charset="0"/>
                            </a:rPr>
                            <m:t>𝑥</m:t>
                          </m:r>
                        </m:e>
                      </m:acc>
                    </m:oMath>
                  </m:oMathPara>
                </a14:m>
                <a:endParaRPr lang="en-CA" sz="3200" dirty="0">
                  <a:solidFill>
                    <a:srgbClr val="FF0000"/>
                  </a:solidFill>
                </a:endParaRPr>
              </a:p>
            </p:txBody>
          </p:sp>
        </mc:Choice>
        <mc:Fallback xmlns="">
          <p:sp>
            <p:nvSpPr>
              <p:cNvPr id="72" name="TextBox 71">
                <a:extLst>
                  <a:ext uri="{FF2B5EF4-FFF2-40B4-BE49-F238E27FC236}">
                    <a16:creationId xmlns:a16="http://schemas.microsoft.com/office/drawing/2014/main" id="{1A54B548-74F8-4288-A554-176AE28D1D59}"/>
                  </a:ext>
                </a:extLst>
              </p:cNvPr>
              <p:cNvSpPr txBox="1">
                <a:spLocks noRot="1" noChangeAspect="1" noMove="1" noResize="1" noEditPoints="1" noAdjustHandles="1" noChangeArrowheads="1" noChangeShapeType="1" noTextEdit="1"/>
              </p:cNvSpPr>
              <p:nvPr/>
            </p:nvSpPr>
            <p:spPr>
              <a:xfrm>
                <a:off x="3730283" y="3556336"/>
                <a:ext cx="508088" cy="584775"/>
              </a:xfrm>
              <a:prstGeom prst="rect">
                <a:avLst/>
              </a:prstGeom>
              <a:blipFill>
                <a:blip r:embed="rId1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DE4BB701-D485-4C22-989B-8691EBF95684}"/>
                  </a:ext>
                </a:extLst>
              </p:cNvPr>
              <p:cNvSpPr txBox="1"/>
              <p:nvPr/>
            </p:nvSpPr>
            <p:spPr>
              <a:xfrm>
                <a:off x="820617" y="876441"/>
                <a:ext cx="44954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FF0000"/>
                              </a:solidFill>
                              <a:latin typeface="Cambria Math" panose="02040503050406030204" pitchFamily="18" charset="0"/>
                            </a:rPr>
                          </m:ctrlPr>
                        </m:accPr>
                        <m:e>
                          <m:r>
                            <a:rPr lang="en-US" sz="3200" b="0" i="1" smtClean="0">
                              <a:solidFill>
                                <a:srgbClr val="FF0000"/>
                              </a:solidFill>
                              <a:latin typeface="Cambria Math" panose="02040503050406030204" pitchFamily="18" charset="0"/>
                            </a:rPr>
                            <m:t>𝑡</m:t>
                          </m:r>
                        </m:e>
                      </m:acc>
                    </m:oMath>
                  </m:oMathPara>
                </a14:m>
                <a:endParaRPr lang="en-CA" sz="3200" dirty="0">
                  <a:solidFill>
                    <a:srgbClr val="FF0000"/>
                  </a:solidFill>
                </a:endParaRPr>
              </a:p>
            </p:txBody>
          </p:sp>
        </mc:Choice>
        <mc:Fallback xmlns="">
          <p:sp>
            <p:nvSpPr>
              <p:cNvPr id="73" name="TextBox 72">
                <a:extLst>
                  <a:ext uri="{FF2B5EF4-FFF2-40B4-BE49-F238E27FC236}">
                    <a16:creationId xmlns:a16="http://schemas.microsoft.com/office/drawing/2014/main" id="{DE4BB701-D485-4C22-989B-8691EBF95684}"/>
                  </a:ext>
                </a:extLst>
              </p:cNvPr>
              <p:cNvSpPr txBox="1">
                <a:spLocks noRot="1" noChangeAspect="1" noMove="1" noResize="1" noEditPoints="1" noAdjustHandles="1" noChangeArrowheads="1" noChangeShapeType="1" noTextEdit="1"/>
              </p:cNvSpPr>
              <p:nvPr/>
            </p:nvSpPr>
            <p:spPr>
              <a:xfrm>
                <a:off x="820617" y="876441"/>
                <a:ext cx="449547" cy="584775"/>
              </a:xfrm>
              <a:prstGeom prst="rect">
                <a:avLst/>
              </a:prstGeom>
              <a:blipFill>
                <a:blip r:embed="rId1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B7665816-7971-46A4-96F7-FFC879351603}"/>
                  </a:ext>
                </a:extLst>
              </p:cNvPr>
              <p:cNvSpPr txBox="1"/>
              <p:nvPr/>
            </p:nvSpPr>
            <p:spPr>
              <a:xfrm>
                <a:off x="9471738" y="3359833"/>
                <a:ext cx="50808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FF0000"/>
                              </a:solidFill>
                              <a:latin typeface="Cambria Math" panose="02040503050406030204" pitchFamily="18" charset="0"/>
                            </a:rPr>
                          </m:ctrlPr>
                        </m:accPr>
                        <m:e>
                          <m:r>
                            <a:rPr lang="en-US" sz="3200" b="0" i="1" smtClean="0">
                              <a:solidFill>
                                <a:srgbClr val="FF0000"/>
                              </a:solidFill>
                              <a:latin typeface="Cambria Math" panose="02040503050406030204" pitchFamily="18" charset="0"/>
                            </a:rPr>
                            <m:t>𝑥</m:t>
                          </m:r>
                        </m:e>
                      </m:acc>
                    </m:oMath>
                  </m:oMathPara>
                </a14:m>
                <a:endParaRPr lang="en-CA" sz="3200" dirty="0">
                  <a:solidFill>
                    <a:srgbClr val="FF0000"/>
                  </a:solidFill>
                </a:endParaRPr>
              </a:p>
            </p:txBody>
          </p:sp>
        </mc:Choice>
        <mc:Fallback xmlns="">
          <p:sp>
            <p:nvSpPr>
              <p:cNvPr id="75" name="TextBox 74">
                <a:extLst>
                  <a:ext uri="{FF2B5EF4-FFF2-40B4-BE49-F238E27FC236}">
                    <a16:creationId xmlns:a16="http://schemas.microsoft.com/office/drawing/2014/main" id="{B7665816-7971-46A4-96F7-FFC879351603}"/>
                  </a:ext>
                </a:extLst>
              </p:cNvPr>
              <p:cNvSpPr txBox="1">
                <a:spLocks noRot="1" noChangeAspect="1" noMove="1" noResize="1" noEditPoints="1" noAdjustHandles="1" noChangeArrowheads="1" noChangeShapeType="1" noTextEdit="1"/>
              </p:cNvSpPr>
              <p:nvPr/>
            </p:nvSpPr>
            <p:spPr>
              <a:xfrm>
                <a:off x="9471738" y="3359833"/>
                <a:ext cx="508088" cy="584775"/>
              </a:xfrm>
              <a:prstGeom prst="rect">
                <a:avLst/>
              </a:prstGeom>
              <a:blipFill>
                <a:blip r:embed="rId1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B581F2C2-D6F7-480C-8706-98FCD800334A}"/>
                  </a:ext>
                </a:extLst>
              </p:cNvPr>
              <p:cNvSpPr txBox="1"/>
              <p:nvPr/>
            </p:nvSpPr>
            <p:spPr>
              <a:xfrm>
                <a:off x="6613359" y="685067"/>
                <a:ext cx="65171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𝑐</m:t>
                      </m:r>
                      <m:acc>
                        <m:accPr>
                          <m:chr m:val="̃"/>
                          <m:ctrlPr>
                            <a:rPr lang="en-US" sz="3200" b="0" i="1" smtClean="0">
                              <a:solidFill>
                                <a:srgbClr val="FF0000"/>
                              </a:solidFill>
                              <a:latin typeface="Cambria Math" panose="02040503050406030204" pitchFamily="18" charset="0"/>
                            </a:rPr>
                          </m:ctrlPr>
                        </m:accPr>
                        <m:e>
                          <m:r>
                            <a:rPr lang="en-US" sz="3200" b="0" i="1" smtClean="0">
                              <a:solidFill>
                                <a:srgbClr val="FF0000"/>
                              </a:solidFill>
                              <a:latin typeface="Cambria Math" panose="02040503050406030204" pitchFamily="18" charset="0"/>
                            </a:rPr>
                            <m:t>𝑡</m:t>
                          </m:r>
                        </m:e>
                      </m:acc>
                    </m:oMath>
                  </m:oMathPara>
                </a14:m>
                <a:endParaRPr lang="en-CA" sz="3200" dirty="0">
                  <a:solidFill>
                    <a:srgbClr val="0070C0"/>
                  </a:solidFill>
                </a:endParaRPr>
              </a:p>
            </p:txBody>
          </p:sp>
        </mc:Choice>
        <mc:Fallback xmlns="">
          <p:sp>
            <p:nvSpPr>
              <p:cNvPr id="76" name="TextBox 75">
                <a:extLst>
                  <a:ext uri="{FF2B5EF4-FFF2-40B4-BE49-F238E27FC236}">
                    <a16:creationId xmlns:a16="http://schemas.microsoft.com/office/drawing/2014/main" id="{B581F2C2-D6F7-480C-8706-98FCD800334A}"/>
                  </a:ext>
                </a:extLst>
              </p:cNvPr>
              <p:cNvSpPr txBox="1">
                <a:spLocks noRot="1" noChangeAspect="1" noMove="1" noResize="1" noEditPoints="1" noAdjustHandles="1" noChangeArrowheads="1" noChangeShapeType="1" noTextEdit="1"/>
              </p:cNvSpPr>
              <p:nvPr/>
            </p:nvSpPr>
            <p:spPr>
              <a:xfrm>
                <a:off x="6613359" y="685067"/>
                <a:ext cx="651717" cy="584775"/>
              </a:xfrm>
              <a:prstGeom prst="rect">
                <a:avLst/>
              </a:prstGeom>
              <a:blipFill>
                <a:blip r:embed="rId18"/>
                <a:stretch>
                  <a:fillRect/>
                </a:stretch>
              </a:blipFill>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887887188"/>
      </p:ext>
    </p:extLst>
  </p:cSld>
  <p:clrMapOvr>
    <a:masterClrMapping/>
  </p:clrMapOvr>
  <mc:AlternateContent xmlns:mc="http://schemas.openxmlformats.org/markup-compatibility/2006" xmlns:p14="http://schemas.microsoft.com/office/powerpoint/2010/main">
    <mc:Choice Requires="p14">
      <p:transition spd="slow" p14:dur="2000" advTm="96465"/>
    </mc:Choice>
    <mc:Fallback xmlns="">
      <p:transition spd="slow" advTm="964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cmd type="call" cmd="playFrom(0.0)">
                                      <p:cBhvr>
                                        <p:cTn id="7" dur="1" fill="hold"/>
                                        <p:tgtEl>
                                          <p:spTgt spid="19"/>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0"/>
                                        <p:tgtEl>
                                          <p:spTgt spid="5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8">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82"/>
                                        </p:tgtEl>
                                        <p:attrNameLst>
                                          <p:attrName>style.visibility</p:attrName>
                                        </p:attrNameLst>
                                      </p:cBhvr>
                                      <p:to>
                                        <p:strVal val="visible"/>
                                      </p:to>
                                    </p:set>
                                    <p:animEffect transition="in" filter="fade">
                                      <p:cBhvr>
                                        <p:cTn id="41" dur="500"/>
                                        <p:tgtEl>
                                          <p:spTgt spid="82"/>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9">
                                            <p:txEl>
                                              <p:pRg st="1" end="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build="p"/>
      <p:bldP spid="99" grpId="0" uiExpand="1" build="p"/>
      <p:bldP spid="43" grpId="0"/>
      <p:bldP spid="44" grpId="0"/>
      <p:bldP spid="90" grpId="0" animBg="1"/>
      <p:bldP spid="9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9A7E6B-598B-465C-B570-E79F4ABB48DB}"/>
              </a:ext>
            </a:extLst>
          </p:cNvPr>
          <p:cNvGrpSpPr/>
          <p:nvPr/>
        </p:nvGrpSpPr>
        <p:grpSpPr>
          <a:xfrm>
            <a:off x="6173521" y="959287"/>
            <a:ext cx="3691090" cy="3539385"/>
            <a:chOff x="6173521" y="959287"/>
            <a:chExt cx="3691090" cy="3539385"/>
          </a:xfrm>
        </p:grpSpPr>
        <p:grpSp>
          <p:nvGrpSpPr>
            <p:cNvPr id="48" name="Group 47">
              <a:extLst>
                <a:ext uri="{FF2B5EF4-FFF2-40B4-BE49-F238E27FC236}">
                  <a16:creationId xmlns:a16="http://schemas.microsoft.com/office/drawing/2014/main" id="{4617D873-B324-4418-9922-54A082820FBD}"/>
                </a:ext>
              </a:extLst>
            </p:cNvPr>
            <p:cNvGrpSpPr/>
            <p:nvPr/>
          </p:nvGrpSpPr>
          <p:grpSpPr>
            <a:xfrm>
              <a:off x="6466791" y="959287"/>
              <a:ext cx="2828151" cy="3539385"/>
              <a:chOff x="8916251" y="3646887"/>
              <a:chExt cx="1885667" cy="2551440"/>
            </a:xfrm>
          </p:grpSpPr>
          <p:cxnSp>
            <p:nvCxnSpPr>
              <p:cNvPr id="59" name="Straight Connector 58">
                <a:extLst>
                  <a:ext uri="{FF2B5EF4-FFF2-40B4-BE49-F238E27FC236}">
                    <a16:creationId xmlns:a16="http://schemas.microsoft.com/office/drawing/2014/main" id="{30D5A85F-004E-4578-91FE-8B6E9BB8242C}"/>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C0C6CFA0-86C3-44FF-B188-D054217CC2E1}"/>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61" name="Straight Connector 60">
                <a:extLst>
                  <a:ext uri="{FF2B5EF4-FFF2-40B4-BE49-F238E27FC236}">
                    <a16:creationId xmlns:a16="http://schemas.microsoft.com/office/drawing/2014/main" id="{241546A8-83C3-4743-8763-5B87E32AD9F1}"/>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49" name="Group 48">
              <a:extLst>
                <a:ext uri="{FF2B5EF4-FFF2-40B4-BE49-F238E27FC236}">
                  <a16:creationId xmlns:a16="http://schemas.microsoft.com/office/drawing/2014/main" id="{06EFBA76-FB76-4794-837C-BA0A79B78FE8}"/>
                </a:ext>
              </a:extLst>
            </p:cNvPr>
            <p:cNvGrpSpPr/>
            <p:nvPr/>
          </p:nvGrpSpPr>
          <p:grpSpPr>
            <a:xfrm>
              <a:off x="6268771" y="1306634"/>
              <a:ext cx="3360423" cy="2828149"/>
              <a:chOff x="789165" y="819317"/>
              <a:chExt cx="7717578" cy="2828149"/>
            </a:xfrm>
          </p:grpSpPr>
          <p:cxnSp>
            <p:nvCxnSpPr>
              <p:cNvPr id="54" name="Straight Connector 53">
                <a:extLst>
                  <a:ext uri="{FF2B5EF4-FFF2-40B4-BE49-F238E27FC236}">
                    <a16:creationId xmlns:a16="http://schemas.microsoft.com/office/drawing/2014/main" id="{552DD45F-17CC-4572-A1BA-0195A50229F4}"/>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ED582207-AD54-42AB-ADC3-2BAD6182EFBA}"/>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id="{62F17D03-C4DD-4F9E-98F1-29C453B84B10}"/>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50" name="Straight Arrow Connector 49">
              <a:extLst>
                <a:ext uri="{FF2B5EF4-FFF2-40B4-BE49-F238E27FC236}">
                  <a16:creationId xmlns:a16="http://schemas.microsoft.com/office/drawing/2014/main" id="{61C57C3C-E6A0-4877-AECE-D1E624D7DF8E}"/>
                </a:ext>
              </a:extLst>
            </p:cNvPr>
            <p:cNvCxnSpPr>
              <a:cxnSpLocks/>
            </p:cNvCxnSpPr>
            <p:nvPr/>
          </p:nvCxnSpPr>
          <p:spPr>
            <a:xfrm>
              <a:off x="6173521" y="4133700"/>
              <a:ext cx="3691090"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51" name="Straight Arrow Connector 50">
              <a:extLst>
                <a:ext uri="{FF2B5EF4-FFF2-40B4-BE49-F238E27FC236}">
                  <a16:creationId xmlns:a16="http://schemas.microsoft.com/office/drawing/2014/main" id="{4D88D834-0BB6-4CE7-9ED2-9C98D1978323}"/>
                </a:ext>
              </a:extLst>
            </p:cNvPr>
            <p:cNvCxnSpPr>
              <a:cxnSpLocks/>
            </p:cNvCxnSpPr>
            <p:nvPr/>
          </p:nvCxnSpPr>
          <p:spPr>
            <a:xfrm flipV="1">
              <a:off x="6476631" y="1099190"/>
              <a:ext cx="0" cy="3331477"/>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349A5BB9-9EA1-47E7-A39B-6977833C653F}"/>
                  </a:ext>
                </a:extLst>
              </p:cNvPr>
              <p:cNvSpPr txBox="1"/>
              <p:nvPr/>
            </p:nvSpPr>
            <p:spPr>
              <a:xfrm>
                <a:off x="5653301" y="4665410"/>
                <a:ext cx="6797823" cy="193899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sz="6000" b="0" i="1" smtClean="0">
                          <a:solidFill>
                            <a:schemeClr val="tx1"/>
                          </a:solidFill>
                          <a:latin typeface="Cambria Math" panose="02040503050406030204" pitchFamily="18" charset="0"/>
                        </a:rPr>
                        <m:t>𝑐</m:t>
                      </m:r>
                      <m:acc>
                        <m:accPr>
                          <m:chr m:val="̃"/>
                          <m:ctrlPr>
                            <a:rPr lang="en-US" sz="6000" b="0" i="1" smtClean="0">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𝑡</m:t>
                          </m:r>
                        </m:e>
                      </m:acc>
                      <m:r>
                        <a:rPr lang="en-US" sz="6000" b="0" i="1" smtClean="0">
                          <a:latin typeface="Cambria Math" panose="02040503050406030204" pitchFamily="18" charset="0"/>
                        </a:rPr>
                        <m:t>≈</m:t>
                      </m:r>
                      <m:r>
                        <a:rPr lang="en-US" sz="6000" b="0" i="1" smtClean="0">
                          <a:solidFill>
                            <a:schemeClr val="bg1"/>
                          </a:solidFill>
                          <a:latin typeface="Cambria Math" panose="02040503050406030204" pitchFamily="18" charset="0"/>
                        </a:rPr>
                        <m:t>𝛾</m:t>
                      </m:r>
                      <m:d>
                        <m:dPr>
                          <m:ctrlPr>
                            <a:rPr lang="en-US" sz="6000" b="0" i="1" smtClean="0">
                              <a:solidFill>
                                <a:schemeClr val="bg1"/>
                              </a:solidFill>
                              <a:latin typeface="Cambria Math" panose="02040503050406030204" pitchFamily="18" charset="0"/>
                            </a:rPr>
                          </m:ctrlPr>
                        </m:dPr>
                        <m:e>
                          <m:r>
                            <a:rPr lang="en-US" sz="6000" b="0" i="1" smtClean="0">
                              <a:solidFill>
                                <a:schemeClr val="bg1"/>
                              </a:solidFill>
                              <a:latin typeface="Cambria Math" panose="02040503050406030204" pitchFamily="18" charset="0"/>
                            </a:rPr>
                            <m:t>      </m:t>
                          </m:r>
                          <m:r>
                            <a:rPr lang="en-US" sz="6000" b="0" i="1" smtClean="0">
                              <a:solidFill>
                                <a:schemeClr val="tx1"/>
                              </a:solidFill>
                              <a:latin typeface="Cambria Math" panose="02040503050406030204" pitchFamily="18" charset="0"/>
                            </a:rPr>
                            <m:t> </m:t>
                          </m:r>
                          <m:r>
                            <a:rPr lang="en-US" sz="6000" i="1">
                              <a:solidFill>
                                <a:schemeClr val="tx1"/>
                              </a:solidFill>
                              <a:latin typeface="Cambria Math" panose="02040503050406030204" pitchFamily="18" charset="0"/>
                            </a:rPr>
                            <m:t>𝑐</m:t>
                          </m:r>
                          <m:r>
                            <a:rPr lang="en-US" sz="6000" i="1" smtClean="0">
                              <a:solidFill>
                                <a:srgbClr val="0070C0"/>
                              </a:solidFill>
                              <a:latin typeface="Cambria Math" panose="02040503050406030204" pitchFamily="18" charset="0"/>
                            </a:rPr>
                            <m:t>𝑡</m:t>
                          </m:r>
                          <m:r>
                            <a:rPr lang="en-US" sz="6000" i="1">
                              <a:solidFill>
                                <a:schemeClr val="tx1"/>
                              </a:solidFill>
                              <a:latin typeface="Cambria Math" panose="02040503050406030204" pitchFamily="18" charset="0"/>
                            </a:rPr>
                            <m:t>−</m:t>
                          </m:r>
                          <m:r>
                            <a:rPr lang="en-US" sz="6000" i="1" smtClean="0">
                              <a:solidFill>
                                <a:srgbClr val="7030A0"/>
                              </a:solidFill>
                              <a:latin typeface="Cambria Math" panose="02040503050406030204" pitchFamily="18" charset="0"/>
                            </a:rPr>
                            <m:t>𝛽</m:t>
                          </m:r>
                          <m:r>
                            <a:rPr lang="en-US" sz="6000" i="1" smtClean="0">
                              <a:solidFill>
                                <a:srgbClr val="0070C0"/>
                              </a:solidFill>
                              <a:latin typeface="Cambria Math" panose="02040503050406030204" pitchFamily="18" charset="0"/>
                            </a:rPr>
                            <m:t>𝑥</m:t>
                          </m:r>
                        </m:e>
                      </m:d>
                    </m:oMath>
                  </m:oMathPara>
                </a14:m>
                <a:endParaRPr lang="en-US" sz="6000" b="0" dirty="0"/>
              </a:p>
              <a:p>
                <a:pPr/>
                <a14:m>
                  <m:oMathPara xmlns:m="http://schemas.openxmlformats.org/officeDocument/2006/math">
                    <m:oMathParaPr>
                      <m:jc m:val="left"/>
                    </m:oMathParaPr>
                    <m:oMath xmlns:m="http://schemas.openxmlformats.org/officeDocument/2006/math">
                      <m:r>
                        <a:rPr lang="en-US" sz="6000" b="0" i="1" smtClean="0">
                          <a:solidFill>
                            <a:srgbClr val="FF0000"/>
                          </a:solidFill>
                          <a:latin typeface="Cambria Math" panose="02040503050406030204" pitchFamily="18" charset="0"/>
                        </a:rPr>
                        <m:t>  </m:t>
                      </m:r>
                      <m:acc>
                        <m:accPr>
                          <m:chr m:val="̃"/>
                          <m:ctrlPr>
                            <a:rPr lang="en-US" sz="6000" b="0" i="1" smtClean="0">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𝑥</m:t>
                          </m:r>
                        </m:e>
                      </m:acc>
                      <m:r>
                        <a:rPr lang="en-US" sz="6000" i="1">
                          <a:latin typeface="Cambria Math" panose="02040503050406030204" pitchFamily="18" charset="0"/>
                        </a:rPr>
                        <m:t>≈</m:t>
                      </m:r>
                      <m:r>
                        <a:rPr lang="en-US" sz="6000" i="1" smtClean="0">
                          <a:solidFill>
                            <a:schemeClr val="bg1"/>
                          </a:solidFill>
                          <a:latin typeface="Cambria Math" panose="02040503050406030204" pitchFamily="18" charset="0"/>
                        </a:rPr>
                        <m:t>𝛾</m:t>
                      </m:r>
                      <m:d>
                        <m:dPr>
                          <m:ctrlPr>
                            <a:rPr lang="en-US" sz="6000" i="1">
                              <a:solidFill>
                                <a:schemeClr val="bg1"/>
                              </a:solidFill>
                              <a:latin typeface="Cambria Math" panose="02040503050406030204" pitchFamily="18" charset="0"/>
                            </a:rPr>
                          </m:ctrlPr>
                        </m:dPr>
                        <m:e>
                          <m:r>
                            <a:rPr lang="en-US" sz="6000" i="1">
                              <a:latin typeface="Cambria Math" panose="02040503050406030204" pitchFamily="18" charset="0"/>
                            </a:rPr>
                            <m:t>−</m:t>
                          </m:r>
                          <m:r>
                            <a:rPr lang="en-US" sz="6000" i="1">
                              <a:solidFill>
                                <a:srgbClr val="7030A0"/>
                              </a:solidFill>
                              <a:latin typeface="Cambria Math" panose="02040503050406030204" pitchFamily="18" charset="0"/>
                            </a:rPr>
                            <m:t>𝛽</m:t>
                          </m:r>
                          <m:r>
                            <a:rPr lang="en-US" sz="6000" i="1">
                              <a:latin typeface="Cambria Math" panose="02040503050406030204" pitchFamily="18" charset="0"/>
                            </a:rPr>
                            <m:t>𝑐</m:t>
                          </m:r>
                          <m:r>
                            <a:rPr lang="en-US" sz="6000" i="1">
                              <a:solidFill>
                                <a:srgbClr val="0070C0"/>
                              </a:solidFill>
                              <a:latin typeface="Cambria Math" panose="02040503050406030204" pitchFamily="18" charset="0"/>
                            </a:rPr>
                            <m:t>𝑡</m:t>
                          </m:r>
                          <m:r>
                            <a:rPr lang="en-US" sz="6000" i="1">
                              <a:latin typeface="Cambria Math" panose="02040503050406030204" pitchFamily="18" charset="0"/>
                            </a:rPr>
                            <m:t>+ </m:t>
                          </m:r>
                          <m:r>
                            <a:rPr lang="en-US" sz="6000" b="0" i="1" smtClean="0">
                              <a:latin typeface="Cambria Math" panose="02040503050406030204" pitchFamily="18" charset="0"/>
                            </a:rPr>
                            <m:t> </m:t>
                          </m:r>
                          <m:r>
                            <a:rPr lang="en-US" sz="6000" i="1">
                              <a:latin typeface="Cambria Math" panose="02040503050406030204" pitchFamily="18" charset="0"/>
                            </a:rPr>
                            <m:t> </m:t>
                          </m:r>
                          <m:r>
                            <a:rPr lang="en-US" sz="6000" i="1">
                              <a:solidFill>
                                <a:srgbClr val="0070C0"/>
                              </a:solidFill>
                              <a:latin typeface="Cambria Math" panose="02040503050406030204" pitchFamily="18" charset="0"/>
                            </a:rPr>
                            <m:t>𝑥</m:t>
                          </m:r>
                        </m:e>
                      </m:d>
                    </m:oMath>
                  </m:oMathPara>
                </a14:m>
                <a:endParaRPr lang="en-CA" sz="6000" dirty="0"/>
              </a:p>
            </p:txBody>
          </p:sp>
        </mc:Choice>
        <mc:Fallback xmlns="">
          <p:sp>
            <p:nvSpPr>
              <p:cNvPr id="99" name="TextBox 98">
                <a:extLst>
                  <a:ext uri="{FF2B5EF4-FFF2-40B4-BE49-F238E27FC236}">
                    <a16:creationId xmlns:a16="http://schemas.microsoft.com/office/drawing/2014/main" id="{349A5BB9-9EA1-47E7-A39B-6977833C653F}"/>
                  </a:ext>
                </a:extLst>
              </p:cNvPr>
              <p:cNvSpPr txBox="1">
                <a:spLocks noRot="1" noChangeAspect="1" noMove="1" noResize="1" noEditPoints="1" noAdjustHandles="1" noChangeArrowheads="1" noChangeShapeType="1" noTextEdit="1"/>
              </p:cNvSpPr>
              <p:nvPr/>
            </p:nvSpPr>
            <p:spPr>
              <a:xfrm>
                <a:off x="5653301" y="4665410"/>
                <a:ext cx="6797823" cy="1938992"/>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4D130874-440F-42A8-8CA5-FCA3D57DB083}"/>
                  </a:ext>
                </a:extLst>
              </p:cNvPr>
              <p:cNvSpPr txBox="1"/>
              <p:nvPr/>
            </p:nvSpPr>
            <p:spPr>
              <a:xfrm>
                <a:off x="6287099" y="31340"/>
                <a:ext cx="2202461" cy="769441"/>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sz="4400" i="1" smtClean="0">
                          <a:solidFill>
                            <a:srgbClr val="0070C0"/>
                          </a:solidFill>
                          <a:latin typeface="Cambria Math" panose="02040503050406030204" pitchFamily="18" charset="0"/>
                        </a:rPr>
                        <m:t>𝑥</m:t>
                      </m:r>
                      <m:r>
                        <a:rPr lang="en-US" sz="4400" b="0" i="1" smtClean="0">
                          <a:latin typeface="Cambria Math" panose="02040503050406030204" pitchFamily="18" charset="0"/>
                        </a:rPr>
                        <m:t>=</m:t>
                      </m:r>
                      <m:r>
                        <a:rPr lang="en-US" sz="4400" i="1">
                          <a:solidFill>
                            <a:srgbClr val="7030A0"/>
                          </a:solidFill>
                          <a:latin typeface="Cambria Math" panose="02040503050406030204" pitchFamily="18" charset="0"/>
                        </a:rPr>
                        <m:t>𝛽</m:t>
                      </m:r>
                      <m:r>
                        <a:rPr lang="en-US" sz="4400" i="1">
                          <a:latin typeface="Cambria Math" panose="02040503050406030204" pitchFamily="18" charset="0"/>
                        </a:rPr>
                        <m:t>𝑐</m:t>
                      </m:r>
                      <m:r>
                        <a:rPr lang="en-US" sz="4400" i="1">
                          <a:solidFill>
                            <a:srgbClr val="0070C0"/>
                          </a:solidFill>
                          <a:latin typeface="Cambria Math" panose="02040503050406030204" pitchFamily="18" charset="0"/>
                        </a:rPr>
                        <m:t>𝑡</m:t>
                      </m:r>
                    </m:oMath>
                  </m:oMathPara>
                </a14:m>
                <a:endParaRPr lang="en-CA" sz="4400" dirty="0"/>
              </a:p>
            </p:txBody>
          </p:sp>
        </mc:Choice>
        <mc:Fallback xmlns="">
          <p:sp>
            <p:nvSpPr>
              <p:cNvPr id="43" name="TextBox 42">
                <a:extLst>
                  <a:ext uri="{FF2B5EF4-FFF2-40B4-BE49-F238E27FC236}">
                    <a16:creationId xmlns:a16="http://schemas.microsoft.com/office/drawing/2014/main" id="{4D130874-440F-42A8-8CA5-FCA3D57DB083}"/>
                  </a:ext>
                </a:extLst>
              </p:cNvPr>
              <p:cNvSpPr txBox="1">
                <a:spLocks noRot="1" noChangeAspect="1" noMove="1" noResize="1" noEditPoints="1" noAdjustHandles="1" noChangeArrowheads="1" noChangeShapeType="1" noTextEdit="1"/>
              </p:cNvSpPr>
              <p:nvPr/>
            </p:nvSpPr>
            <p:spPr>
              <a:xfrm>
                <a:off x="6287099" y="31340"/>
                <a:ext cx="2202461" cy="769441"/>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33F95D4B-DE13-4516-BE8D-F9186F7F4C9F}"/>
                  </a:ext>
                </a:extLst>
              </p:cNvPr>
              <p:cNvSpPr txBox="1"/>
              <p:nvPr/>
            </p:nvSpPr>
            <p:spPr>
              <a:xfrm>
                <a:off x="9791683" y="2870409"/>
                <a:ext cx="2202462" cy="769441"/>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sz="4400" i="1">
                          <a:solidFill>
                            <a:srgbClr val="7030A0"/>
                          </a:solidFill>
                          <a:latin typeface="Cambria Math" panose="02040503050406030204" pitchFamily="18" charset="0"/>
                        </a:rPr>
                        <m:t>𝛽</m:t>
                      </m:r>
                      <m:r>
                        <a:rPr lang="en-US" sz="4400" i="1" smtClean="0">
                          <a:solidFill>
                            <a:srgbClr val="0070C0"/>
                          </a:solidFill>
                          <a:latin typeface="Cambria Math" panose="02040503050406030204" pitchFamily="18" charset="0"/>
                        </a:rPr>
                        <m:t>𝑥</m:t>
                      </m:r>
                      <m:r>
                        <a:rPr lang="en-US" sz="4400" b="0" i="1" smtClean="0">
                          <a:latin typeface="Cambria Math" panose="02040503050406030204" pitchFamily="18" charset="0"/>
                        </a:rPr>
                        <m:t>=</m:t>
                      </m:r>
                      <m:r>
                        <a:rPr lang="en-US" sz="4400" i="1">
                          <a:latin typeface="Cambria Math" panose="02040503050406030204" pitchFamily="18" charset="0"/>
                        </a:rPr>
                        <m:t>𝑐</m:t>
                      </m:r>
                      <m:r>
                        <a:rPr lang="en-US" sz="4400" i="1">
                          <a:solidFill>
                            <a:srgbClr val="0070C0"/>
                          </a:solidFill>
                          <a:latin typeface="Cambria Math" panose="02040503050406030204" pitchFamily="18" charset="0"/>
                        </a:rPr>
                        <m:t>𝑡</m:t>
                      </m:r>
                    </m:oMath>
                  </m:oMathPara>
                </a14:m>
                <a:endParaRPr lang="en-CA" sz="4400" dirty="0"/>
              </a:p>
            </p:txBody>
          </p:sp>
        </mc:Choice>
        <mc:Fallback xmlns="">
          <p:sp>
            <p:nvSpPr>
              <p:cNvPr id="44" name="TextBox 43">
                <a:extLst>
                  <a:ext uri="{FF2B5EF4-FFF2-40B4-BE49-F238E27FC236}">
                    <a16:creationId xmlns:a16="http://schemas.microsoft.com/office/drawing/2014/main" id="{33F95D4B-DE13-4516-BE8D-F9186F7F4C9F}"/>
                  </a:ext>
                </a:extLst>
              </p:cNvPr>
              <p:cNvSpPr txBox="1">
                <a:spLocks noRot="1" noChangeAspect="1" noMove="1" noResize="1" noEditPoints="1" noAdjustHandles="1" noChangeArrowheads="1" noChangeShapeType="1" noTextEdit="1"/>
              </p:cNvSpPr>
              <p:nvPr/>
            </p:nvSpPr>
            <p:spPr>
              <a:xfrm>
                <a:off x="9791683" y="2870409"/>
                <a:ext cx="2202462" cy="769441"/>
              </a:xfrm>
              <a:prstGeom prst="rect">
                <a:avLst/>
              </a:prstGeom>
              <a:blipFill>
                <a:blip r:embed="rId6"/>
                <a:stretch>
                  <a:fillRect/>
                </a:stretch>
              </a:blipFill>
            </p:spPr>
            <p:txBody>
              <a:bodyPr/>
              <a:lstStyle/>
              <a:p>
                <a:r>
                  <a:rPr lang="en-CA">
                    <a:noFill/>
                  </a:rPr>
                  <a:t> </a:t>
                </a:r>
              </a:p>
            </p:txBody>
          </p:sp>
        </mc:Fallback>
      </mc:AlternateContent>
      <p:cxnSp>
        <p:nvCxnSpPr>
          <p:cNvPr id="47" name="Straight Connector 46">
            <a:extLst>
              <a:ext uri="{FF2B5EF4-FFF2-40B4-BE49-F238E27FC236}">
                <a16:creationId xmlns:a16="http://schemas.microsoft.com/office/drawing/2014/main" id="{0911C4BE-5DC9-4E2D-948A-F69D97EF1B5C}"/>
              </a:ext>
            </a:extLst>
          </p:cNvPr>
          <p:cNvCxnSpPr/>
          <p:nvPr/>
        </p:nvCxnSpPr>
        <p:spPr>
          <a:xfrm>
            <a:off x="5162550" y="0"/>
            <a:ext cx="0" cy="6858000"/>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4E6A8F33-C595-4E6E-849D-D6EDEC300710}"/>
              </a:ext>
            </a:extLst>
          </p:cNvPr>
          <p:cNvGrpSpPr/>
          <p:nvPr/>
        </p:nvGrpSpPr>
        <p:grpSpPr>
          <a:xfrm>
            <a:off x="6230671" y="285750"/>
            <a:ext cx="4170629" cy="4183017"/>
            <a:chOff x="6230671" y="285750"/>
            <a:chExt cx="4170629" cy="4183017"/>
          </a:xfrm>
        </p:grpSpPr>
        <p:cxnSp>
          <p:nvCxnSpPr>
            <p:cNvPr id="83" name="Straight Connector 82">
              <a:extLst>
                <a:ext uri="{FF2B5EF4-FFF2-40B4-BE49-F238E27FC236}">
                  <a16:creationId xmlns:a16="http://schemas.microsoft.com/office/drawing/2014/main" id="{DD6FC959-552E-42DB-A06A-2B7C5C6E4C9E}"/>
                </a:ext>
              </a:extLst>
            </p:cNvPr>
            <p:cNvCxnSpPr>
              <a:cxnSpLocks/>
            </p:cNvCxnSpPr>
            <p:nvPr/>
          </p:nvCxnSpPr>
          <p:spPr>
            <a:xfrm flipH="1">
              <a:off x="7830872" y="552450"/>
              <a:ext cx="898733" cy="3910504"/>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84" name="Straight Connector 83">
              <a:extLst>
                <a:ext uri="{FF2B5EF4-FFF2-40B4-BE49-F238E27FC236}">
                  <a16:creationId xmlns:a16="http://schemas.microsoft.com/office/drawing/2014/main" id="{5939626B-4AA2-4CDD-A17E-FBE971CD08D6}"/>
                </a:ext>
              </a:extLst>
            </p:cNvPr>
            <p:cNvCxnSpPr>
              <a:cxnSpLocks/>
            </p:cNvCxnSpPr>
            <p:nvPr/>
          </p:nvCxnSpPr>
          <p:spPr>
            <a:xfrm flipH="1">
              <a:off x="9364314" y="285750"/>
              <a:ext cx="856426" cy="4183017"/>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85" name="Straight Connector 84">
              <a:extLst>
                <a:ext uri="{FF2B5EF4-FFF2-40B4-BE49-F238E27FC236}">
                  <a16:creationId xmlns:a16="http://schemas.microsoft.com/office/drawing/2014/main" id="{949A2E9D-F33D-4C43-925E-9B1019D8015A}"/>
                </a:ext>
              </a:extLst>
            </p:cNvPr>
            <p:cNvCxnSpPr>
              <a:cxnSpLocks/>
            </p:cNvCxnSpPr>
            <p:nvPr/>
          </p:nvCxnSpPr>
          <p:spPr>
            <a:xfrm flipV="1">
              <a:off x="6249721" y="1832745"/>
              <a:ext cx="3808679" cy="861687"/>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86" name="Straight Connector 85">
              <a:extLst>
                <a:ext uri="{FF2B5EF4-FFF2-40B4-BE49-F238E27FC236}">
                  <a16:creationId xmlns:a16="http://schemas.microsoft.com/office/drawing/2014/main" id="{6E756486-F7EA-4EDC-A566-7F8E1334AF26}"/>
                </a:ext>
              </a:extLst>
            </p:cNvPr>
            <p:cNvCxnSpPr>
              <a:cxnSpLocks/>
            </p:cNvCxnSpPr>
            <p:nvPr/>
          </p:nvCxnSpPr>
          <p:spPr>
            <a:xfrm flipV="1">
              <a:off x="6230671" y="391308"/>
              <a:ext cx="4170629" cy="87327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87" name="Straight Arrow Connector 86">
              <a:extLst>
                <a:ext uri="{FF2B5EF4-FFF2-40B4-BE49-F238E27FC236}">
                  <a16:creationId xmlns:a16="http://schemas.microsoft.com/office/drawing/2014/main" id="{3C950B04-149F-4DC2-93AE-FE977EEFB0A8}"/>
                </a:ext>
              </a:extLst>
            </p:cNvPr>
            <p:cNvCxnSpPr>
              <a:cxnSpLocks/>
            </p:cNvCxnSpPr>
            <p:nvPr/>
          </p:nvCxnSpPr>
          <p:spPr>
            <a:xfrm flipV="1">
              <a:off x="6230671" y="3309003"/>
              <a:ext cx="3732479" cy="860284"/>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88" name="Straight Arrow Connector 87">
              <a:extLst>
                <a:ext uri="{FF2B5EF4-FFF2-40B4-BE49-F238E27FC236}">
                  <a16:creationId xmlns:a16="http://schemas.microsoft.com/office/drawing/2014/main" id="{C3B38FE4-CC50-448D-8E62-3CB12E135F3F}"/>
                </a:ext>
              </a:extLst>
            </p:cNvPr>
            <p:cNvCxnSpPr>
              <a:cxnSpLocks/>
            </p:cNvCxnSpPr>
            <p:nvPr/>
          </p:nvCxnSpPr>
          <p:spPr>
            <a:xfrm flipV="1">
              <a:off x="6415887" y="800100"/>
              <a:ext cx="848375" cy="3592467"/>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sp>
        <p:nvSpPr>
          <p:cNvPr id="2" name="TextBox 1">
            <a:extLst>
              <a:ext uri="{FF2B5EF4-FFF2-40B4-BE49-F238E27FC236}">
                <a16:creationId xmlns:a16="http://schemas.microsoft.com/office/drawing/2014/main" id="{C310AF53-B1E1-47C6-B58E-CF8D23074E99}"/>
              </a:ext>
            </a:extLst>
          </p:cNvPr>
          <p:cNvSpPr txBox="1"/>
          <p:nvPr/>
        </p:nvSpPr>
        <p:spPr>
          <a:xfrm>
            <a:off x="381000" y="819150"/>
            <a:ext cx="4446345" cy="4708981"/>
          </a:xfrm>
          <a:prstGeom prst="rect">
            <a:avLst/>
          </a:prstGeom>
          <a:noFill/>
        </p:spPr>
        <p:txBody>
          <a:bodyPr wrap="none" rtlCol="0">
            <a:spAutoFit/>
          </a:bodyPr>
          <a:lstStyle/>
          <a:p>
            <a:pPr algn="ctr"/>
            <a:r>
              <a:rPr lang="en-US" sz="6000" dirty="0">
                <a:solidFill>
                  <a:srgbClr val="00B050"/>
                </a:solidFill>
              </a:rPr>
              <a:t>Angles are</a:t>
            </a:r>
            <a:br>
              <a:rPr lang="en-US" sz="6000" dirty="0">
                <a:solidFill>
                  <a:srgbClr val="00B050"/>
                </a:solidFill>
              </a:rPr>
            </a:br>
            <a:r>
              <a:rPr lang="en-US" sz="6000" dirty="0">
                <a:solidFill>
                  <a:srgbClr val="00B050"/>
                </a:solidFill>
              </a:rPr>
              <a:t>correct!</a:t>
            </a:r>
          </a:p>
          <a:p>
            <a:pPr algn="ctr"/>
            <a:endParaRPr lang="en-US" sz="6000" dirty="0">
              <a:solidFill>
                <a:srgbClr val="C00000"/>
              </a:solidFill>
            </a:endParaRPr>
          </a:p>
          <a:p>
            <a:pPr algn="ctr"/>
            <a:r>
              <a:rPr lang="en-US" sz="6000" dirty="0">
                <a:solidFill>
                  <a:srgbClr val="C00000"/>
                </a:solidFill>
              </a:rPr>
              <a:t>But spacing </a:t>
            </a:r>
            <a:br>
              <a:rPr lang="en-US" sz="6000" dirty="0">
                <a:solidFill>
                  <a:srgbClr val="C00000"/>
                </a:solidFill>
              </a:rPr>
            </a:br>
            <a:r>
              <a:rPr lang="en-US" sz="6000" dirty="0">
                <a:solidFill>
                  <a:srgbClr val="C00000"/>
                </a:solidFill>
              </a:rPr>
              <a:t>might not be!</a:t>
            </a:r>
            <a:endParaRPr lang="en-CA" sz="6000" dirty="0">
              <a:solidFill>
                <a:srgbClr val="C00000"/>
              </a:solidFill>
            </a:endParaRPr>
          </a:p>
        </p:txBody>
      </p:sp>
      <p:grpSp>
        <p:nvGrpSpPr>
          <p:cNvPr id="9" name="Group 8">
            <a:extLst>
              <a:ext uri="{FF2B5EF4-FFF2-40B4-BE49-F238E27FC236}">
                <a16:creationId xmlns:a16="http://schemas.microsoft.com/office/drawing/2014/main" id="{23EF63B4-76E1-4F07-B1F9-CCC22B9B1921}"/>
              </a:ext>
            </a:extLst>
          </p:cNvPr>
          <p:cNvGrpSpPr/>
          <p:nvPr/>
        </p:nvGrpSpPr>
        <p:grpSpPr>
          <a:xfrm>
            <a:off x="5133064" y="1325731"/>
            <a:ext cx="981985" cy="1410386"/>
            <a:chOff x="5133064" y="1325731"/>
            <a:chExt cx="981985" cy="1410386"/>
          </a:xfrm>
        </p:grpSpPr>
        <p:sp>
          <p:nvSpPr>
            <p:cNvPr id="3" name="Left Brace 2">
              <a:extLst>
                <a:ext uri="{FF2B5EF4-FFF2-40B4-BE49-F238E27FC236}">
                  <a16:creationId xmlns:a16="http://schemas.microsoft.com/office/drawing/2014/main" id="{573BACE0-9095-4256-BAB5-1BEABA430F20}"/>
                </a:ext>
              </a:extLst>
            </p:cNvPr>
            <p:cNvSpPr/>
            <p:nvPr/>
          </p:nvSpPr>
          <p:spPr>
            <a:xfrm>
              <a:off x="5936342" y="1333500"/>
              <a:ext cx="178707" cy="1363436"/>
            </a:xfrm>
            <a:prstGeom prst="leftBrace">
              <a:avLst/>
            </a:prstGeom>
            <a:ln w="571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5" name="TextBox 64">
              <a:extLst>
                <a:ext uri="{FF2B5EF4-FFF2-40B4-BE49-F238E27FC236}">
                  <a16:creationId xmlns:a16="http://schemas.microsoft.com/office/drawing/2014/main" id="{ACB3669F-A733-4F99-BF5C-43BF211EBCA0}"/>
                </a:ext>
              </a:extLst>
            </p:cNvPr>
            <p:cNvSpPr txBox="1"/>
            <p:nvPr/>
          </p:nvSpPr>
          <p:spPr>
            <a:xfrm rot="16200000">
              <a:off x="4751037" y="1707758"/>
              <a:ext cx="1410386" cy="646331"/>
            </a:xfrm>
            <a:prstGeom prst="rect">
              <a:avLst/>
            </a:prstGeom>
            <a:noFill/>
          </p:spPr>
          <p:txBody>
            <a:bodyPr wrap="none" rtlCol="0">
              <a:spAutoFit/>
            </a:bodyPr>
            <a:lstStyle/>
            <a:p>
              <a:pPr algn="ctr"/>
              <a:r>
                <a:rPr lang="en-US" sz="3600" dirty="0">
                  <a:solidFill>
                    <a:srgbClr val="00B0F0"/>
                  </a:solidFill>
                </a:rPr>
                <a:t>before</a:t>
              </a:r>
              <a:endParaRPr lang="en-CA" sz="3600" dirty="0">
                <a:solidFill>
                  <a:srgbClr val="00B0F0"/>
                </a:solidFill>
              </a:endParaRPr>
            </a:p>
          </p:txBody>
        </p:sp>
      </p:grpSp>
      <p:grpSp>
        <p:nvGrpSpPr>
          <p:cNvPr id="10" name="Group 9">
            <a:extLst>
              <a:ext uri="{FF2B5EF4-FFF2-40B4-BE49-F238E27FC236}">
                <a16:creationId xmlns:a16="http://schemas.microsoft.com/office/drawing/2014/main" id="{48A8DA33-F550-4D83-8A38-6492CF8AFEBA}"/>
              </a:ext>
            </a:extLst>
          </p:cNvPr>
          <p:cNvGrpSpPr/>
          <p:nvPr/>
        </p:nvGrpSpPr>
        <p:grpSpPr>
          <a:xfrm>
            <a:off x="10371637" y="447453"/>
            <a:ext cx="1700190" cy="1471437"/>
            <a:chOff x="10371637" y="447453"/>
            <a:chExt cx="1700190" cy="1471437"/>
          </a:xfrm>
        </p:grpSpPr>
        <p:sp>
          <p:nvSpPr>
            <p:cNvPr id="64" name="Left Brace 63">
              <a:extLst>
                <a:ext uri="{FF2B5EF4-FFF2-40B4-BE49-F238E27FC236}">
                  <a16:creationId xmlns:a16="http://schemas.microsoft.com/office/drawing/2014/main" id="{102D7780-B40D-4790-A782-719EFBFEC598}"/>
                </a:ext>
              </a:extLst>
            </p:cNvPr>
            <p:cNvSpPr/>
            <p:nvPr/>
          </p:nvSpPr>
          <p:spPr>
            <a:xfrm rot="11671805">
              <a:off x="10371637" y="447453"/>
              <a:ext cx="394757" cy="1471437"/>
            </a:xfrm>
            <a:prstGeom prst="leftBrace">
              <a:avLst/>
            </a:prstGeom>
            <a:ln w="57150">
              <a:solidFill>
                <a:srgbClr val="FF99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6" name="TextBox 65">
              <a:extLst>
                <a:ext uri="{FF2B5EF4-FFF2-40B4-BE49-F238E27FC236}">
                  <a16:creationId xmlns:a16="http://schemas.microsoft.com/office/drawing/2014/main" id="{23C210D6-165C-4B95-9DEF-2EE07263E322}"/>
                </a:ext>
              </a:extLst>
            </p:cNvPr>
            <p:cNvSpPr txBox="1"/>
            <p:nvPr/>
          </p:nvSpPr>
          <p:spPr>
            <a:xfrm>
              <a:off x="10989095" y="960274"/>
              <a:ext cx="1082732" cy="646331"/>
            </a:xfrm>
            <a:prstGeom prst="rect">
              <a:avLst/>
            </a:prstGeom>
            <a:noFill/>
          </p:spPr>
          <p:txBody>
            <a:bodyPr wrap="none" rtlCol="0">
              <a:spAutoFit/>
            </a:bodyPr>
            <a:lstStyle/>
            <a:p>
              <a:pPr algn="ctr"/>
              <a:r>
                <a:rPr lang="en-US" sz="3600" dirty="0">
                  <a:solidFill>
                    <a:srgbClr val="FF7C80"/>
                  </a:solidFill>
                </a:rPr>
                <a:t>after</a:t>
              </a:r>
              <a:endParaRPr lang="en-CA" sz="3600" dirty="0">
                <a:solidFill>
                  <a:srgbClr val="FF7C80"/>
                </a:solidFill>
              </a:endParaRPr>
            </a:p>
          </p:txBody>
        </p:sp>
      </p:grpSp>
      <mc:AlternateContent xmlns:mc="http://schemas.openxmlformats.org/markup-compatibility/2006" xmlns:p14="http://schemas.microsoft.com/office/powerpoint/2010/main" xmlns:iact="http://schemas.microsoft.com/office/powerpoint/2014/inkAction">
        <mc:Choice Requires="p14 iact">
          <p:contentPart p14:bwMode="auto" r:id="rId9">
            <p14:nvContentPartPr>
              <p14:cNvPr id="19" name="Ink 18">
                <a:extLst>
                  <a:ext uri="{FF2B5EF4-FFF2-40B4-BE49-F238E27FC236}">
                    <a16:creationId xmlns:a16="http://schemas.microsoft.com/office/drawing/2014/main" id="{5BEAA658-FAA4-4C67-9B58-B9583D7C6089}"/>
                  </a:ext>
                </a:extLst>
              </p14:cNvPr>
              <p14:cNvContentPartPr/>
              <p14:nvPr>
                <p:extLst>
                  <p:ext uri="{42D2F446-02D8-4167-A562-619A0277C38B}">
                    <p15:isNarration xmlns:p15="http://schemas.microsoft.com/office/powerpoint/2012/main" val="1"/>
                  </p:ext>
                </p:extLst>
              </p14:nvPr>
            </p14:nvContentPartPr>
            <p14:xfrm>
              <a:off x="6723000" y="1223640"/>
              <a:ext cx="2716920" cy="2671200"/>
            </p14:xfrm>
          </p:contentPart>
        </mc:Choice>
        <mc:Fallback xmlns="">
          <p:pic>
            <p:nvPicPr>
              <p:cNvPr id="19" name="Ink 18">
                <a:extLst>
                  <a:ext uri="{FF2B5EF4-FFF2-40B4-BE49-F238E27FC236}">
                    <a16:creationId xmlns:a16="http://schemas.microsoft.com/office/drawing/2014/main" id="{5BEAA658-FAA4-4C67-9B58-B9583D7C6089}"/>
                  </a:ext>
                </a:extLst>
              </p:cNvPr>
              <p:cNvPicPr>
                <a:picLocks noGrp="1" noRot="1" noChangeAspect="1" noMove="1" noResize="1" noEditPoints="1" noAdjustHandles="1" noChangeArrowheads="1" noChangeShapeType="1"/>
              </p:cNvPicPr>
              <p:nvPr/>
            </p:nvPicPr>
            <p:blipFill>
              <a:blip r:embed="rId10"/>
              <a:stretch>
                <a:fillRect/>
              </a:stretch>
            </p:blipFill>
            <p:spPr>
              <a:xfrm>
                <a:off x="6713640" y="1214280"/>
                <a:ext cx="2735640" cy="2689920"/>
              </a:xfrm>
              <a:prstGeom prst="rect">
                <a:avLst/>
              </a:prstGeom>
            </p:spPr>
          </p:pic>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354D730D-8136-4AEE-883D-1CAE27FF52A7}"/>
                  </a:ext>
                </a:extLst>
              </p:cNvPr>
              <p:cNvSpPr txBox="1"/>
              <p:nvPr/>
            </p:nvSpPr>
            <p:spPr>
              <a:xfrm>
                <a:off x="9694476" y="4072152"/>
                <a:ext cx="50808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0070C0"/>
                          </a:solidFill>
                          <a:latin typeface="Cambria Math" panose="02040503050406030204" pitchFamily="18" charset="0"/>
                        </a:rPr>
                        <m:t>𝑥</m:t>
                      </m:r>
                    </m:oMath>
                  </m:oMathPara>
                </a14:m>
                <a:endParaRPr lang="en-CA" sz="3200" dirty="0">
                  <a:solidFill>
                    <a:srgbClr val="0070C0"/>
                  </a:solidFill>
                </a:endParaRPr>
              </a:p>
            </p:txBody>
          </p:sp>
        </mc:Choice>
        <mc:Fallback xmlns="">
          <p:sp>
            <p:nvSpPr>
              <p:cNvPr id="32" name="TextBox 31">
                <a:extLst>
                  <a:ext uri="{FF2B5EF4-FFF2-40B4-BE49-F238E27FC236}">
                    <a16:creationId xmlns:a16="http://schemas.microsoft.com/office/drawing/2014/main" id="{354D730D-8136-4AEE-883D-1CAE27FF52A7}"/>
                  </a:ext>
                </a:extLst>
              </p:cNvPr>
              <p:cNvSpPr txBox="1">
                <a:spLocks noRot="1" noChangeAspect="1" noMove="1" noResize="1" noEditPoints="1" noAdjustHandles="1" noChangeArrowheads="1" noChangeShapeType="1" noTextEdit="1"/>
              </p:cNvSpPr>
              <p:nvPr/>
            </p:nvSpPr>
            <p:spPr>
              <a:xfrm>
                <a:off x="9694476" y="4072152"/>
                <a:ext cx="508088" cy="584775"/>
              </a:xfrm>
              <a:prstGeom prst="rect">
                <a:avLst/>
              </a:prstGeom>
              <a:blipFill>
                <a:blip r:embed="rId11"/>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C5859BF-3481-4FAA-A032-E2B5F4E5E8CC}"/>
                  </a:ext>
                </a:extLst>
              </p:cNvPr>
              <p:cNvSpPr txBox="1"/>
              <p:nvPr/>
            </p:nvSpPr>
            <p:spPr>
              <a:xfrm>
                <a:off x="5800071" y="759211"/>
                <a:ext cx="63870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𝑐</m:t>
                      </m:r>
                      <m:r>
                        <a:rPr lang="en-US" sz="3200" b="0" i="1" smtClean="0">
                          <a:solidFill>
                            <a:srgbClr val="0070C0"/>
                          </a:solidFill>
                          <a:latin typeface="Cambria Math" panose="02040503050406030204" pitchFamily="18" charset="0"/>
                        </a:rPr>
                        <m:t>𝑡</m:t>
                      </m:r>
                    </m:oMath>
                  </m:oMathPara>
                </a14:m>
                <a:endParaRPr lang="en-CA" sz="3200" dirty="0">
                  <a:solidFill>
                    <a:srgbClr val="0070C0"/>
                  </a:solidFill>
                </a:endParaRPr>
              </a:p>
            </p:txBody>
          </p:sp>
        </mc:Choice>
        <mc:Fallback xmlns="">
          <p:sp>
            <p:nvSpPr>
              <p:cNvPr id="33" name="TextBox 32">
                <a:extLst>
                  <a:ext uri="{FF2B5EF4-FFF2-40B4-BE49-F238E27FC236}">
                    <a16:creationId xmlns:a16="http://schemas.microsoft.com/office/drawing/2014/main" id="{CC5859BF-3481-4FAA-A032-E2B5F4E5E8CC}"/>
                  </a:ext>
                </a:extLst>
              </p:cNvPr>
              <p:cNvSpPr txBox="1">
                <a:spLocks noRot="1" noChangeAspect="1" noMove="1" noResize="1" noEditPoints="1" noAdjustHandles="1" noChangeArrowheads="1" noChangeShapeType="1" noTextEdit="1"/>
              </p:cNvSpPr>
              <p:nvPr/>
            </p:nvSpPr>
            <p:spPr>
              <a:xfrm>
                <a:off x="5800071" y="759211"/>
                <a:ext cx="638700" cy="584775"/>
              </a:xfrm>
              <a:prstGeom prst="rect">
                <a:avLst/>
              </a:prstGeom>
              <a:blipFill>
                <a:blip r:embed="rId10"/>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75896D1F-9337-4370-9DC6-AD4B466FCCB9}"/>
                  </a:ext>
                </a:extLst>
              </p:cNvPr>
              <p:cNvSpPr txBox="1"/>
              <p:nvPr/>
            </p:nvSpPr>
            <p:spPr>
              <a:xfrm>
                <a:off x="9471738" y="3359833"/>
                <a:ext cx="50808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FF0000"/>
                              </a:solidFill>
                              <a:latin typeface="Cambria Math" panose="02040503050406030204" pitchFamily="18" charset="0"/>
                            </a:rPr>
                          </m:ctrlPr>
                        </m:accPr>
                        <m:e>
                          <m:r>
                            <a:rPr lang="en-US" sz="3200" b="0" i="1" smtClean="0">
                              <a:solidFill>
                                <a:srgbClr val="FF0000"/>
                              </a:solidFill>
                              <a:latin typeface="Cambria Math" panose="02040503050406030204" pitchFamily="18" charset="0"/>
                            </a:rPr>
                            <m:t>𝑥</m:t>
                          </m:r>
                        </m:e>
                      </m:acc>
                    </m:oMath>
                  </m:oMathPara>
                </a14:m>
                <a:endParaRPr lang="en-CA" sz="3200" dirty="0">
                  <a:solidFill>
                    <a:srgbClr val="FF0000"/>
                  </a:solidFill>
                </a:endParaRPr>
              </a:p>
            </p:txBody>
          </p:sp>
        </mc:Choice>
        <mc:Fallback xmlns="">
          <p:sp>
            <p:nvSpPr>
              <p:cNvPr id="36" name="TextBox 35">
                <a:extLst>
                  <a:ext uri="{FF2B5EF4-FFF2-40B4-BE49-F238E27FC236}">
                    <a16:creationId xmlns:a16="http://schemas.microsoft.com/office/drawing/2014/main" id="{75896D1F-9337-4370-9DC6-AD4B466FCCB9}"/>
                  </a:ext>
                </a:extLst>
              </p:cNvPr>
              <p:cNvSpPr txBox="1">
                <a:spLocks noRot="1" noChangeAspect="1" noMove="1" noResize="1" noEditPoints="1" noAdjustHandles="1" noChangeArrowheads="1" noChangeShapeType="1" noTextEdit="1"/>
              </p:cNvSpPr>
              <p:nvPr/>
            </p:nvSpPr>
            <p:spPr>
              <a:xfrm>
                <a:off x="9471738" y="3359833"/>
                <a:ext cx="508088" cy="584775"/>
              </a:xfrm>
              <a:prstGeom prst="rect">
                <a:avLst/>
              </a:prstGeom>
              <a:blipFill>
                <a:blip r:embed="rId1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47EB2C0-01B1-4BC7-85F6-C42C96A7532A}"/>
                  </a:ext>
                </a:extLst>
              </p:cNvPr>
              <p:cNvSpPr txBox="1"/>
              <p:nvPr/>
            </p:nvSpPr>
            <p:spPr>
              <a:xfrm>
                <a:off x="6613359" y="685067"/>
                <a:ext cx="65171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𝑐</m:t>
                      </m:r>
                      <m:acc>
                        <m:accPr>
                          <m:chr m:val="̃"/>
                          <m:ctrlPr>
                            <a:rPr lang="en-US" sz="3200" b="0" i="1" smtClean="0">
                              <a:solidFill>
                                <a:srgbClr val="FF0000"/>
                              </a:solidFill>
                              <a:latin typeface="Cambria Math" panose="02040503050406030204" pitchFamily="18" charset="0"/>
                            </a:rPr>
                          </m:ctrlPr>
                        </m:accPr>
                        <m:e>
                          <m:r>
                            <a:rPr lang="en-US" sz="3200" b="0" i="1" smtClean="0">
                              <a:solidFill>
                                <a:srgbClr val="FF0000"/>
                              </a:solidFill>
                              <a:latin typeface="Cambria Math" panose="02040503050406030204" pitchFamily="18" charset="0"/>
                            </a:rPr>
                            <m:t>𝑡</m:t>
                          </m:r>
                        </m:e>
                      </m:acc>
                    </m:oMath>
                  </m:oMathPara>
                </a14:m>
                <a:endParaRPr lang="en-CA" sz="3200" dirty="0">
                  <a:solidFill>
                    <a:srgbClr val="0070C0"/>
                  </a:solidFill>
                </a:endParaRPr>
              </a:p>
            </p:txBody>
          </p:sp>
        </mc:Choice>
        <mc:Fallback xmlns="">
          <p:sp>
            <p:nvSpPr>
              <p:cNvPr id="37" name="TextBox 36">
                <a:extLst>
                  <a:ext uri="{FF2B5EF4-FFF2-40B4-BE49-F238E27FC236}">
                    <a16:creationId xmlns:a16="http://schemas.microsoft.com/office/drawing/2014/main" id="{947EB2C0-01B1-4BC7-85F6-C42C96A7532A}"/>
                  </a:ext>
                </a:extLst>
              </p:cNvPr>
              <p:cNvSpPr txBox="1">
                <a:spLocks noRot="1" noChangeAspect="1" noMove="1" noResize="1" noEditPoints="1" noAdjustHandles="1" noChangeArrowheads="1" noChangeShapeType="1" noTextEdit="1"/>
              </p:cNvSpPr>
              <p:nvPr/>
            </p:nvSpPr>
            <p:spPr>
              <a:xfrm>
                <a:off x="6613359" y="685067"/>
                <a:ext cx="651717" cy="584775"/>
              </a:xfrm>
              <a:prstGeom prst="rect">
                <a:avLst/>
              </a:prstGeom>
              <a:blipFill>
                <a:blip r:embed="rId13"/>
                <a:stretch>
                  <a:fillRect/>
                </a:stretch>
              </a:blipFill>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991263994"/>
      </p:ext>
    </p:extLst>
  </p:cSld>
  <p:clrMapOvr>
    <a:masterClrMapping/>
  </p:clrMapOvr>
  <mc:AlternateContent xmlns:mc="http://schemas.openxmlformats.org/markup-compatibility/2006" xmlns:p14="http://schemas.microsoft.com/office/powerpoint/2010/main">
    <mc:Choice Requires="p14">
      <p:transition spd="med" p14:dur="700" advTm="54188">
        <p:fade/>
      </p:transition>
    </mc:Choice>
    <mc:Fallback xmlns="">
      <p:transition spd="med" advTm="5418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cmd type="call" cmd="playFrom(0.0)">
                                      <p:cBhvr>
                                        <p:cTn id="7" dur="1" fill="hold"/>
                                        <p:tgtEl>
                                          <p:spTgt spid="19"/>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9A7E6B-598B-465C-B570-E79F4ABB48DB}"/>
              </a:ext>
            </a:extLst>
          </p:cNvPr>
          <p:cNvGrpSpPr/>
          <p:nvPr/>
        </p:nvGrpSpPr>
        <p:grpSpPr>
          <a:xfrm>
            <a:off x="6173521" y="959287"/>
            <a:ext cx="3691090" cy="3539385"/>
            <a:chOff x="6173521" y="959287"/>
            <a:chExt cx="3691090" cy="3539385"/>
          </a:xfrm>
        </p:grpSpPr>
        <p:grpSp>
          <p:nvGrpSpPr>
            <p:cNvPr id="48" name="Group 47">
              <a:extLst>
                <a:ext uri="{FF2B5EF4-FFF2-40B4-BE49-F238E27FC236}">
                  <a16:creationId xmlns:a16="http://schemas.microsoft.com/office/drawing/2014/main" id="{4617D873-B324-4418-9922-54A082820FBD}"/>
                </a:ext>
              </a:extLst>
            </p:cNvPr>
            <p:cNvGrpSpPr/>
            <p:nvPr/>
          </p:nvGrpSpPr>
          <p:grpSpPr>
            <a:xfrm>
              <a:off x="6466791" y="959287"/>
              <a:ext cx="2828151" cy="3539385"/>
              <a:chOff x="8916251" y="3646887"/>
              <a:chExt cx="1885667" cy="2551440"/>
            </a:xfrm>
          </p:grpSpPr>
          <p:cxnSp>
            <p:nvCxnSpPr>
              <p:cNvPr id="59" name="Straight Connector 58">
                <a:extLst>
                  <a:ext uri="{FF2B5EF4-FFF2-40B4-BE49-F238E27FC236}">
                    <a16:creationId xmlns:a16="http://schemas.microsoft.com/office/drawing/2014/main" id="{30D5A85F-004E-4578-91FE-8B6E9BB8242C}"/>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C0C6CFA0-86C3-44FF-B188-D054217CC2E1}"/>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61" name="Straight Connector 60">
                <a:extLst>
                  <a:ext uri="{FF2B5EF4-FFF2-40B4-BE49-F238E27FC236}">
                    <a16:creationId xmlns:a16="http://schemas.microsoft.com/office/drawing/2014/main" id="{241546A8-83C3-4743-8763-5B87E32AD9F1}"/>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49" name="Group 48">
              <a:extLst>
                <a:ext uri="{FF2B5EF4-FFF2-40B4-BE49-F238E27FC236}">
                  <a16:creationId xmlns:a16="http://schemas.microsoft.com/office/drawing/2014/main" id="{06EFBA76-FB76-4794-837C-BA0A79B78FE8}"/>
                </a:ext>
              </a:extLst>
            </p:cNvPr>
            <p:cNvGrpSpPr/>
            <p:nvPr/>
          </p:nvGrpSpPr>
          <p:grpSpPr>
            <a:xfrm>
              <a:off x="6268771" y="1306634"/>
              <a:ext cx="3360423" cy="2828149"/>
              <a:chOff x="789165" y="819317"/>
              <a:chExt cx="7717578" cy="2828149"/>
            </a:xfrm>
          </p:grpSpPr>
          <p:cxnSp>
            <p:nvCxnSpPr>
              <p:cNvPr id="54" name="Straight Connector 53">
                <a:extLst>
                  <a:ext uri="{FF2B5EF4-FFF2-40B4-BE49-F238E27FC236}">
                    <a16:creationId xmlns:a16="http://schemas.microsoft.com/office/drawing/2014/main" id="{552DD45F-17CC-4572-A1BA-0195A50229F4}"/>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ED582207-AD54-42AB-ADC3-2BAD6182EFBA}"/>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id="{62F17D03-C4DD-4F9E-98F1-29C453B84B10}"/>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50" name="Straight Arrow Connector 49">
              <a:extLst>
                <a:ext uri="{FF2B5EF4-FFF2-40B4-BE49-F238E27FC236}">
                  <a16:creationId xmlns:a16="http://schemas.microsoft.com/office/drawing/2014/main" id="{61C57C3C-E6A0-4877-AECE-D1E624D7DF8E}"/>
                </a:ext>
              </a:extLst>
            </p:cNvPr>
            <p:cNvCxnSpPr>
              <a:cxnSpLocks/>
            </p:cNvCxnSpPr>
            <p:nvPr/>
          </p:nvCxnSpPr>
          <p:spPr>
            <a:xfrm>
              <a:off x="6173521" y="4133700"/>
              <a:ext cx="3691090"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51" name="Straight Arrow Connector 50">
              <a:extLst>
                <a:ext uri="{FF2B5EF4-FFF2-40B4-BE49-F238E27FC236}">
                  <a16:creationId xmlns:a16="http://schemas.microsoft.com/office/drawing/2014/main" id="{4D88D834-0BB6-4CE7-9ED2-9C98D1978323}"/>
                </a:ext>
              </a:extLst>
            </p:cNvPr>
            <p:cNvCxnSpPr>
              <a:cxnSpLocks/>
            </p:cNvCxnSpPr>
            <p:nvPr/>
          </p:nvCxnSpPr>
          <p:spPr>
            <a:xfrm flipV="1">
              <a:off x="6476631" y="1099190"/>
              <a:ext cx="0" cy="3331477"/>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349A5BB9-9EA1-47E7-A39B-6977833C653F}"/>
                  </a:ext>
                </a:extLst>
              </p:cNvPr>
              <p:cNvSpPr txBox="1"/>
              <p:nvPr/>
            </p:nvSpPr>
            <p:spPr>
              <a:xfrm>
                <a:off x="5653301" y="4665410"/>
                <a:ext cx="6797823" cy="193899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sz="6000" b="0" i="1" smtClean="0">
                          <a:solidFill>
                            <a:schemeClr val="tx1"/>
                          </a:solidFill>
                          <a:latin typeface="Cambria Math" panose="02040503050406030204" pitchFamily="18" charset="0"/>
                        </a:rPr>
                        <m:t>𝑐</m:t>
                      </m:r>
                      <m:acc>
                        <m:accPr>
                          <m:chr m:val="̃"/>
                          <m:ctrlPr>
                            <a:rPr lang="en-US" sz="6000" b="0" i="1" smtClean="0">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𝑡</m:t>
                          </m:r>
                        </m:e>
                      </m:acc>
                      <m:r>
                        <a:rPr lang="en-US" sz="6000" b="0" i="1" smtClean="0">
                          <a:latin typeface="Cambria Math" panose="02040503050406030204" pitchFamily="18" charset="0"/>
                        </a:rPr>
                        <m:t>≈</m:t>
                      </m:r>
                      <m:r>
                        <a:rPr lang="en-US" sz="6000" b="0" i="1" smtClean="0">
                          <a:solidFill>
                            <a:schemeClr val="bg1"/>
                          </a:solidFill>
                          <a:latin typeface="Cambria Math" panose="02040503050406030204" pitchFamily="18" charset="0"/>
                        </a:rPr>
                        <m:t>𝛾</m:t>
                      </m:r>
                      <m:d>
                        <m:dPr>
                          <m:ctrlPr>
                            <a:rPr lang="en-US" sz="6000" b="0" i="1" smtClean="0">
                              <a:solidFill>
                                <a:schemeClr val="bg1"/>
                              </a:solidFill>
                              <a:latin typeface="Cambria Math" panose="02040503050406030204" pitchFamily="18" charset="0"/>
                            </a:rPr>
                          </m:ctrlPr>
                        </m:dPr>
                        <m:e>
                          <m:r>
                            <a:rPr lang="en-US" sz="6000" b="0" i="1" smtClean="0">
                              <a:solidFill>
                                <a:schemeClr val="bg1"/>
                              </a:solidFill>
                              <a:latin typeface="Cambria Math" panose="02040503050406030204" pitchFamily="18" charset="0"/>
                            </a:rPr>
                            <m:t>      </m:t>
                          </m:r>
                          <m:r>
                            <a:rPr lang="en-US" sz="6000" b="0" i="1" smtClean="0">
                              <a:solidFill>
                                <a:schemeClr val="tx1"/>
                              </a:solidFill>
                              <a:latin typeface="Cambria Math" panose="02040503050406030204" pitchFamily="18" charset="0"/>
                            </a:rPr>
                            <m:t> </m:t>
                          </m:r>
                          <m:r>
                            <a:rPr lang="en-US" sz="6000" i="1">
                              <a:solidFill>
                                <a:schemeClr val="tx1"/>
                              </a:solidFill>
                              <a:latin typeface="Cambria Math" panose="02040503050406030204" pitchFamily="18" charset="0"/>
                            </a:rPr>
                            <m:t>𝑐</m:t>
                          </m:r>
                          <m:r>
                            <a:rPr lang="en-US" sz="6000" i="1" smtClean="0">
                              <a:solidFill>
                                <a:srgbClr val="0070C0"/>
                              </a:solidFill>
                              <a:latin typeface="Cambria Math" panose="02040503050406030204" pitchFamily="18" charset="0"/>
                            </a:rPr>
                            <m:t>𝑡</m:t>
                          </m:r>
                          <m:r>
                            <a:rPr lang="en-US" sz="6000" i="1">
                              <a:solidFill>
                                <a:schemeClr val="tx1"/>
                              </a:solidFill>
                              <a:latin typeface="Cambria Math" panose="02040503050406030204" pitchFamily="18" charset="0"/>
                            </a:rPr>
                            <m:t>−</m:t>
                          </m:r>
                          <m:r>
                            <a:rPr lang="en-US" sz="6000" i="1" smtClean="0">
                              <a:solidFill>
                                <a:srgbClr val="7030A0"/>
                              </a:solidFill>
                              <a:latin typeface="Cambria Math" panose="02040503050406030204" pitchFamily="18" charset="0"/>
                            </a:rPr>
                            <m:t>𝛽</m:t>
                          </m:r>
                          <m:r>
                            <a:rPr lang="en-US" sz="6000" i="1" smtClean="0">
                              <a:solidFill>
                                <a:srgbClr val="0070C0"/>
                              </a:solidFill>
                              <a:latin typeface="Cambria Math" panose="02040503050406030204" pitchFamily="18" charset="0"/>
                            </a:rPr>
                            <m:t>𝑥</m:t>
                          </m:r>
                        </m:e>
                      </m:d>
                    </m:oMath>
                  </m:oMathPara>
                </a14:m>
                <a:endParaRPr lang="en-US" sz="6000" b="0" dirty="0"/>
              </a:p>
              <a:p>
                <a:pPr/>
                <a14:m>
                  <m:oMathPara xmlns:m="http://schemas.openxmlformats.org/officeDocument/2006/math">
                    <m:oMathParaPr>
                      <m:jc m:val="left"/>
                    </m:oMathParaPr>
                    <m:oMath xmlns:m="http://schemas.openxmlformats.org/officeDocument/2006/math">
                      <m:r>
                        <a:rPr lang="en-US" sz="6000" b="0" i="1" smtClean="0">
                          <a:solidFill>
                            <a:srgbClr val="FF0000"/>
                          </a:solidFill>
                          <a:latin typeface="Cambria Math" panose="02040503050406030204" pitchFamily="18" charset="0"/>
                        </a:rPr>
                        <m:t>  </m:t>
                      </m:r>
                      <m:acc>
                        <m:accPr>
                          <m:chr m:val="̃"/>
                          <m:ctrlPr>
                            <a:rPr lang="en-US" sz="6000" b="0" i="1" smtClean="0">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𝑥</m:t>
                          </m:r>
                        </m:e>
                      </m:acc>
                      <m:r>
                        <a:rPr lang="en-US" sz="6000" i="1">
                          <a:latin typeface="Cambria Math" panose="02040503050406030204" pitchFamily="18" charset="0"/>
                        </a:rPr>
                        <m:t>≈</m:t>
                      </m:r>
                      <m:r>
                        <a:rPr lang="en-US" sz="6000" i="1" smtClean="0">
                          <a:solidFill>
                            <a:schemeClr val="bg1"/>
                          </a:solidFill>
                          <a:latin typeface="Cambria Math" panose="02040503050406030204" pitchFamily="18" charset="0"/>
                        </a:rPr>
                        <m:t>𝛾</m:t>
                      </m:r>
                      <m:d>
                        <m:dPr>
                          <m:ctrlPr>
                            <a:rPr lang="en-US" sz="6000" i="1">
                              <a:solidFill>
                                <a:schemeClr val="bg1"/>
                              </a:solidFill>
                              <a:latin typeface="Cambria Math" panose="02040503050406030204" pitchFamily="18" charset="0"/>
                            </a:rPr>
                          </m:ctrlPr>
                        </m:dPr>
                        <m:e>
                          <m:r>
                            <a:rPr lang="en-US" sz="6000" i="1">
                              <a:latin typeface="Cambria Math" panose="02040503050406030204" pitchFamily="18" charset="0"/>
                            </a:rPr>
                            <m:t>−</m:t>
                          </m:r>
                          <m:r>
                            <a:rPr lang="en-US" sz="6000" i="1">
                              <a:solidFill>
                                <a:srgbClr val="7030A0"/>
                              </a:solidFill>
                              <a:latin typeface="Cambria Math" panose="02040503050406030204" pitchFamily="18" charset="0"/>
                            </a:rPr>
                            <m:t>𝛽</m:t>
                          </m:r>
                          <m:r>
                            <a:rPr lang="en-US" sz="6000" i="1">
                              <a:latin typeface="Cambria Math" panose="02040503050406030204" pitchFamily="18" charset="0"/>
                            </a:rPr>
                            <m:t>𝑐</m:t>
                          </m:r>
                          <m:r>
                            <a:rPr lang="en-US" sz="6000" i="1">
                              <a:solidFill>
                                <a:srgbClr val="0070C0"/>
                              </a:solidFill>
                              <a:latin typeface="Cambria Math" panose="02040503050406030204" pitchFamily="18" charset="0"/>
                            </a:rPr>
                            <m:t>𝑡</m:t>
                          </m:r>
                          <m:r>
                            <a:rPr lang="en-US" sz="6000" i="1">
                              <a:latin typeface="Cambria Math" panose="02040503050406030204" pitchFamily="18" charset="0"/>
                            </a:rPr>
                            <m:t>+ </m:t>
                          </m:r>
                          <m:r>
                            <a:rPr lang="en-US" sz="6000" b="0" i="1" smtClean="0">
                              <a:latin typeface="Cambria Math" panose="02040503050406030204" pitchFamily="18" charset="0"/>
                            </a:rPr>
                            <m:t> </m:t>
                          </m:r>
                          <m:r>
                            <a:rPr lang="en-US" sz="6000" i="1">
                              <a:latin typeface="Cambria Math" panose="02040503050406030204" pitchFamily="18" charset="0"/>
                            </a:rPr>
                            <m:t> </m:t>
                          </m:r>
                          <m:r>
                            <a:rPr lang="en-US" sz="6000" i="1">
                              <a:solidFill>
                                <a:srgbClr val="0070C0"/>
                              </a:solidFill>
                              <a:latin typeface="Cambria Math" panose="02040503050406030204" pitchFamily="18" charset="0"/>
                            </a:rPr>
                            <m:t>𝑥</m:t>
                          </m:r>
                        </m:e>
                      </m:d>
                    </m:oMath>
                  </m:oMathPara>
                </a14:m>
                <a:endParaRPr lang="en-CA" sz="6000" dirty="0"/>
              </a:p>
            </p:txBody>
          </p:sp>
        </mc:Choice>
        <mc:Fallback xmlns="">
          <p:sp>
            <p:nvSpPr>
              <p:cNvPr id="99" name="TextBox 98">
                <a:extLst>
                  <a:ext uri="{FF2B5EF4-FFF2-40B4-BE49-F238E27FC236}">
                    <a16:creationId xmlns:a16="http://schemas.microsoft.com/office/drawing/2014/main" id="{349A5BB9-9EA1-47E7-A39B-6977833C653F}"/>
                  </a:ext>
                </a:extLst>
              </p:cNvPr>
              <p:cNvSpPr txBox="1">
                <a:spLocks noRot="1" noChangeAspect="1" noMove="1" noResize="1" noEditPoints="1" noAdjustHandles="1" noChangeArrowheads="1" noChangeShapeType="1" noTextEdit="1"/>
              </p:cNvSpPr>
              <p:nvPr/>
            </p:nvSpPr>
            <p:spPr>
              <a:xfrm>
                <a:off x="5653301" y="4665410"/>
                <a:ext cx="6797823" cy="1938992"/>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4D130874-440F-42A8-8CA5-FCA3D57DB083}"/>
                  </a:ext>
                </a:extLst>
              </p:cNvPr>
              <p:cNvSpPr txBox="1"/>
              <p:nvPr/>
            </p:nvSpPr>
            <p:spPr>
              <a:xfrm>
                <a:off x="6287099" y="31340"/>
                <a:ext cx="2202461" cy="769441"/>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sz="4400" i="1" smtClean="0">
                          <a:solidFill>
                            <a:srgbClr val="0070C0"/>
                          </a:solidFill>
                          <a:latin typeface="Cambria Math" panose="02040503050406030204" pitchFamily="18" charset="0"/>
                        </a:rPr>
                        <m:t>𝑥</m:t>
                      </m:r>
                      <m:r>
                        <a:rPr lang="en-US" sz="4400" b="0" i="1" smtClean="0">
                          <a:latin typeface="Cambria Math" panose="02040503050406030204" pitchFamily="18" charset="0"/>
                        </a:rPr>
                        <m:t>=</m:t>
                      </m:r>
                      <m:r>
                        <a:rPr lang="en-US" sz="4400" i="1">
                          <a:solidFill>
                            <a:srgbClr val="7030A0"/>
                          </a:solidFill>
                          <a:latin typeface="Cambria Math" panose="02040503050406030204" pitchFamily="18" charset="0"/>
                        </a:rPr>
                        <m:t>𝛽</m:t>
                      </m:r>
                      <m:r>
                        <a:rPr lang="en-US" sz="4400" i="1">
                          <a:latin typeface="Cambria Math" panose="02040503050406030204" pitchFamily="18" charset="0"/>
                        </a:rPr>
                        <m:t>𝑐</m:t>
                      </m:r>
                      <m:r>
                        <a:rPr lang="en-US" sz="4400" i="1">
                          <a:solidFill>
                            <a:srgbClr val="0070C0"/>
                          </a:solidFill>
                          <a:latin typeface="Cambria Math" panose="02040503050406030204" pitchFamily="18" charset="0"/>
                        </a:rPr>
                        <m:t>𝑡</m:t>
                      </m:r>
                    </m:oMath>
                  </m:oMathPara>
                </a14:m>
                <a:endParaRPr lang="en-CA" sz="4400" dirty="0"/>
              </a:p>
            </p:txBody>
          </p:sp>
        </mc:Choice>
        <mc:Fallback xmlns="">
          <p:sp>
            <p:nvSpPr>
              <p:cNvPr id="43" name="TextBox 42">
                <a:extLst>
                  <a:ext uri="{FF2B5EF4-FFF2-40B4-BE49-F238E27FC236}">
                    <a16:creationId xmlns:a16="http://schemas.microsoft.com/office/drawing/2014/main" id="{4D130874-440F-42A8-8CA5-FCA3D57DB083}"/>
                  </a:ext>
                </a:extLst>
              </p:cNvPr>
              <p:cNvSpPr txBox="1">
                <a:spLocks noRot="1" noChangeAspect="1" noMove="1" noResize="1" noEditPoints="1" noAdjustHandles="1" noChangeArrowheads="1" noChangeShapeType="1" noTextEdit="1"/>
              </p:cNvSpPr>
              <p:nvPr/>
            </p:nvSpPr>
            <p:spPr>
              <a:xfrm>
                <a:off x="6287099" y="31340"/>
                <a:ext cx="2202461" cy="769441"/>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33F95D4B-DE13-4516-BE8D-F9186F7F4C9F}"/>
                  </a:ext>
                </a:extLst>
              </p:cNvPr>
              <p:cNvSpPr txBox="1"/>
              <p:nvPr/>
            </p:nvSpPr>
            <p:spPr>
              <a:xfrm>
                <a:off x="9791683" y="2870409"/>
                <a:ext cx="2202462" cy="769441"/>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sz="4400" i="1">
                          <a:solidFill>
                            <a:srgbClr val="7030A0"/>
                          </a:solidFill>
                          <a:latin typeface="Cambria Math" panose="02040503050406030204" pitchFamily="18" charset="0"/>
                        </a:rPr>
                        <m:t>𝛽</m:t>
                      </m:r>
                      <m:r>
                        <a:rPr lang="en-US" sz="4400" i="1" smtClean="0">
                          <a:solidFill>
                            <a:srgbClr val="0070C0"/>
                          </a:solidFill>
                          <a:latin typeface="Cambria Math" panose="02040503050406030204" pitchFamily="18" charset="0"/>
                        </a:rPr>
                        <m:t>𝑥</m:t>
                      </m:r>
                      <m:r>
                        <a:rPr lang="en-US" sz="4400" b="0" i="1" smtClean="0">
                          <a:latin typeface="Cambria Math" panose="02040503050406030204" pitchFamily="18" charset="0"/>
                        </a:rPr>
                        <m:t>=</m:t>
                      </m:r>
                      <m:r>
                        <a:rPr lang="en-US" sz="4400" i="1">
                          <a:latin typeface="Cambria Math" panose="02040503050406030204" pitchFamily="18" charset="0"/>
                        </a:rPr>
                        <m:t>𝑐</m:t>
                      </m:r>
                      <m:r>
                        <a:rPr lang="en-US" sz="4400" i="1">
                          <a:solidFill>
                            <a:srgbClr val="0070C0"/>
                          </a:solidFill>
                          <a:latin typeface="Cambria Math" panose="02040503050406030204" pitchFamily="18" charset="0"/>
                        </a:rPr>
                        <m:t>𝑡</m:t>
                      </m:r>
                    </m:oMath>
                  </m:oMathPara>
                </a14:m>
                <a:endParaRPr lang="en-CA" sz="4400" dirty="0"/>
              </a:p>
            </p:txBody>
          </p:sp>
        </mc:Choice>
        <mc:Fallback xmlns="">
          <p:sp>
            <p:nvSpPr>
              <p:cNvPr id="44" name="TextBox 43">
                <a:extLst>
                  <a:ext uri="{FF2B5EF4-FFF2-40B4-BE49-F238E27FC236}">
                    <a16:creationId xmlns:a16="http://schemas.microsoft.com/office/drawing/2014/main" id="{33F95D4B-DE13-4516-BE8D-F9186F7F4C9F}"/>
                  </a:ext>
                </a:extLst>
              </p:cNvPr>
              <p:cNvSpPr txBox="1">
                <a:spLocks noRot="1" noChangeAspect="1" noMove="1" noResize="1" noEditPoints="1" noAdjustHandles="1" noChangeArrowheads="1" noChangeShapeType="1" noTextEdit="1"/>
              </p:cNvSpPr>
              <p:nvPr/>
            </p:nvSpPr>
            <p:spPr>
              <a:xfrm>
                <a:off x="9791683" y="2870409"/>
                <a:ext cx="2202462" cy="769441"/>
              </a:xfrm>
              <a:prstGeom prst="rect">
                <a:avLst/>
              </a:prstGeom>
              <a:blipFill>
                <a:blip r:embed="rId6"/>
                <a:stretch>
                  <a:fillRect/>
                </a:stretch>
              </a:blipFill>
            </p:spPr>
            <p:txBody>
              <a:bodyPr/>
              <a:lstStyle/>
              <a:p>
                <a:r>
                  <a:rPr lang="en-CA">
                    <a:noFill/>
                  </a:rPr>
                  <a:t> </a:t>
                </a:r>
              </a:p>
            </p:txBody>
          </p:sp>
        </mc:Fallback>
      </mc:AlternateContent>
      <p:cxnSp>
        <p:nvCxnSpPr>
          <p:cNvPr id="47" name="Straight Connector 46">
            <a:extLst>
              <a:ext uri="{FF2B5EF4-FFF2-40B4-BE49-F238E27FC236}">
                <a16:creationId xmlns:a16="http://schemas.microsoft.com/office/drawing/2014/main" id="{0911C4BE-5DC9-4E2D-948A-F69D97EF1B5C}"/>
              </a:ext>
            </a:extLst>
          </p:cNvPr>
          <p:cNvCxnSpPr/>
          <p:nvPr/>
        </p:nvCxnSpPr>
        <p:spPr>
          <a:xfrm>
            <a:off x="5162550" y="0"/>
            <a:ext cx="0" cy="6858000"/>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4E6A8F33-C595-4E6E-849D-D6EDEC300710}"/>
              </a:ext>
            </a:extLst>
          </p:cNvPr>
          <p:cNvGrpSpPr/>
          <p:nvPr/>
        </p:nvGrpSpPr>
        <p:grpSpPr>
          <a:xfrm>
            <a:off x="6230671" y="285750"/>
            <a:ext cx="4170629" cy="4183017"/>
            <a:chOff x="6230671" y="285750"/>
            <a:chExt cx="4170629" cy="4183017"/>
          </a:xfrm>
        </p:grpSpPr>
        <p:cxnSp>
          <p:nvCxnSpPr>
            <p:cNvPr id="83" name="Straight Connector 82">
              <a:extLst>
                <a:ext uri="{FF2B5EF4-FFF2-40B4-BE49-F238E27FC236}">
                  <a16:creationId xmlns:a16="http://schemas.microsoft.com/office/drawing/2014/main" id="{DD6FC959-552E-42DB-A06A-2B7C5C6E4C9E}"/>
                </a:ext>
              </a:extLst>
            </p:cNvPr>
            <p:cNvCxnSpPr>
              <a:cxnSpLocks/>
            </p:cNvCxnSpPr>
            <p:nvPr/>
          </p:nvCxnSpPr>
          <p:spPr>
            <a:xfrm flipH="1">
              <a:off x="7830872" y="552450"/>
              <a:ext cx="898733" cy="3910504"/>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84" name="Straight Connector 83">
              <a:extLst>
                <a:ext uri="{FF2B5EF4-FFF2-40B4-BE49-F238E27FC236}">
                  <a16:creationId xmlns:a16="http://schemas.microsoft.com/office/drawing/2014/main" id="{5939626B-4AA2-4CDD-A17E-FBE971CD08D6}"/>
                </a:ext>
              </a:extLst>
            </p:cNvPr>
            <p:cNvCxnSpPr>
              <a:cxnSpLocks/>
            </p:cNvCxnSpPr>
            <p:nvPr/>
          </p:nvCxnSpPr>
          <p:spPr>
            <a:xfrm flipH="1">
              <a:off x="9364314" y="285750"/>
              <a:ext cx="856426" cy="4183017"/>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85" name="Straight Connector 84">
              <a:extLst>
                <a:ext uri="{FF2B5EF4-FFF2-40B4-BE49-F238E27FC236}">
                  <a16:creationId xmlns:a16="http://schemas.microsoft.com/office/drawing/2014/main" id="{949A2E9D-F33D-4C43-925E-9B1019D8015A}"/>
                </a:ext>
              </a:extLst>
            </p:cNvPr>
            <p:cNvCxnSpPr>
              <a:cxnSpLocks/>
            </p:cNvCxnSpPr>
            <p:nvPr/>
          </p:nvCxnSpPr>
          <p:spPr>
            <a:xfrm flipV="1">
              <a:off x="6249721" y="1832745"/>
              <a:ext cx="3808679" cy="861687"/>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86" name="Straight Connector 85">
              <a:extLst>
                <a:ext uri="{FF2B5EF4-FFF2-40B4-BE49-F238E27FC236}">
                  <a16:creationId xmlns:a16="http://schemas.microsoft.com/office/drawing/2014/main" id="{6E756486-F7EA-4EDC-A566-7F8E1334AF26}"/>
                </a:ext>
              </a:extLst>
            </p:cNvPr>
            <p:cNvCxnSpPr>
              <a:cxnSpLocks/>
            </p:cNvCxnSpPr>
            <p:nvPr/>
          </p:nvCxnSpPr>
          <p:spPr>
            <a:xfrm flipV="1">
              <a:off x="6230671" y="391308"/>
              <a:ext cx="4170629" cy="87327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87" name="Straight Arrow Connector 86">
              <a:extLst>
                <a:ext uri="{FF2B5EF4-FFF2-40B4-BE49-F238E27FC236}">
                  <a16:creationId xmlns:a16="http://schemas.microsoft.com/office/drawing/2014/main" id="{3C950B04-149F-4DC2-93AE-FE977EEFB0A8}"/>
                </a:ext>
              </a:extLst>
            </p:cNvPr>
            <p:cNvCxnSpPr>
              <a:cxnSpLocks/>
            </p:cNvCxnSpPr>
            <p:nvPr/>
          </p:nvCxnSpPr>
          <p:spPr>
            <a:xfrm flipV="1">
              <a:off x="6230671" y="3309003"/>
              <a:ext cx="3732479" cy="860284"/>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88" name="Straight Arrow Connector 87">
              <a:extLst>
                <a:ext uri="{FF2B5EF4-FFF2-40B4-BE49-F238E27FC236}">
                  <a16:creationId xmlns:a16="http://schemas.microsoft.com/office/drawing/2014/main" id="{C3B38FE4-CC50-448D-8E62-3CB12E135F3F}"/>
                </a:ext>
              </a:extLst>
            </p:cNvPr>
            <p:cNvCxnSpPr>
              <a:cxnSpLocks/>
            </p:cNvCxnSpPr>
            <p:nvPr/>
          </p:nvCxnSpPr>
          <p:spPr>
            <a:xfrm flipV="1">
              <a:off x="6415887" y="800100"/>
              <a:ext cx="848375" cy="3592467"/>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sp>
        <p:nvSpPr>
          <p:cNvPr id="2" name="TextBox 1">
            <a:extLst>
              <a:ext uri="{FF2B5EF4-FFF2-40B4-BE49-F238E27FC236}">
                <a16:creationId xmlns:a16="http://schemas.microsoft.com/office/drawing/2014/main" id="{C310AF53-B1E1-47C6-B58E-CF8D23074E99}"/>
              </a:ext>
            </a:extLst>
          </p:cNvPr>
          <p:cNvSpPr txBox="1"/>
          <p:nvPr/>
        </p:nvSpPr>
        <p:spPr>
          <a:xfrm>
            <a:off x="381000" y="819150"/>
            <a:ext cx="4446345" cy="4708981"/>
          </a:xfrm>
          <a:prstGeom prst="rect">
            <a:avLst/>
          </a:prstGeom>
          <a:noFill/>
        </p:spPr>
        <p:txBody>
          <a:bodyPr wrap="none" rtlCol="0">
            <a:spAutoFit/>
          </a:bodyPr>
          <a:lstStyle/>
          <a:p>
            <a:pPr algn="ctr"/>
            <a:r>
              <a:rPr lang="en-US" sz="6000" dirty="0">
                <a:solidFill>
                  <a:srgbClr val="00B050"/>
                </a:solidFill>
              </a:rPr>
              <a:t>Angles are</a:t>
            </a:r>
            <a:br>
              <a:rPr lang="en-US" sz="6000" dirty="0">
                <a:solidFill>
                  <a:srgbClr val="00B050"/>
                </a:solidFill>
              </a:rPr>
            </a:br>
            <a:r>
              <a:rPr lang="en-US" sz="6000" dirty="0">
                <a:solidFill>
                  <a:srgbClr val="00B050"/>
                </a:solidFill>
              </a:rPr>
              <a:t>correct!</a:t>
            </a:r>
          </a:p>
          <a:p>
            <a:pPr algn="ctr"/>
            <a:endParaRPr lang="en-US" sz="6000" dirty="0">
              <a:solidFill>
                <a:srgbClr val="C00000"/>
              </a:solidFill>
            </a:endParaRPr>
          </a:p>
          <a:p>
            <a:pPr algn="ctr"/>
            <a:r>
              <a:rPr lang="en-US" sz="6000" dirty="0">
                <a:solidFill>
                  <a:srgbClr val="C00000"/>
                </a:solidFill>
              </a:rPr>
              <a:t>But spacing </a:t>
            </a:r>
            <a:br>
              <a:rPr lang="en-US" sz="6000" dirty="0">
                <a:solidFill>
                  <a:srgbClr val="C00000"/>
                </a:solidFill>
              </a:rPr>
            </a:br>
            <a:r>
              <a:rPr lang="en-US" sz="6000" dirty="0">
                <a:solidFill>
                  <a:srgbClr val="C00000"/>
                </a:solidFill>
              </a:rPr>
              <a:t>might not be!</a:t>
            </a:r>
            <a:endParaRPr lang="en-CA" sz="6000" dirty="0">
              <a:solidFill>
                <a:srgbClr val="C00000"/>
              </a:solidFill>
            </a:endParaRPr>
          </a:p>
        </p:txBody>
      </p:sp>
      <p:grpSp>
        <p:nvGrpSpPr>
          <p:cNvPr id="9" name="Group 8">
            <a:extLst>
              <a:ext uri="{FF2B5EF4-FFF2-40B4-BE49-F238E27FC236}">
                <a16:creationId xmlns:a16="http://schemas.microsoft.com/office/drawing/2014/main" id="{23EF63B4-76E1-4F07-B1F9-CCC22B9B1921}"/>
              </a:ext>
            </a:extLst>
          </p:cNvPr>
          <p:cNvGrpSpPr/>
          <p:nvPr/>
        </p:nvGrpSpPr>
        <p:grpSpPr>
          <a:xfrm>
            <a:off x="5133064" y="1325731"/>
            <a:ext cx="981985" cy="1410386"/>
            <a:chOff x="5133064" y="1325731"/>
            <a:chExt cx="981985" cy="1410386"/>
          </a:xfrm>
        </p:grpSpPr>
        <p:sp>
          <p:nvSpPr>
            <p:cNvPr id="3" name="Left Brace 2">
              <a:extLst>
                <a:ext uri="{FF2B5EF4-FFF2-40B4-BE49-F238E27FC236}">
                  <a16:creationId xmlns:a16="http://schemas.microsoft.com/office/drawing/2014/main" id="{573BACE0-9095-4256-BAB5-1BEABA430F20}"/>
                </a:ext>
              </a:extLst>
            </p:cNvPr>
            <p:cNvSpPr/>
            <p:nvPr/>
          </p:nvSpPr>
          <p:spPr>
            <a:xfrm>
              <a:off x="5936342" y="1333500"/>
              <a:ext cx="178707" cy="1363436"/>
            </a:xfrm>
            <a:prstGeom prst="leftBrace">
              <a:avLst/>
            </a:prstGeom>
            <a:ln w="571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5" name="TextBox 64">
              <a:extLst>
                <a:ext uri="{FF2B5EF4-FFF2-40B4-BE49-F238E27FC236}">
                  <a16:creationId xmlns:a16="http://schemas.microsoft.com/office/drawing/2014/main" id="{ACB3669F-A733-4F99-BF5C-43BF211EBCA0}"/>
                </a:ext>
              </a:extLst>
            </p:cNvPr>
            <p:cNvSpPr txBox="1"/>
            <p:nvPr/>
          </p:nvSpPr>
          <p:spPr>
            <a:xfrm rot="16200000">
              <a:off x="4751037" y="1707758"/>
              <a:ext cx="1410386" cy="646331"/>
            </a:xfrm>
            <a:prstGeom prst="rect">
              <a:avLst/>
            </a:prstGeom>
            <a:noFill/>
          </p:spPr>
          <p:txBody>
            <a:bodyPr wrap="none" rtlCol="0">
              <a:spAutoFit/>
            </a:bodyPr>
            <a:lstStyle/>
            <a:p>
              <a:pPr algn="ctr"/>
              <a:r>
                <a:rPr lang="en-US" sz="3600" dirty="0">
                  <a:solidFill>
                    <a:srgbClr val="00B0F0"/>
                  </a:solidFill>
                </a:rPr>
                <a:t>before</a:t>
              </a:r>
              <a:endParaRPr lang="en-CA" sz="3600" dirty="0">
                <a:solidFill>
                  <a:srgbClr val="00B0F0"/>
                </a:solidFill>
              </a:endParaRPr>
            </a:p>
          </p:txBody>
        </p:sp>
      </p:grpSp>
      <p:grpSp>
        <p:nvGrpSpPr>
          <p:cNvPr id="10" name="Group 9">
            <a:extLst>
              <a:ext uri="{FF2B5EF4-FFF2-40B4-BE49-F238E27FC236}">
                <a16:creationId xmlns:a16="http://schemas.microsoft.com/office/drawing/2014/main" id="{48A8DA33-F550-4D83-8A38-6492CF8AFEBA}"/>
              </a:ext>
            </a:extLst>
          </p:cNvPr>
          <p:cNvGrpSpPr/>
          <p:nvPr/>
        </p:nvGrpSpPr>
        <p:grpSpPr>
          <a:xfrm>
            <a:off x="10371637" y="447453"/>
            <a:ext cx="1700190" cy="1471437"/>
            <a:chOff x="10371637" y="447453"/>
            <a:chExt cx="1700190" cy="1471437"/>
          </a:xfrm>
        </p:grpSpPr>
        <p:sp>
          <p:nvSpPr>
            <p:cNvPr id="64" name="Left Brace 63">
              <a:extLst>
                <a:ext uri="{FF2B5EF4-FFF2-40B4-BE49-F238E27FC236}">
                  <a16:creationId xmlns:a16="http://schemas.microsoft.com/office/drawing/2014/main" id="{102D7780-B40D-4790-A782-719EFBFEC598}"/>
                </a:ext>
              </a:extLst>
            </p:cNvPr>
            <p:cNvSpPr/>
            <p:nvPr/>
          </p:nvSpPr>
          <p:spPr>
            <a:xfrm rot="11671805">
              <a:off x="10371637" y="447453"/>
              <a:ext cx="394757" cy="1471437"/>
            </a:xfrm>
            <a:prstGeom prst="leftBrace">
              <a:avLst/>
            </a:prstGeom>
            <a:ln w="57150">
              <a:solidFill>
                <a:srgbClr val="FF99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6" name="TextBox 65">
              <a:extLst>
                <a:ext uri="{FF2B5EF4-FFF2-40B4-BE49-F238E27FC236}">
                  <a16:creationId xmlns:a16="http://schemas.microsoft.com/office/drawing/2014/main" id="{23C210D6-165C-4B95-9DEF-2EE07263E322}"/>
                </a:ext>
              </a:extLst>
            </p:cNvPr>
            <p:cNvSpPr txBox="1"/>
            <p:nvPr/>
          </p:nvSpPr>
          <p:spPr>
            <a:xfrm>
              <a:off x="10989095" y="960274"/>
              <a:ext cx="1082732" cy="646331"/>
            </a:xfrm>
            <a:prstGeom prst="rect">
              <a:avLst/>
            </a:prstGeom>
            <a:noFill/>
          </p:spPr>
          <p:txBody>
            <a:bodyPr wrap="none" rtlCol="0">
              <a:spAutoFit/>
            </a:bodyPr>
            <a:lstStyle/>
            <a:p>
              <a:pPr algn="ctr"/>
              <a:r>
                <a:rPr lang="en-US" sz="3600" dirty="0">
                  <a:solidFill>
                    <a:srgbClr val="FF7C80"/>
                  </a:solidFill>
                </a:rPr>
                <a:t>after</a:t>
              </a:r>
              <a:endParaRPr lang="en-CA" sz="3600" dirty="0">
                <a:solidFill>
                  <a:srgbClr val="FF7C80"/>
                </a:solidFill>
              </a:endParaRPr>
            </a:p>
          </p:txBody>
        </p:sp>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354D730D-8136-4AEE-883D-1CAE27FF52A7}"/>
                  </a:ext>
                </a:extLst>
              </p:cNvPr>
              <p:cNvSpPr txBox="1"/>
              <p:nvPr/>
            </p:nvSpPr>
            <p:spPr>
              <a:xfrm>
                <a:off x="9694476" y="4072152"/>
                <a:ext cx="50808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0070C0"/>
                          </a:solidFill>
                          <a:latin typeface="Cambria Math" panose="02040503050406030204" pitchFamily="18" charset="0"/>
                        </a:rPr>
                        <m:t>𝑥</m:t>
                      </m:r>
                    </m:oMath>
                  </m:oMathPara>
                </a14:m>
                <a:endParaRPr lang="en-CA" sz="3200" dirty="0">
                  <a:solidFill>
                    <a:srgbClr val="0070C0"/>
                  </a:solidFill>
                </a:endParaRPr>
              </a:p>
            </p:txBody>
          </p:sp>
        </mc:Choice>
        <mc:Fallback xmlns="">
          <p:sp>
            <p:nvSpPr>
              <p:cNvPr id="32" name="TextBox 31">
                <a:extLst>
                  <a:ext uri="{FF2B5EF4-FFF2-40B4-BE49-F238E27FC236}">
                    <a16:creationId xmlns:a16="http://schemas.microsoft.com/office/drawing/2014/main" id="{354D730D-8136-4AEE-883D-1CAE27FF52A7}"/>
                  </a:ext>
                </a:extLst>
              </p:cNvPr>
              <p:cNvSpPr txBox="1">
                <a:spLocks noRot="1" noChangeAspect="1" noMove="1" noResize="1" noEditPoints="1" noAdjustHandles="1" noChangeArrowheads="1" noChangeShapeType="1" noTextEdit="1"/>
              </p:cNvSpPr>
              <p:nvPr/>
            </p:nvSpPr>
            <p:spPr>
              <a:xfrm>
                <a:off x="9694476" y="4072152"/>
                <a:ext cx="508088" cy="584775"/>
              </a:xfrm>
              <a:prstGeom prst="rect">
                <a:avLst/>
              </a:prstGeom>
              <a:blipFill>
                <a:blip r:embed="rId11"/>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C5859BF-3481-4FAA-A032-E2B5F4E5E8CC}"/>
                  </a:ext>
                </a:extLst>
              </p:cNvPr>
              <p:cNvSpPr txBox="1"/>
              <p:nvPr/>
            </p:nvSpPr>
            <p:spPr>
              <a:xfrm>
                <a:off x="5800071" y="759211"/>
                <a:ext cx="63870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𝑐</m:t>
                      </m:r>
                      <m:r>
                        <a:rPr lang="en-US" sz="3200" b="0" i="1" smtClean="0">
                          <a:solidFill>
                            <a:srgbClr val="0070C0"/>
                          </a:solidFill>
                          <a:latin typeface="Cambria Math" panose="02040503050406030204" pitchFamily="18" charset="0"/>
                        </a:rPr>
                        <m:t>𝑡</m:t>
                      </m:r>
                    </m:oMath>
                  </m:oMathPara>
                </a14:m>
                <a:endParaRPr lang="en-CA" sz="3200" dirty="0">
                  <a:solidFill>
                    <a:srgbClr val="0070C0"/>
                  </a:solidFill>
                </a:endParaRPr>
              </a:p>
            </p:txBody>
          </p:sp>
        </mc:Choice>
        <mc:Fallback xmlns="">
          <p:sp>
            <p:nvSpPr>
              <p:cNvPr id="33" name="TextBox 32">
                <a:extLst>
                  <a:ext uri="{FF2B5EF4-FFF2-40B4-BE49-F238E27FC236}">
                    <a16:creationId xmlns:a16="http://schemas.microsoft.com/office/drawing/2014/main" id="{CC5859BF-3481-4FAA-A032-E2B5F4E5E8CC}"/>
                  </a:ext>
                </a:extLst>
              </p:cNvPr>
              <p:cNvSpPr txBox="1">
                <a:spLocks noRot="1" noChangeAspect="1" noMove="1" noResize="1" noEditPoints="1" noAdjustHandles="1" noChangeArrowheads="1" noChangeShapeType="1" noTextEdit="1"/>
              </p:cNvSpPr>
              <p:nvPr/>
            </p:nvSpPr>
            <p:spPr>
              <a:xfrm>
                <a:off x="5800071" y="759211"/>
                <a:ext cx="638700" cy="584775"/>
              </a:xfrm>
              <a:prstGeom prst="rect">
                <a:avLst/>
              </a:prstGeom>
              <a:blipFill>
                <a:blip r:embed="rId10"/>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75896D1F-9337-4370-9DC6-AD4B466FCCB9}"/>
                  </a:ext>
                </a:extLst>
              </p:cNvPr>
              <p:cNvSpPr txBox="1"/>
              <p:nvPr/>
            </p:nvSpPr>
            <p:spPr>
              <a:xfrm>
                <a:off x="9471738" y="3359833"/>
                <a:ext cx="50808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FF0000"/>
                              </a:solidFill>
                              <a:latin typeface="Cambria Math" panose="02040503050406030204" pitchFamily="18" charset="0"/>
                            </a:rPr>
                          </m:ctrlPr>
                        </m:accPr>
                        <m:e>
                          <m:r>
                            <a:rPr lang="en-US" sz="3200" b="0" i="1" smtClean="0">
                              <a:solidFill>
                                <a:srgbClr val="FF0000"/>
                              </a:solidFill>
                              <a:latin typeface="Cambria Math" panose="02040503050406030204" pitchFamily="18" charset="0"/>
                            </a:rPr>
                            <m:t>𝑥</m:t>
                          </m:r>
                        </m:e>
                      </m:acc>
                    </m:oMath>
                  </m:oMathPara>
                </a14:m>
                <a:endParaRPr lang="en-CA" sz="3200" dirty="0">
                  <a:solidFill>
                    <a:srgbClr val="FF0000"/>
                  </a:solidFill>
                </a:endParaRPr>
              </a:p>
            </p:txBody>
          </p:sp>
        </mc:Choice>
        <mc:Fallback xmlns="">
          <p:sp>
            <p:nvSpPr>
              <p:cNvPr id="36" name="TextBox 35">
                <a:extLst>
                  <a:ext uri="{FF2B5EF4-FFF2-40B4-BE49-F238E27FC236}">
                    <a16:creationId xmlns:a16="http://schemas.microsoft.com/office/drawing/2014/main" id="{75896D1F-9337-4370-9DC6-AD4B466FCCB9}"/>
                  </a:ext>
                </a:extLst>
              </p:cNvPr>
              <p:cNvSpPr txBox="1">
                <a:spLocks noRot="1" noChangeAspect="1" noMove="1" noResize="1" noEditPoints="1" noAdjustHandles="1" noChangeArrowheads="1" noChangeShapeType="1" noTextEdit="1"/>
              </p:cNvSpPr>
              <p:nvPr/>
            </p:nvSpPr>
            <p:spPr>
              <a:xfrm>
                <a:off x="9471738" y="3359833"/>
                <a:ext cx="508088" cy="584775"/>
              </a:xfrm>
              <a:prstGeom prst="rect">
                <a:avLst/>
              </a:prstGeom>
              <a:blipFill>
                <a:blip r:embed="rId1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47EB2C0-01B1-4BC7-85F6-C42C96A7532A}"/>
                  </a:ext>
                </a:extLst>
              </p:cNvPr>
              <p:cNvSpPr txBox="1"/>
              <p:nvPr/>
            </p:nvSpPr>
            <p:spPr>
              <a:xfrm>
                <a:off x="6613359" y="685067"/>
                <a:ext cx="65171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𝑐</m:t>
                      </m:r>
                      <m:acc>
                        <m:accPr>
                          <m:chr m:val="̃"/>
                          <m:ctrlPr>
                            <a:rPr lang="en-US" sz="3200" b="0" i="1" smtClean="0">
                              <a:solidFill>
                                <a:srgbClr val="FF0000"/>
                              </a:solidFill>
                              <a:latin typeface="Cambria Math" panose="02040503050406030204" pitchFamily="18" charset="0"/>
                            </a:rPr>
                          </m:ctrlPr>
                        </m:accPr>
                        <m:e>
                          <m:r>
                            <a:rPr lang="en-US" sz="3200" b="0" i="1" smtClean="0">
                              <a:solidFill>
                                <a:srgbClr val="FF0000"/>
                              </a:solidFill>
                              <a:latin typeface="Cambria Math" panose="02040503050406030204" pitchFamily="18" charset="0"/>
                            </a:rPr>
                            <m:t>𝑡</m:t>
                          </m:r>
                        </m:e>
                      </m:acc>
                    </m:oMath>
                  </m:oMathPara>
                </a14:m>
                <a:endParaRPr lang="en-CA" sz="3200" dirty="0">
                  <a:solidFill>
                    <a:srgbClr val="0070C0"/>
                  </a:solidFill>
                </a:endParaRPr>
              </a:p>
            </p:txBody>
          </p:sp>
        </mc:Choice>
        <mc:Fallback xmlns="">
          <p:sp>
            <p:nvSpPr>
              <p:cNvPr id="37" name="TextBox 36">
                <a:extLst>
                  <a:ext uri="{FF2B5EF4-FFF2-40B4-BE49-F238E27FC236}">
                    <a16:creationId xmlns:a16="http://schemas.microsoft.com/office/drawing/2014/main" id="{947EB2C0-01B1-4BC7-85F6-C42C96A7532A}"/>
                  </a:ext>
                </a:extLst>
              </p:cNvPr>
              <p:cNvSpPr txBox="1">
                <a:spLocks noRot="1" noChangeAspect="1" noMove="1" noResize="1" noEditPoints="1" noAdjustHandles="1" noChangeArrowheads="1" noChangeShapeType="1" noTextEdit="1"/>
              </p:cNvSpPr>
              <p:nvPr/>
            </p:nvSpPr>
            <p:spPr>
              <a:xfrm>
                <a:off x="6613359" y="685067"/>
                <a:ext cx="651717" cy="584775"/>
              </a:xfrm>
              <a:prstGeom prst="rect">
                <a:avLst/>
              </a:prstGeom>
              <a:blipFill>
                <a:blip r:embed="rId13"/>
                <a:stretch>
                  <a:fillRect/>
                </a:stretch>
              </a:blipFill>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2466441108"/>
      </p:ext>
    </p:extLst>
  </p:cSld>
  <p:clrMapOvr>
    <a:masterClrMapping/>
  </p:clrMapOvr>
  <mc:AlternateContent xmlns:mc="http://schemas.openxmlformats.org/markup-compatibility/2006" xmlns:p14="http://schemas.microsoft.com/office/powerpoint/2010/main">
    <mc:Choice Requires="p14">
      <p:transition spd="med" p14:dur="700" advTm="54188">
        <p:fade/>
      </p:transition>
    </mc:Choice>
    <mc:Fallback xmlns="">
      <p:transition spd="med" advTm="5418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9A7E6B-598B-465C-B570-E79F4ABB48DB}"/>
              </a:ext>
            </a:extLst>
          </p:cNvPr>
          <p:cNvGrpSpPr/>
          <p:nvPr/>
        </p:nvGrpSpPr>
        <p:grpSpPr>
          <a:xfrm>
            <a:off x="6173521" y="959287"/>
            <a:ext cx="3691090" cy="3539385"/>
            <a:chOff x="6173521" y="959287"/>
            <a:chExt cx="3691090" cy="3539385"/>
          </a:xfrm>
        </p:grpSpPr>
        <p:grpSp>
          <p:nvGrpSpPr>
            <p:cNvPr id="48" name="Group 47">
              <a:extLst>
                <a:ext uri="{FF2B5EF4-FFF2-40B4-BE49-F238E27FC236}">
                  <a16:creationId xmlns:a16="http://schemas.microsoft.com/office/drawing/2014/main" id="{4617D873-B324-4418-9922-54A082820FBD}"/>
                </a:ext>
              </a:extLst>
            </p:cNvPr>
            <p:cNvGrpSpPr/>
            <p:nvPr/>
          </p:nvGrpSpPr>
          <p:grpSpPr>
            <a:xfrm>
              <a:off x="6466791" y="959287"/>
              <a:ext cx="2828151" cy="3539385"/>
              <a:chOff x="8916251" y="3646887"/>
              <a:chExt cx="1885667" cy="2551440"/>
            </a:xfrm>
          </p:grpSpPr>
          <p:cxnSp>
            <p:nvCxnSpPr>
              <p:cNvPr id="59" name="Straight Connector 58">
                <a:extLst>
                  <a:ext uri="{FF2B5EF4-FFF2-40B4-BE49-F238E27FC236}">
                    <a16:creationId xmlns:a16="http://schemas.microsoft.com/office/drawing/2014/main" id="{30D5A85F-004E-4578-91FE-8B6E9BB8242C}"/>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C0C6CFA0-86C3-44FF-B188-D054217CC2E1}"/>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61" name="Straight Connector 60">
                <a:extLst>
                  <a:ext uri="{FF2B5EF4-FFF2-40B4-BE49-F238E27FC236}">
                    <a16:creationId xmlns:a16="http://schemas.microsoft.com/office/drawing/2014/main" id="{241546A8-83C3-4743-8763-5B87E32AD9F1}"/>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49" name="Group 48">
              <a:extLst>
                <a:ext uri="{FF2B5EF4-FFF2-40B4-BE49-F238E27FC236}">
                  <a16:creationId xmlns:a16="http://schemas.microsoft.com/office/drawing/2014/main" id="{06EFBA76-FB76-4794-837C-BA0A79B78FE8}"/>
                </a:ext>
              </a:extLst>
            </p:cNvPr>
            <p:cNvGrpSpPr/>
            <p:nvPr/>
          </p:nvGrpSpPr>
          <p:grpSpPr>
            <a:xfrm>
              <a:off x="6268771" y="1306634"/>
              <a:ext cx="3360423" cy="2828149"/>
              <a:chOff x="789165" y="819317"/>
              <a:chExt cx="7717578" cy="2828149"/>
            </a:xfrm>
          </p:grpSpPr>
          <p:cxnSp>
            <p:nvCxnSpPr>
              <p:cNvPr id="54" name="Straight Connector 53">
                <a:extLst>
                  <a:ext uri="{FF2B5EF4-FFF2-40B4-BE49-F238E27FC236}">
                    <a16:creationId xmlns:a16="http://schemas.microsoft.com/office/drawing/2014/main" id="{552DD45F-17CC-4572-A1BA-0195A50229F4}"/>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ED582207-AD54-42AB-ADC3-2BAD6182EFBA}"/>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id="{62F17D03-C4DD-4F9E-98F1-29C453B84B10}"/>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50" name="Straight Arrow Connector 49">
              <a:extLst>
                <a:ext uri="{FF2B5EF4-FFF2-40B4-BE49-F238E27FC236}">
                  <a16:creationId xmlns:a16="http://schemas.microsoft.com/office/drawing/2014/main" id="{61C57C3C-E6A0-4877-AECE-D1E624D7DF8E}"/>
                </a:ext>
              </a:extLst>
            </p:cNvPr>
            <p:cNvCxnSpPr>
              <a:cxnSpLocks/>
            </p:cNvCxnSpPr>
            <p:nvPr/>
          </p:nvCxnSpPr>
          <p:spPr>
            <a:xfrm>
              <a:off x="6173521" y="4133700"/>
              <a:ext cx="3691090"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51" name="Straight Arrow Connector 50">
              <a:extLst>
                <a:ext uri="{FF2B5EF4-FFF2-40B4-BE49-F238E27FC236}">
                  <a16:creationId xmlns:a16="http://schemas.microsoft.com/office/drawing/2014/main" id="{4D88D834-0BB6-4CE7-9ED2-9C98D1978323}"/>
                </a:ext>
              </a:extLst>
            </p:cNvPr>
            <p:cNvCxnSpPr>
              <a:cxnSpLocks/>
            </p:cNvCxnSpPr>
            <p:nvPr/>
          </p:nvCxnSpPr>
          <p:spPr>
            <a:xfrm flipV="1">
              <a:off x="6476631" y="1099190"/>
              <a:ext cx="0" cy="3331477"/>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349A5BB9-9EA1-47E7-A39B-6977833C653F}"/>
                  </a:ext>
                </a:extLst>
              </p:cNvPr>
              <p:cNvSpPr txBox="1"/>
              <p:nvPr/>
            </p:nvSpPr>
            <p:spPr>
              <a:xfrm>
                <a:off x="5653301" y="4665410"/>
                <a:ext cx="6797823" cy="193899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sz="6000" b="0" i="1" smtClean="0">
                          <a:solidFill>
                            <a:schemeClr val="tx1"/>
                          </a:solidFill>
                          <a:latin typeface="Cambria Math" panose="02040503050406030204" pitchFamily="18" charset="0"/>
                        </a:rPr>
                        <m:t>𝑐</m:t>
                      </m:r>
                      <m:acc>
                        <m:accPr>
                          <m:chr m:val="̃"/>
                          <m:ctrlPr>
                            <a:rPr lang="en-US" sz="6000" b="0" i="1" smtClean="0">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𝑡</m:t>
                          </m:r>
                        </m:e>
                      </m:acc>
                      <m:r>
                        <a:rPr lang="en-US" sz="6000" b="0" i="1" smtClean="0">
                          <a:latin typeface="Cambria Math" panose="02040503050406030204" pitchFamily="18" charset="0"/>
                        </a:rPr>
                        <m:t>≈</m:t>
                      </m:r>
                      <m:r>
                        <a:rPr lang="en-US" sz="6000" b="0" i="1" smtClean="0">
                          <a:solidFill>
                            <a:schemeClr val="bg1"/>
                          </a:solidFill>
                          <a:latin typeface="Cambria Math" panose="02040503050406030204" pitchFamily="18" charset="0"/>
                        </a:rPr>
                        <m:t>𝛾</m:t>
                      </m:r>
                      <m:d>
                        <m:dPr>
                          <m:ctrlPr>
                            <a:rPr lang="en-US" sz="6000" b="0" i="1" smtClean="0">
                              <a:solidFill>
                                <a:schemeClr val="bg1"/>
                              </a:solidFill>
                              <a:latin typeface="Cambria Math" panose="02040503050406030204" pitchFamily="18" charset="0"/>
                            </a:rPr>
                          </m:ctrlPr>
                        </m:dPr>
                        <m:e>
                          <m:r>
                            <a:rPr lang="en-US" sz="6000" b="0" i="1" smtClean="0">
                              <a:solidFill>
                                <a:schemeClr val="bg1"/>
                              </a:solidFill>
                              <a:latin typeface="Cambria Math" panose="02040503050406030204" pitchFamily="18" charset="0"/>
                            </a:rPr>
                            <m:t>      </m:t>
                          </m:r>
                          <m:r>
                            <a:rPr lang="en-US" sz="6000" b="0" i="1" smtClean="0">
                              <a:solidFill>
                                <a:schemeClr val="tx1"/>
                              </a:solidFill>
                              <a:latin typeface="Cambria Math" panose="02040503050406030204" pitchFamily="18" charset="0"/>
                            </a:rPr>
                            <m:t> </m:t>
                          </m:r>
                          <m:r>
                            <a:rPr lang="en-US" sz="6000" i="1">
                              <a:solidFill>
                                <a:schemeClr val="tx1"/>
                              </a:solidFill>
                              <a:latin typeface="Cambria Math" panose="02040503050406030204" pitchFamily="18" charset="0"/>
                            </a:rPr>
                            <m:t>𝑐</m:t>
                          </m:r>
                          <m:r>
                            <a:rPr lang="en-US" sz="6000" i="1" smtClean="0">
                              <a:solidFill>
                                <a:srgbClr val="0070C0"/>
                              </a:solidFill>
                              <a:latin typeface="Cambria Math" panose="02040503050406030204" pitchFamily="18" charset="0"/>
                            </a:rPr>
                            <m:t>𝑡</m:t>
                          </m:r>
                          <m:r>
                            <a:rPr lang="en-US" sz="6000" i="1">
                              <a:solidFill>
                                <a:schemeClr val="tx1"/>
                              </a:solidFill>
                              <a:latin typeface="Cambria Math" panose="02040503050406030204" pitchFamily="18" charset="0"/>
                            </a:rPr>
                            <m:t>−</m:t>
                          </m:r>
                          <m:r>
                            <a:rPr lang="en-US" sz="6000" i="1" smtClean="0">
                              <a:solidFill>
                                <a:srgbClr val="7030A0"/>
                              </a:solidFill>
                              <a:latin typeface="Cambria Math" panose="02040503050406030204" pitchFamily="18" charset="0"/>
                            </a:rPr>
                            <m:t>𝛽</m:t>
                          </m:r>
                          <m:r>
                            <a:rPr lang="en-US" sz="6000" i="1" smtClean="0">
                              <a:solidFill>
                                <a:srgbClr val="0070C0"/>
                              </a:solidFill>
                              <a:latin typeface="Cambria Math" panose="02040503050406030204" pitchFamily="18" charset="0"/>
                            </a:rPr>
                            <m:t>𝑥</m:t>
                          </m:r>
                        </m:e>
                      </m:d>
                    </m:oMath>
                  </m:oMathPara>
                </a14:m>
                <a:endParaRPr lang="en-US" sz="6000" b="0" dirty="0"/>
              </a:p>
              <a:p>
                <a:pPr/>
                <a14:m>
                  <m:oMathPara xmlns:m="http://schemas.openxmlformats.org/officeDocument/2006/math">
                    <m:oMathParaPr>
                      <m:jc m:val="left"/>
                    </m:oMathParaPr>
                    <m:oMath xmlns:m="http://schemas.openxmlformats.org/officeDocument/2006/math">
                      <m:r>
                        <a:rPr lang="en-US" sz="6000" b="0" i="1" smtClean="0">
                          <a:solidFill>
                            <a:srgbClr val="FF0000"/>
                          </a:solidFill>
                          <a:latin typeface="Cambria Math" panose="02040503050406030204" pitchFamily="18" charset="0"/>
                        </a:rPr>
                        <m:t>  </m:t>
                      </m:r>
                      <m:acc>
                        <m:accPr>
                          <m:chr m:val="̃"/>
                          <m:ctrlPr>
                            <a:rPr lang="en-US" sz="6000" b="0" i="1" smtClean="0">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𝑥</m:t>
                          </m:r>
                        </m:e>
                      </m:acc>
                      <m:r>
                        <a:rPr lang="en-US" sz="6000" i="1">
                          <a:latin typeface="Cambria Math" panose="02040503050406030204" pitchFamily="18" charset="0"/>
                        </a:rPr>
                        <m:t>≈</m:t>
                      </m:r>
                      <m:r>
                        <a:rPr lang="en-US" sz="6000" i="1" smtClean="0">
                          <a:solidFill>
                            <a:schemeClr val="bg1"/>
                          </a:solidFill>
                          <a:latin typeface="Cambria Math" panose="02040503050406030204" pitchFamily="18" charset="0"/>
                        </a:rPr>
                        <m:t>𝛾</m:t>
                      </m:r>
                      <m:d>
                        <m:dPr>
                          <m:ctrlPr>
                            <a:rPr lang="en-US" sz="6000" i="1">
                              <a:solidFill>
                                <a:schemeClr val="bg1"/>
                              </a:solidFill>
                              <a:latin typeface="Cambria Math" panose="02040503050406030204" pitchFamily="18" charset="0"/>
                            </a:rPr>
                          </m:ctrlPr>
                        </m:dPr>
                        <m:e>
                          <m:r>
                            <a:rPr lang="en-US" sz="6000" i="1">
                              <a:latin typeface="Cambria Math" panose="02040503050406030204" pitchFamily="18" charset="0"/>
                            </a:rPr>
                            <m:t>−</m:t>
                          </m:r>
                          <m:r>
                            <a:rPr lang="en-US" sz="6000" i="1">
                              <a:solidFill>
                                <a:srgbClr val="7030A0"/>
                              </a:solidFill>
                              <a:latin typeface="Cambria Math" panose="02040503050406030204" pitchFamily="18" charset="0"/>
                            </a:rPr>
                            <m:t>𝛽</m:t>
                          </m:r>
                          <m:r>
                            <a:rPr lang="en-US" sz="6000" i="1">
                              <a:latin typeface="Cambria Math" panose="02040503050406030204" pitchFamily="18" charset="0"/>
                            </a:rPr>
                            <m:t>𝑐</m:t>
                          </m:r>
                          <m:r>
                            <a:rPr lang="en-US" sz="6000" i="1">
                              <a:solidFill>
                                <a:srgbClr val="0070C0"/>
                              </a:solidFill>
                              <a:latin typeface="Cambria Math" panose="02040503050406030204" pitchFamily="18" charset="0"/>
                            </a:rPr>
                            <m:t>𝑡</m:t>
                          </m:r>
                          <m:r>
                            <a:rPr lang="en-US" sz="6000" i="1">
                              <a:latin typeface="Cambria Math" panose="02040503050406030204" pitchFamily="18" charset="0"/>
                            </a:rPr>
                            <m:t>+ </m:t>
                          </m:r>
                          <m:r>
                            <a:rPr lang="en-US" sz="6000" b="0" i="1" smtClean="0">
                              <a:latin typeface="Cambria Math" panose="02040503050406030204" pitchFamily="18" charset="0"/>
                            </a:rPr>
                            <m:t> </m:t>
                          </m:r>
                          <m:r>
                            <a:rPr lang="en-US" sz="6000" i="1">
                              <a:latin typeface="Cambria Math" panose="02040503050406030204" pitchFamily="18" charset="0"/>
                            </a:rPr>
                            <m:t> </m:t>
                          </m:r>
                          <m:r>
                            <a:rPr lang="en-US" sz="6000" i="1">
                              <a:solidFill>
                                <a:srgbClr val="0070C0"/>
                              </a:solidFill>
                              <a:latin typeface="Cambria Math" panose="02040503050406030204" pitchFamily="18" charset="0"/>
                            </a:rPr>
                            <m:t>𝑥</m:t>
                          </m:r>
                        </m:e>
                      </m:d>
                    </m:oMath>
                  </m:oMathPara>
                </a14:m>
                <a:endParaRPr lang="en-CA" sz="6000" dirty="0"/>
              </a:p>
            </p:txBody>
          </p:sp>
        </mc:Choice>
        <mc:Fallback xmlns="">
          <p:sp>
            <p:nvSpPr>
              <p:cNvPr id="99" name="TextBox 98">
                <a:extLst>
                  <a:ext uri="{FF2B5EF4-FFF2-40B4-BE49-F238E27FC236}">
                    <a16:creationId xmlns:a16="http://schemas.microsoft.com/office/drawing/2014/main" id="{349A5BB9-9EA1-47E7-A39B-6977833C653F}"/>
                  </a:ext>
                </a:extLst>
              </p:cNvPr>
              <p:cNvSpPr txBox="1">
                <a:spLocks noRot="1" noChangeAspect="1" noMove="1" noResize="1" noEditPoints="1" noAdjustHandles="1" noChangeArrowheads="1" noChangeShapeType="1" noTextEdit="1"/>
              </p:cNvSpPr>
              <p:nvPr/>
            </p:nvSpPr>
            <p:spPr>
              <a:xfrm>
                <a:off x="5653301" y="4665410"/>
                <a:ext cx="6797823" cy="1938992"/>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4D130874-440F-42A8-8CA5-FCA3D57DB083}"/>
                  </a:ext>
                </a:extLst>
              </p:cNvPr>
              <p:cNvSpPr txBox="1"/>
              <p:nvPr/>
            </p:nvSpPr>
            <p:spPr>
              <a:xfrm>
                <a:off x="6287099" y="31340"/>
                <a:ext cx="2202461" cy="769441"/>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sz="4400" i="1" smtClean="0">
                          <a:solidFill>
                            <a:srgbClr val="0070C0"/>
                          </a:solidFill>
                          <a:latin typeface="Cambria Math" panose="02040503050406030204" pitchFamily="18" charset="0"/>
                        </a:rPr>
                        <m:t>𝑥</m:t>
                      </m:r>
                      <m:r>
                        <a:rPr lang="en-US" sz="4400" b="0" i="1" smtClean="0">
                          <a:latin typeface="Cambria Math" panose="02040503050406030204" pitchFamily="18" charset="0"/>
                        </a:rPr>
                        <m:t>=</m:t>
                      </m:r>
                      <m:r>
                        <a:rPr lang="en-US" sz="4400" i="1">
                          <a:solidFill>
                            <a:srgbClr val="7030A0"/>
                          </a:solidFill>
                          <a:latin typeface="Cambria Math" panose="02040503050406030204" pitchFamily="18" charset="0"/>
                        </a:rPr>
                        <m:t>𝛽</m:t>
                      </m:r>
                      <m:r>
                        <a:rPr lang="en-US" sz="4400" i="1">
                          <a:latin typeface="Cambria Math" panose="02040503050406030204" pitchFamily="18" charset="0"/>
                        </a:rPr>
                        <m:t>𝑐</m:t>
                      </m:r>
                      <m:r>
                        <a:rPr lang="en-US" sz="4400" i="1">
                          <a:solidFill>
                            <a:srgbClr val="0070C0"/>
                          </a:solidFill>
                          <a:latin typeface="Cambria Math" panose="02040503050406030204" pitchFamily="18" charset="0"/>
                        </a:rPr>
                        <m:t>𝑡</m:t>
                      </m:r>
                    </m:oMath>
                  </m:oMathPara>
                </a14:m>
                <a:endParaRPr lang="en-CA" sz="4400" dirty="0"/>
              </a:p>
            </p:txBody>
          </p:sp>
        </mc:Choice>
        <mc:Fallback xmlns="">
          <p:sp>
            <p:nvSpPr>
              <p:cNvPr id="43" name="TextBox 42">
                <a:extLst>
                  <a:ext uri="{FF2B5EF4-FFF2-40B4-BE49-F238E27FC236}">
                    <a16:creationId xmlns:a16="http://schemas.microsoft.com/office/drawing/2014/main" id="{4D130874-440F-42A8-8CA5-FCA3D57DB083}"/>
                  </a:ext>
                </a:extLst>
              </p:cNvPr>
              <p:cNvSpPr txBox="1">
                <a:spLocks noRot="1" noChangeAspect="1" noMove="1" noResize="1" noEditPoints="1" noAdjustHandles="1" noChangeArrowheads="1" noChangeShapeType="1" noTextEdit="1"/>
              </p:cNvSpPr>
              <p:nvPr/>
            </p:nvSpPr>
            <p:spPr>
              <a:xfrm>
                <a:off x="6287099" y="31340"/>
                <a:ext cx="2202461" cy="769441"/>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33F95D4B-DE13-4516-BE8D-F9186F7F4C9F}"/>
                  </a:ext>
                </a:extLst>
              </p:cNvPr>
              <p:cNvSpPr txBox="1"/>
              <p:nvPr/>
            </p:nvSpPr>
            <p:spPr>
              <a:xfrm>
                <a:off x="9791683" y="2870409"/>
                <a:ext cx="2202462" cy="769441"/>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sz="4400" i="1">
                          <a:solidFill>
                            <a:srgbClr val="7030A0"/>
                          </a:solidFill>
                          <a:latin typeface="Cambria Math" panose="02040503050406030204" pitchFamily="18" charset="0"/>
                        </a:rPr>
                        <m:t>𝛽</m:t>
                      </m:r>
                      <m:r>
                        <a:rPr lang="en-US" sz="4400" i="1" smtClean="0">
                          <a:solidFill>
                            <a:srgbClr val="0070C0"/>
                          </a:solidFill>
                          <a:latin typeface="Cambria Math" panose="02040503050406030204" pitchFamily="18" charset="0"/>
                        </a:rPr>
                        <m:t>𝑥</m:t>
                      </m:r>
                      <m:r>
                        <a:rPr lang="en-US" sz="4400" b="0" i="1" smtClean="0">
                          <a:latin typeface="Cambria Math" panose="02040503050406030204" pitchFamily="18" charset="0"/>
                        </a:rPr>
                        <m:t>=</m:t>
                      </m:r>
                      <m:r>
                        <a:rPr lang="en-US" sz="4400" i="1">
                          <a:latin typeface="Cambria Math" panose="02040503050406030204" pitchFamily="18" charset="0"/>
                        </a:rPr>
                        <m:t>𝑐</m:t>
                      </m:r>
                      <m:r>
                        <a:rPr lang="en-US" sz="4400" i="1">
                          <a:solidFill>
                            <a:srgbClr val="0070C0"/>
                          </a:solidFill>
                          <a:latin typeface="Cambria Math" panose="02040503050406030204" pitchFamily="18" charset="0"/>
                        </a:rPr>
                        <m:t>𝑡</m:t>
                      </m:r>
                    </m:oMath>
                  </m:oMathPara>
                </a14:m>
                <a:endParaRPr lang="en-CA" sz="4400" dirty="0"/>
              </a:p>
            </p:txBody>
          </p:sp>
        </mc:Choice>
        <mc:Fallback xmlns="">
          <p:sp>
            <p:nvSpPr>
              <p:cNvPr id="44" name="TextBox 43">
                <a:extLst>
                  <a:ext uri="{FF2B5EF4-FFF2-40B4-BE49-F238E27FC236}">
                    <a16:creationId xmlns:a16="http://schemas.microsoft.com/office/drawing/2014/main" id="{33F95D4B-DE13-4516-BE8D-F9186F7F4C9F}"/>
                  </a:ext>
                </a:extLst>
              </p:cNvPr>
              <p:cNvSpPr txBox="1">
                <a:spLocks noRot="1" noChangeAspect="1" noMove="1" noResize="1" noEditPoints="1" noAdjustHandles="1" noChangeArrowheads="1" noChangeShapeType="1" noTextEdit="1"/>
              </p:cNvSpPr>
              <p:nvPr/>
            </p:nvSpPr>
            <p:spPr>
              <a:xfrm>
                <a:off x="9791683" y="2870409"/>
                <a:ext cx="2202462" cy="769441"/>
              </a:xfrm>
              <a:prstGeom prst="rect">
                <a:avLst/>
              </a:prstGeom>
              <a:blipFill>
                <a:blip r:embed="rId6"/>
                <a:stretch>
                  <a:fillRect/>
                </a:stretch>
              </a:blipFill>
            </p:spPr>
            <p:txBody>
              <a:bodyPr/>
              <a:lstStyle/>
              <a:p>
                <a:r>
                  <a:rPr lang="en-CA">
                    <a:noFill/>
                  </a:rPr>
                  <a:t> </a:t>
                </a:r>
              </a:p>
            </p:txBody>
          </p:sp>
        </mc:Fallback>
      </mc:AlternateContent>
      <p:cxnSp>
        <p:nvCxnSpPr>
          <p:cNvPr id="47" name="Straight Connector 46">
            <a:extLst>
              <a:ext uri="{FF2B5EF4-FFF2-40B4-BE49-F238E27FC236}">
                <a16:creationId xmlns:a16="http://schemas.microsoft.com/office/drawing/2014/main" id="{0911C4BE-5DC9-4E2D-948A-F69D97EF1B5C}"/>
              </a:ext>
            </a:extLst>
          </p:cNvPr>
          <p:cNvCxnSpPr/>
          <p:nvPr/>
        </p:nvCxnSpPr>
        <p:spPr>
          <a:xfrm>
            <a:off x="5162550" y="0"/>
            <a:ext cx="0" cy="6858000"/>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4E6A8F33-C595-4E6E-849D-D6EDEC300710}"/>
              </a:ext>
            </a:extLst>
          </p:cNvPr>
          <p:cNvGrpSpPr/>
          <p:nvPr/>
        </p:nvGrpSpPr>
        <p:grpSpPr>
          <a:xfrm>
            <a:off x="6230671" y="285750"/>
            <a:ext cx="4170629" cy="4183017"/>
            <a:chOff x="6230671" y="285750"/>
            <a:chExt cx="4170629" cy="4183017"/>
          </a:xfrm>
        </p:grpSpPr>
        <p:cxnSp>
          <p:nvCxnSpPr>
            <p:cNvPr id="83" name="Straight Connector 82">
              <a:extLst>
                <a:ext uri="{FF2B5EF4-FFF2-40B4-BE49-F238E27FC236}">
                  <a16:creationId xmlns:a16="http://schemas.microsoft.com/office/drawing/2014/main" id="{DD6FC959-552E-42DB-A06A-2B7C5C6E4C9E}"/>
                </a:ext>
              </a:extLst>
            </p:cNvPr>
            <p:cNvCxnSpPr>
              <a:cxnSpLocks/>
            </p:cNvCxnSpPr>
            <p:nvPr/>
          </p:nvCxnSpPr>
          <p:spPr>
            <a:xfrm flipH="1">
              <a:off x="7830872" y="552450"/>
              <a:ext cx="898733" cy="3910504"/>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84" name="Straight Connector 83">
              <a:extLst>
                <a:ext uri="{FF2B5EF4-FFF2-40B4-BE49-F238E27FC236}">
                  <a16:creationId xmlns:a16="http://schemas.microsoft.com/office/drawing/2014/main" id="{5939626B-4AA2-4CDD-A17E-FBE971CD08D6}"/>
                </a:ext>
              </a:extLst>
            </p:cNvPr>
            <p:cNvCxnSpPr>
              <a:cxnSpLocks/>
            </p:cNvCxnSpPr>
            <p:nvPr/>
          </p:nvCxnSpPr>
          <p:spPr>
            <a:xfrm flipH="1">
              <a:off x="9364314" y="285750"/>
              <a:ext cx="856426" cy="4183017"/>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85" name="Straight Connector 84">
              <a:extLst>
                <a:ext uri="{FF2B5EF4-FFF2-40B4-BE49-F238E27FC236}">
                  <a16:creationId xmlns:a16="http://schemas.microsoft.com/office/drawing/2014/main" id="{949A2E9D-F33D-4C43-925E-9B1019D8015A}"/>
                </a:ext>
              </a:extLst>
            </p:cNvPr>
            <p:cNvCxnSpPr>
              <a:cxnSpLocks/>
            </p:cNvCxnSpPr>
            <p:nvPr/>
          </p:nvCxnSpPr>
          <p:spPr>
            <a:xfrm flipV="1">
              <a:off x="6249721" y="1832745"/>
              <a:ext cx="3808679" cy="861687"/>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86" name="Straight Connector 85">
              <a:extLst>
                <a:ext uri="{FF2B5EF4-FFF2-40B4-BE49-F238E27FC236}">
                  <a16:creationId xmlns:a16="http://schemas.microsoft.com/office/drawing/2014/main" id="{6E756486-F7EA-4EDC-A566-7F8E1334AF26}"/>
                </a:ext>
              </a:extLst>
            </p:cNvPr>
            <p:cNvCxnSpPr>
              <a:cxnSpLocks/>
            </p:cNvCxnSpPr>
            <p:nvPr/>
          </p:nvCxnSpPr>
          <p:spPr>
            <a:xfrm flipV="1">
              <a:off x="6230671" y="391308"/>
              <a:ext cx="4170629" cy="87327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87" name="Straight Arrow Connector 86">
              <a:extLst>
                <a:ext uri="{FF2B5EF4-FFF2-40B4-BE49-F238E27FC236}">
                  <a16:creationId xmlns:a16="http://schemas.microsoft.com/office/drawing/2014/main" id="{3C950B04-149F-4DC2-93AE-FE977EEFB0A8}"/>
                </a:ext>
              </a:extLst>
            </p:cNvPr>
            <p:cNvCxnSpPr>
              <a:cxnSpLocks/>
            </p:cNvCxnSpPr>
            <p:nvPr/>
          </p:nvCxnSpPr>
          <p:spPr>
            <a:xfrm flipV="1">
              <a:off x="6230671" y="3309003"/>
              <a:ext cx="3732479" cy="860284"/>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88" name="Straight Arrow Connector 87">
              <a:extLst>
                <a:ext uri="{FF2B5EF4-FFF2-40B4-BE49-F238E27FC236}">
                  <a16:creationId xmlns:a16="http://schemas.microsoft.com/office/drawing/2014/main" id="{C3B38FE4-CC50-448D-8E62-3CB12E135F3F}"/>
                </a:ext>
              </a:extLst>
            </p:cNvPr>
            <p:cNvCxnSpPr>
              <a:cxnSpLocks/>
            </p:cNvCxnSpPr>
            <p:nvPr/>
          </p:nvCxnSpPr>
          <p:spPr>
            <a:xfrm flipV="1">
              <a:off x="6415887" y="800100"/>
              <a:ext cx="848375" cy="3592467"/>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354D730D-8136-4AEE-883D-1CAE27FF52A7}"/>
                  </a:ext>
                </a:extLst>
              </p:cNvPr>
              <p:cNvSpPr txBox="1"/>
              <p:nvPr/>
            </p:nvSpPr>
            <p:spPr>
              <a:xfrm>
                <a:off x="9694476" y="4072152"/>
                <a:ext cx="50808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0070C0"/>
                          </a:solidFill>
                          <a:latin typeface="Cambria Math" panose="02040503050406030204" pitchFamily="18" charset="0"/>
                        </a:rPr>
                        <m:t>𝑥</m:t>
                      </m:r>
                    </m:oMath>
                  </m:oMathPara>
                </a14:m>
                <a:endParaRPr lang="en-CA" sz="3200" dirty="0">
                  <a:solidFill>
                    <a:srgbClr val="0070C0"/>
                  </a:solidFill>
                </a:endParaRPr>
              </a:p>
            </p:txBody>
          </p:sp>
        </mc:Choice>
        <mc:Fallback xmlns="">
          <p:sp>
            <p:nvSpPr>
              <p:cNvPr id="32" name="TextBox 31">
                <a:extLst>
                  <a:ext uri="{FF2B5EF4-FFF2-40B4-BE49-F238E27FC236}">
                    <a16:creationId xmlns:a16="http://schemas.microsoft.com/office/drawing/2014/main" id="{354D730D-8136-4AEE-883D-1CAE27FF52A7}"/>
                  </a:ext>
                </a:extLst>
              </p:cNvPr>
              <p:cNvSpPr txBox="1">
                <a:spLocks noRot="1" noChangeAspect="1" noMove="1" noResize="1" noEditPoints="1" noAdjustHandles="1" noChangeArrowheads="1" noChangeShapeType="1" noTextEdit="1"/>
              </p:cNvSpPr>
              <p:nvPr/>
            </p:nvSpPr>
            <p:spPr>
              <a:xfrm>
                <a:off x="9694476" y="4072152"/>
                <a:ext cx="508088" cy="584775"/>
              </a:xfrm>
              <a:prstGeom prst="rect">
                <a:avLst/>
              </a:prstGeom>
              <a:blipFill>
                <a:blip r:embed="rId11"/>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C5859BF-3481-4FAA-A032-E2B5F4E5E8CC}"/>
                  </a:ext>
                </a:extLst>
              </p:cNvPr>
              <p:cNvSpPr txBox="1"/>
              <p:nvPr/>
            </p:nvSpPr>
            <p:spPr>
              <a:xfrm>
                <a:off x="5800071" y="759211"/>
                <a:ext cx="63870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𝑐</m:t>
                      </m:r>
                      <m:r>
                        <a:rPr lang="en-US" sz="3200" b="0" i="1" smtClean="0">
                          <a:solidFill>
                            <a:srgbClr val="0070C0"/>
                          </a:solidFill>
                          <a:latin typeface="Cambria Math" panose="02040503050406030204" pitchFamily="18" charset="0"/>
                        </a:rPr>
                        <m:t>𝑡</m:t>
                      </m:r>
                    </m:oMath>
                  </m:oMathPara>
                </a14:m>
                <a:endParaRPr lang="en-CA" sz="3200" dirty="0">
                  <a:solidFill>
                    <a:srgbClr val="0070C0"/>
                  </a:solidFill>
                </a:endParaRPr>
              </a:p>
            </p:txBody>
          </p:sp>
        </mc:Choice>
        <mc:Fallback xmlns="">
          <p:sp>
            <p:nvSpPr>
              <p:cNvPr id="33" name="TextBox 32">
                <a:extLst>
                  <a:ext uri="{FF2B5EF4-FFF2-40B4-BE49-F238E27FC236}">
                    <a16:creationId xmlns:a16="http://schemas.microsoft.com/office/drawing/2014/main" id="{CC5859BF-3481-4FAA-A032-E2B5F4E5E8CC}"/>
                  </a:ext>
                </a:extLst>
              </p:cNvPr>
              <p:cNvSpPr txBox="1">
                <a:spLocks noRot="1" noChangeAspect="1" noMove="1" noResize="1" noEditPoints="1" noAdjustHandles="1" noChangeArrowheads="1" noChangeShapeType="1" noTextEdit="1"/>
              </p:cNvSpPr>
              <p:nvPr/>
            </p:nvSpPr>
            <p:spPr>
              <a:xfrm>
                <a:off x="5800071" y="759211"/>
                <a:ext cx="638700" cy="584775"/>
              </a:xfrm>
              <a:prstGeom prst="rect">
                <a:avLst/>
              </a:prstGeom>
              <a:blipFill>
                <a:blip r:embed="rId10"/>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75896D1F-9337-4370-9DC6-AD4B466FCCB9}"/>
                  </a:ext>
                </a:extLst>
              </p:cNvPr>
              <p:cNvSpPr txBox="1"/>
              <p:nvPr/>
            </p:nvSpPr>
            <p:spPr>
              <a:xfrm>
                <a:off x="9471738" y="3359833"/>
                <a:ext cx="50808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FF0000"/>
                              </a:solidFill>
                              <a:latin typeface="Cambria Math" panose="02040503050406030204" pitchFamily="18" charset="0"/>
                            </a:rPr>
                          </m:ctrlPr>
                        </m:accPr>
                        <m:e>
                          <m:r>
                            <a:rPr lang="en-US" sz="3200" b="0" i="1" smtClean="0">
                              <a:solidFill>
                                <a:srgbClr val="FF0000"/>
                              </a:solidFill>
                              <a:latin typeface="Cambria Math" panose="02040503050406030204" pitchFamily="18" charset="0"/>
                            </a:rPr>
                            <m:t>𝑥</m:t>
                          </m:r>
                        </m:e>
                      </m:acc>
                    </m:oMath>
                  </m:oMathPara>
                </a14:m>
                <a:endParaRPr lang="en-CA" sz="3200" dirty="0">
                  <a:solidFill>
                    <a:srgbClr val="FF0000"/>
                  </a:solidFill>
                </a:endParaRPr>
              </a:p>
            </p:txBody>
          </p:sp>
        </mc:Choice>
        <mc:Fallback xmlns="">
          <p:sp>
            <p:nvSpPr>
              <p:cNvPr id="36" name="TextBox 35">
                <a:extLst>
                  <a:ext uri="{FF2B5EF4-FFF2-40B4-BE49-F238E27FC236}">
                    <a16:creationId xmlns:a16="http://schemas.microsoft.com/office/drawing/2014/main" id="{75896D1F-9337-4370-9DC6-AD4B466FCCB9}"/>
                  </a:ext>
                </a:extLst>
              </p:cNvPr>
              <p:cNvSpPr txBox="1">
                <a:spLocks noRot="1" noChangeAspect="1" noMove="1" noResize="1" noEditPoints="1" noAdjustHandles="1" noChangeArrowheads="1" noChangeShapeType="1" noTextEdit="1"/>
              </p:cNvSpPr>
              <p:nvPr/>
            </p:nvSpPr>
            <p:spPr>
              <a:xfrm>
                <a:off x="9471738" y="3359833"/>
                <a:ext cx="508088" cy="584775"/>
              </a:xfrm>
              <a:prstGeom prst="rect">
                <a:avLst/>
              </a:prstGeom>
              <a:blipFill>
                <a:blip r:embed="rId1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47EB2C0-01B1-4BC7-85F6-C42C96A7532A}"/>
                  </a:ext>
                </a:extLst>
              </p:cNvPr>
              <p:cNvSpPr txBox="1"/>
              <p:nvPr/>
            </p:nvSpPr>
            <p:spPr>
              <a:xfrm>
                <a:off x="6613359" y="685067"/>
                <a:ext cx="65171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𝑐</m:t>
                      </m:r>
                      <m:acc>
                        <m:accPr>
                          <m:chr m:val="̃"/>
                          <m:ctrlPr>
                            <a:rPr lang="en-US" sz="3200" b="0" i="1" smtClean="0">
                              <a:solidFill>
                                <a:srgbClr val="FF0000"/>
                              </a:solidFill>
                              <a:latin typeface="Cambria Math" panose="02040503050406030204" pitchFamily="18" charset="0"/>
                            </a:rPr>
                          </m:ctrlPr>
                        </m:accPr>
                        <m:e>
                          <m:r>
                            <a:rPr lang="en-US" sz="3200" b="0" i="1" smtClean="0">
                              <a:solidFill>
                                <a:srgbClr val="FF0000"/>
                              </a:solidFill>
                              <a:latin typeface="Cambria Math" panose="02040503050406030204" pitchFamily="18" charset="0"/>
                            </a:rPr>
                            <m:t>𝑡</m:t>
                          </m:r>
                        </m:e>
                      </m:acc>
                    </m:oMath>
                  </m:oMathPara>
                </a14:m>
                <a:endParaRPr lang="en-CA" sz="3200" dirty="0">
                  <a:solidFill>
                    <a:srgbClr val="0070C0"/>
                  </a:solidFill>
                </a:endParaRPr>
              </a:p>
            </p:txBody>
          </p:sp>
        </mc:Choice>
        <mc:Fallback xmlns="">
          <p:sp>
            <p:nvSpPr>
              <p:cNvPr id="37" name="TextBox 36">
                <a:extLst>
                  <a:ext uri="{FF2B5EF4-FFF2-40B4-BE49-F238E27FC236}">
                    <a16:creationId xmlns:a16="http://schemas.microsoft.com/office/drawing/2014/main" id="{947EB2C0-01B1-4BC7-85F6-C42C96A7532A}"/>
                  </a:ext>
                </a:extLst>
              </p:cNvPr>
              <p:cNvSpPr txBox="1">
                <a:spLocks noRot="1" noChangeAspect="1" noMove="1" noResize="1" noEditPoints="1" noAdjustHandles="1" noChangeArrowheads="1" noChangeShapeType="1" noTextEdit="1"/>
              </p:cNvSpPr>
              <p:nvPr/>
            </p:nvSpPr>
            <p:spPr>
              <a:xfrm>
                <a:off x="6613359" y="685067"/>
                <a:ext cx="651717" cy="584775"/>
              </a:xfrm>
              <a:prstGeom prst="rect">
                <a:avLst/>
              </a:prstGeom>
              <a:blipFill>
                <a:blip r:embed="rId13"/>
                <a:stretch>
                  <a:fillRect/>
                </a:stretch>
              </a:blipFill>
            </p:spPr>
            <p:txBody>
              <a:bodyPr/>
              <a:lstStyle/>
              <a:p>
                <a:r>
                  <a:rPr lang="en-CA">
                    <a:noFill/>
                  </a:rPr>
                  <a:t> </a:t>
                </a:r>
              </a:p>
            </p:txBody>
          </p:sp>
        </mc:Fallback>
      </mc:AlternateContent>
      <p:grpSp>
        <p:nvGrpSpPr>
          <p:cNvPr id="17" name="Group 16">
            <a:extLst>
              <a:ext uri="{FF2B5EF4-FFF2-40B4-BE49-F238E27FC236}">
                <a16:creationId xmlns:a16="http://schemas.microsoft.com/office/drawing/2014/main" id="{582AA9DA-0C1F-4FBC-B045-2FC321A868E7}"/>
              </a:ext>
            </a:extLst>
          </p:cNvPr>
          <p:cNvGrpSpPr/>
          <p:nvPr/>
        </p:nvGrpSpPr>
        <p:grpSpPr>
          <a:xfrm>
            <a:off x="547631" y="3220720"/>
            <a:ext cx="3820136" cy="713929"/>
            <a:chOff x="547631" y="2489200"/>
            <a:chExt cx="3820136" cy="713929"/>
          </a:xfrm>
        </p:grpSpPr>
        <p:cxnSp>
          <p:nvCxnSpPr>
            <p:cNvPr id="41" name="Straight Arrow Connector 40">
              <a:extLst>
                <a:ext uri="{FF2B5EF4-FFF2-40B4-BE49-F238E27FC236}">
                  <a16:creationId xmlns:a16="http://schemas.microsoft.com/office/drawing/2014/main" id="{40F690AE-6C4E-42C0-9B8C-734792C5B304}"/>
                </a:ext>
              </a:extLst>
            </p:cNvPr>
            <p:cNvCxnSpPr>
              <a:cxnSpLocks/>
            </p:cNvCxnSpPr>
            <p:nvPr/>
          </p:nvCxnSpPr>
          <p:spPr>
            <a:xfrm>
              <a:off x="547631" y="2618447"/>
              <a:ext cx="3820136"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nvGrpSpPr>
            <p:cNvPr id="42" name="Group 41">
              <a:extLst>
                <a:ext uri="{FF2B5EF4-FFF2-40B4-BE49-F238E27FC236}">
                  <a16:creationId xmlns:a16="http://schemas.microsoft.com/office/drawing/2014/main" id="{2E3A70AB-AEF7-42C1-9B9D-0FED3671A32C}"/>
                </a:ext>
              </a:extLst>
            </p:cNvPr>
            <p:cNvGrpSpPr/>
            <p:nvPr/>
          </p:nvGrpSpPr>
          <p:grpSpPr>
            <a:xfrm flipV="1">
              <a:off x="1220830" y="2489200"/>
              <a:ext cx="2792747" cy="259328"/>
              <a:chOff x="7315200" y="5715000"/>
              <a:chExt cx="4175760" cy="407670"/>
            </a:xfrm>
          </p:grpSpPr>
          <p:cxnSp>
            <p:nvCxnSpPr>
              <p:cNvPr id="58" name="Straight Connector 57">
                <a:extLst>
                  <a:ext uri="{FF2B5EF4-FFF2-40B4-BE49-F238E27FC236}">
                    <a16:creationId xmlns:a16="http://schemas.microsoft.com/office/drawing/2014/main" id="{9B2E989E-DEDB-4E3F-ACC6-8A382B88CC0B}"/>
                  </a:ext>
                </a:extLst>
              </p:cNvPr>
              <p:cNvCxnSpPr/>
              <p:nvPr/>
            </p:nvCxnSpPr>
            <p:spPr>
              <a:xfrm>
                <a:off x="7315200" y="5715000"/>
                <a:ext cx="0" cy="40005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1A7E9C1-CB08-406D-9034-53596B5F86DC}"/>
                  </a:ext>
                </a:extLst>
              </p:cNvPr>
              <p:cNvCxnSpPr/>
              <p:nvPr/>
            </p:nvCxnSpPr>
            <p:spPr>
              <a:xfrm>
                <a:off x="8359140" y="5722620"/>
                <a:ext cx="0" cy="40005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A4E9334-D002-4BC8-AE0B-3D9FA89E9778}"/>
                  </a:ext>
                </a:extLst>
              </p:cNvPr>
              <p:cNvCxnSpPr/>
              <p:nvPr/>
            </p:nvCxnSpPr>
            <p:spPr>
              <a:xfrm>
                <a:off x="9403080" y="5715000"/>
                <a:ext cx="0" cy="40005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DEBFAE0-3200-4F0F-932D-B197C506413B}"/>
                  </a:ext>
                </a:extLst>
              </p:cNvPr>
              <p:cNvCxnSpPr/>
              <p:nvPr/>
            </p:nvCxnSpPr>
            <p:spPr>
              <a:xfrm>
                <a:off x="10447020" y="5722620"/>
                <a:ext cx="0" cy="40005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A66948-98B0-46FD-930D-E89DDC626B8E}"/>
                  </a:ext>
                </a:extLst>
              </p:cNvPr>
              <p:cNvCxnSpPr/>
              <p:nvPr/>
            </p:nvCxnSpPr>
            <p:spPr>
              <a:xfrm>
                <a:off x="11490960" y="5722620"/>
                <a:ext cx="0" cy="40005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6FCC8AA0-046A-41DA-BB26-9E99E92EF9F0}"/>
                </a:ext>
              </a:extLst>
            </p:cNvPr>
            <p:cNvSpPr txBox="1"/>
            <p:nvPr/>
          </p:nvSpPr>
          <p:spPr>
            <a:xfrm>
              <a:off x="819133" y="2679909"/>
              <a:ext cx="654346" cy="523220"/>
            </a:xfrm>
            <a:prstGeom prst="rect">
              <a:avLst/>
            </a:prstGeom>
            <a:noFill/>
          </p:spPr>
          <p:txBody>
            <a:bodyPr wrap="none" rtlCol="0">
              <a:spAutoFit/>
            </a:bodyPr>
            <a:lstStyle/>
            <a:p>
              <a:r>
                <a:rPr lang="en-US" sz="2800" dirty="0"/>
                <a:t>1m</a:t>
              </a:r>
              <a:endParaRPr lang="en-CA" sz="2800" dirty="0"/>
            </a:p>
          </p:txBody>
        </p:sp>
        <p:sp>
          <p:nvSpPr>
            <p:cNvPr id="6" name="TextBox 5">
              <a:extLst>
                <a:ext uri="{FF2B5EF4-FFF2-40B4-BE49-F238E27FC236}">
                  <a16:creationId xmlns:a16="http://schemas.microsoft.com/office/drawing/2014/main" id="{341B28F9-D2A9-4376-A688-7E6164A9A184}"/>
                </a:ext>
              </a:extLst>
            </p:cNvPr>
            <p:cNvSpPr txBox="1"/>
            <p:nvPr/>
          </p:nvSpPr>
          <p:spPr>
            <a:xfrm>
              <a:off x="1543033" y="2679909"/>
              <a:ext cx="654346" cy="523220"/>
            </a:xfrm>
            <a:prstGeom prst="rect">
              <a:avLst/>
            </a:prstGeom>
            <a:noFill/>
          </p:spPr>
          <p:txBody>
            <a:bodyPr wrap="none" rtlCol="0">
              <a:spAutoFit/>
            </a:bodyPr>
            <a:lstStyle/>
            <a:p>
              <a:r>
                <a:rPr lang="en-US" sz="2800" dirty="0"/>
                <a:t>2m</a:t>
              </a:r>
              <a:endParaRPr lang="en-CA" sz="2800" dirty="0"/>
            </a:p>
          </p:txBody>
        </p:sp>
        <p:sp>
          <p:nvSpPr>
            <p:cNvPr id="7" name="TextBox 6">
              <a:extLst>
                <a:ext uri="{FF2B5EF4-FFF2-40B4-BE49-F238E27FC236}">
                  <a16:creationId xmlns:a16="http://schemas.microsoft.com/office/drawing/2014/main" id="{EFBAAE95-3DF4-4012-AA94-50E4866FF6C2}"/>
                </a:ext>
              </a:extLst>
            </p:cNvPr>
            <p:cNvSpPr txBox="1"/>
            <p:nvPr/>
          </p:nvSpPr>
          <p:spPr>
            <a:xfrm>
              <a:off x="2292333" y="2679909"/>
              <a:ext cx="654346" cy="523220"/>
            </a:xfrm>
            <a:prstGeom prst="rect">
              <a:avLst/>
            </a:prstGeom>
            <a:noFill/>
          </p:spPr>
          <p:txBody>
            <a:bodyPr wrap="none" rtlCol="0">
              <a:spAutoFit/>
            </a:bodyPr>
            <a:lstStyle/>
            <a:p>
              <a:r>
                <a:rPr lang="en-US" sz="2800" dirty="0"/>
                <a:t>3m</a:t>
              </a:r>
              <a:endParaRPr lang="en-CA" sz="2800" dirty="0"/>
            </a:p>
          </p:txBody>
        </p:sp>
        <p:sp>
          <p:nvSpPr>
            <p:cNvPr id="8" name="TextBox 7">
              <a:extLst>
                <a:ext uri="{FF2B5EF4-FFF2-40B4-BE49-F238E27FC236}">
                  <a16:creationId xmlns:a16="http://schemas.microsoft.com/office/drawing/2014/main" id="{B4E1E72D-96D2-4D75-B12C-417FED0A2469}"/>
                </a:ext>
              </a:extLst>
            </p:cNvPr>
            <p:cNvSpPr txBox="1"/>
            <p:nvPr/>
          </p:nvSpPr>
          <p:spPr>
            <a:xfrm>
              <a:off x="3016233" y="2679909"/>
              <a:ext cx="654346" cy="523220"/>
            </a:xfrm>
            <a:prstGeom prst="rect">
              <a:avLst/>
            </a:prstGeom>
            <a:noFill/>
          </p:spPr>
          <p:txBody>
            <a:bodyPr wrap="none" rtlCol="0">
              <a:spAutoFit/>
            </a:bodyPr>
            <a:lstStyle/>
            <a:p>
              <a:r>
                <a:rPr lang="en-US" sz="2800" dirty="0"/>
                <a:t>4m</a:t>
              </a:r>
              <a:endParaRPr lang="en-CA" sz="2800" dirty="0"/>
            </a:p>
          </p:txBody>
        </p:sp>
        <p:sp>
          <p:nvSpPr>
            <p:cNvPr id="11" name="TextBox 10">
              <a:extLst>
                <a:ext uri="{FF2B5EF4-FFF2-40B4-BE49-F238E27FC236}">
                  <a16:creationId xmlns:a16="http://schemas.microsoft.com/office/drawing/2014/main" id="{A06C5946-B0FE-4247-B9DB-318F272E9F63}"/>
                </a:ext>
              </a:extLst>
            </p:cNvPr>
            <p:cNvSpPr txBox="1"/>
            <p:nvPr/>
          </p:nvSpPr>
          <p:spPr>
            <a:xfrm>
              <a:off x="3702033" y="2679909"/>
              <a:ext cx="654346" cy="523220"/>
            </a:xfrm>
            <a:prstGeom prst="rect">
              <a:avLst/>
            </a:prstGeom>
            <a:noFill/>
          </p:spPr>
          <p:txBody>
            <a:bodyPr wrap="none" rtlCol="0">
              <a:spAutoFit/>
            </a:bodyPr>
            <a:lstStyle/>
            <a:p>
              <a:r>
                <a:rPr lang="en-US" sz="2800" dirty="0"/>
                <a:t>5m</a:t>
              </a:r>
              <a:endParaRPr lang="en-CA" sz="2800" dirty="0"/>
            </a:p>
          </p:txBody>
        </p:sp>
      </p:grpSp>
      <p:grpSp>
        <p:nvGrpSpPr>
          <p:cNvPr id="18" name="Group 17">
            <a:extLst>
              <a:ext uri="{FF2B5EF4-FFF2-40B4-BE49-F238E27FC236}">
                <a16:creationId xmlns:a16="http://schemas.microsoft.com/office/drawing/2014/main" id="{F83F317A-04DB-4410-864B-6E54DD00B455}"/>
              </a:ext>
            </a:extLst>
          </p:cNvPr>
          <p:cNvGrpSpPr/>
          <p:nvPr/>
        </p:nvGrpSpPr>
        <p:grpSpPr>
          <a:xfrm>
            <a:off x="577148" y="1963629"/>
            <a:ext cx="3779091" cy="1370715"/>
            <a:chOff x="577148" y="1232109"/>
            <a:chExt cx="3779091" cy="1370715"/>
          </a:xfrm>
        </p:grpSpPr>
        <p:cxnSp>
          <p:nvCxnSpPr>
            <p:cNvPr id="40" name="Straight Arrow Connector 39">
              <a:extLst>
                <a:ext uri="{FF2B5EF4-FFF2-40B4-BE49-F238E27FC236}">
                  <a16:creationId xmlns:a16="http://schemas.microsoft.com/office/drawing/2014/main" id="{28339210-E712-4704-8BA9-B3947EE0E4FD}"/>
                </a:ext>
              </a:extLst>
            </p:cNvPr>
            <p:cNvCxnSpPr>
              <a:cxnSpLocks/>
            </p:cNvCxnSpPr>
            <p:nvPr/>
          </p:nvCxnSpPr>
          <p:spPr>
            <a:xfrm flipV="1">
              <a:off x="577148" y="1731798"/>
              <a:ext cx="3779091" cy="871026"/>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nvGrpSpPr>
            <p:cNvPr id="45" name="Group 44">
              <a:extLst>
                <a:ext uri="{FF2B5EF4-FFF2-40B4-BE49-F238E27FC236}">
                  <a16:creationId xmlns:a16="http://schemas.microsoft.com/office/drawing/2014/main" id="{82C966D5-F45F-4199-BFE4-0F2B62F8E80B}"/>
                </a:ext>
              </a:extLst>
            </p:cNvPr>
            <p:cNvGrpSpPr/>
            <p:nvPr/>
          </p:nvGrpSpPr>
          <p:grpSpPr>
            <a:xfrm rot="20821589" flipV="1">
              <a:off x="1400069" y="1985878"/>
              <a:ext cx="2548719" cy="266656"/>
              <a:chOff x="8359140" y="5715000"/>
              <a:chExt cx="3131820" cy="407670"/>
            </a:xfrm>
          </p:grpSpPr>
          <p:cxnSp>
            <p:nvCxnSpPr>
              <p:cNvPr id="46" name="Straight Connector 45">
                <a:extLst>
                  <a:ext uri="{FF2B5EF4-FFF2-40B4-BE49-F238E27FC236}">
                    <a16:creationId xmlns:a16="http://schemas.microsoft.com/office/drawing/2014/main" id="{C16ED73C-15BA-4E88-B00E-760FEBC91CC4}"/>
                  </a:ext>
                </a:extLst>
              </p:cNvPr>
              <p:cNvCxnSpPr/>
              <p:nvPr/>
            </p:nvCxnSpPr>
            <p:spPr>
              <a:xfrm>
                <a:off x="8359140" y="5722620"/>
                <a:ext cx="0" cy="40005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A472673-45B5-484A-8237-3C7E313CD115}"/>
                  </a:ext>
                </a:extLst>
              </p:cNvPr>
              <p:cNvCxnSpPr/>
              <p:nvPr/>
            </p:nvCxnSpPr>
            <p:spPr>
              <a:xfrm>
                <a:off x="9403080" y="5715000"/>
                <a:ext cx="0" cy="40005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C8E6810-D92C-4EB6-99B2-8440576E29F1}"/>
                  </a:ext>
                </a:extLst>
              </p:cNvPr>
              <p:cNvCxnSpPr/>
              <p:nvPr/>
            </p:nvCxnSpPr>
            <p:spPr>
              <a:xfrm>
                <a:off x="10447020" y="5722620"/>
                <a:ext cx="0" cy="40005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EE1D981-2933-446D-8998-E43F38227CE9}"/>
                  </a:ext>
                </a:extLst>
              </p:cNvPr>
              <p:cNvCxnSpPr/>
              <p:nvPr/>
            </p:nvCxnSpPr>
            <p:spPr>
              <a:xfrm>
                <a:off x="11490960" y="5722620"/>
                <a:ext cx="0" cy="40005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3D137CE2-1B29-4AFF-9BAE-5C4EB0EA445F}"/>
                </a:ext>
              </a:extLst>
            </p:cNvPr>
            <p:cNvSpPr txBox="1"/>
            <p:nvPr/>
          </p:nvSpPr>
          <p:spPr>
            <a:xfrm>
              <a:off x="1022333" y="1765509"/>
              <a:ext cx="654346" cy="523220"/>
            </a:xfrm>
            <a:prstGeom prst="rect">
              <a:avLst/>
            </a:prstGeom>
            <a:noFill/>
          </p:spPr>
          <p:txBody>
            <a:bodyPr wrap="none" rtlCol="0">
              <a:spAutoFit/>
            </a:bodyPr>
            <a:lstStyle/>
            <a:p>
              <a:r>
                <a:rPr lang="en-US" sz="2800" dirty="0"/>
                <a:t>1m</a:t>
              </a:r>
              <a:endParaRPr lang="en-CA" sz="2800" dirty="0"/>
            </a:p>
          </p:txBody>
        </p:sp>
        <p:sp>
          <p:nvSpPr>
            <p:cNvPr id="13" name="TextBox 12">
              <a:extLst>
                <a:ext uri="{FF2B5EF4-FFF2-40B4-BE49-F238E27FC236}">
                  <a16:creationId xmlns:a16="http://schemas.microsoft.com/office/drawing/2014/main" id="{0350ECAA-48AC-407D-AE05-D03423B6BD89}"/>
                </a:ext>
              </a:extLst>
            </p:cNvPr>
            <p:cNvSpPr txBox="1"/>
            <p:nvPr/>
          </p:nvSpPr>
          <p:spPr>
            <a:xfrm>
              <a:off x="1885933" y="1568659"/>
              <a:ext cx="654346" cy="523220"/>
            </a:xfrm>
            <a:prstGeom prst="rect">
              <a:avLst/>
            </a:prstGeom>
            <a:noFill/>
          </p:spPr>
          <p:txBody>
            <a:bodyPr wrap="none" rtlCol="0">
              <a:spAutoFit/>
            </a:bodyPr>
            <a:lstStyle/>
            <a:p>
              <a:r>
                <a:rPr lang="en-US" sz="2800" dirty="0"/>
                <a:t>2m</a:t>
              </a:r>
              <a:endParaRPr lang="en-CA" sz="2800" dirty="0"/>
            </a:p>
          </p:txBody>
        </p:sp>
        <p:sp>
          <p:nvSpPr>
            <p:cNvPr id="14" name="TextBox 13">
              <a:extLst>
                <a:ext uri="{FF2B5EF4-FFF2-40B4-BE49-F238E27FC236}">
                  <a16:creationId xmlns:a16="http://schemas.microsoft.com/office/drawing/2014/main" id="{F13C1726-B7AC-49B5-BBD4-277FE9B507F0}"/>
                </a:ext>
              </a:extLst>
            </p:cNvPr>
            <p:cNvSpPr txBox="1"/>
            <p:nvPr/>
          </p:nvSpPr>
          <p:spPr>
            <a:xfrm>
              <a:off x="2698733" y="1409909"/>
              <a:ext cx="654346" cy="523220"/>
            </a:xfrm>
            <a:prstGeom prst="rect">
              <a:avLst/>
            </a:prstGeom>
            <a:noFill/>
          </p:spPr>
          <p:txBody>
            <a:bodyPr wrap="none" rtlCol="0">
              <a:spAutoFit/>
            </a:bodyPr>
            <a:lstStyle/>
            <a:p>
              <a:r>
                <a:rPr lang="en-US" sz="2800" dirty="0"/>
                <a:t>3m</a:t>
              </a:r>
              <a:endParaRPr lang="en-CA" sz="2800" dirty="0"/>
            </a:p>
          </p:txBody>
        </p:sp>
        <p:sp>
          <p:nvSpPr>
            <p:cNvPr id="15" name="TextBox 14">
              <a:extLst>
                <a:ext uri="{FF2B5EF4-FFF2-40B4-BE49-F238E27FC236}">
                  <a16:creationId xmlns:a16="http://schemas.microsoft.com/office/drawing/2014/main" id="{9D343232-9374-43B6-8A9F-E84678BBE050}"/>
                </a:ext>
              </a:extLst>
            </p:cNvPr>
            <p:cNvSpPr txBox="1"/>
            <p:nvPr/>
          </p:nvSpPr>
          <p:spPr>
            <a:xfrm>
              <a:off x="3511533" y="1232109"/>
              <a:ext cx="654346" cy="523220"/>
            </a:xfrm>
            <a:prstGeom prst="rect">
              <a:avLst/>
            </a:prstGeom>
            <a:noFill/>
          </p:spPr>
          <p:txBody>
            <a:bodyPr wrap="none" rtlCol="0">
              <a:spAutoFit/>
            </a:bodyPr>
            <a:lstStyle/>
            <a:p>
              <a:r>
                <a:rPr lang="en-US" sz="2800" dirty="0"/>
                <a:t>4m</a:t>
              </a:r>
              <a:endParaRPr lang="en-CA" sz="2800" dirty="0"/>
            </a:p>
          </p:txBody>
        </p:sp>
      </p:grpSp>
      <p:sp>
        <p:nvSpPr>
          <p:cNvPr id="19" name="Rectangle 18">
            <a:extLst>
              <a:ext uri="{FF2B5EF4-FFF2-40B4-BE49-F238E27FC236}">
                <a16:creationId xmlns:a16="http://schemas.microsoft.com/office/drawing/2014/main" id="{E0B935C6-08C4-4159-922E-569A9B4AC37B}"/>
              </a:ext>
            </a:extLst>
          </p:cNvPr>
          <p:cNvSpPr/>
          <p:nvPr/>
        </p:nvSpPr>
        <p:spPr>
          <a:xfrm>
            <a:off x="201453" y="1186934"/>
            <a:ext cx="4882427" cy="646331"/>
          </a:xfrm>
          <a:prstGeom prst="rect">
            <a:avLst/>
          </a:prstGeom>
        </p:spPr>
        <p:txBody>
          <a:bodyPr wrap="none">
            <a:spAutoFit/>
          </a:bodyPr>
          <a:lstStyle/>
          <a:p>
            <a:r>
              <a:rPr lang="en-US" sz="3600" dirty="0"/>
              <a:t>Scales of time and space:</a:t>
            </a:r>
            <a:endParaRPr lang="en-CA" sz="3600" dirty="0"/>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38C589D1-16C9-44F3-B4DC-3094D2CD1010}"/>
                  </a:ext>
                </a:extLst>
              </p:cNvPr>
              <p:cNvSpPr/>
              <p:nvPr/>
            </p:nvSpPr>
            <p:spPr>
              <a:xfrm>
                <a:off x="170973" y="4242554"/>
                <a:ext cx="4835367" cy="1077218"/>
              </a:xfrm>
              <a:prstGeom prst="rect">
                <a:avLst/>
              </a:prstGeom>
            </p:spPr>
            <p:txBody>
              <a:bodyPr wrap="square">
                <a:spAutoFit/>
              </a:bodyPr>
              <a:lstStyle/>
              <a:p>
                <a:pPr algn="ctr"/>
                <a:r>
                  <a:rPr lang="en-US" sz="3200" dirty="0"/>
                  <a:t>(due to assuming the speed of light </a:t>
                </a:r>
                <a14:m>
                  <m:oMath xmlns:m="http://schemas.openxmlformats.org/officeDocument/2006/math">
                    <m:r>
                      <a:rPr lang="en-US" sz="3200" b="0" i="1" smtClean="0">
                        <a:latin typeface="Cambria Math" panose="02040503050406030204" pitchFamily="18" charset="0"/>
                      </a:rPr>
                      <m:t>𝑐</m:t>
                    </m:r>
                  </m:oMath>
                </a14:m>
                <a:r>
                  <a:rPr lang="en-CA" sz="3200" dirty="0"/>
                  <a:t> is constant.)</a:t>
                </a:r>
              </a:p>
            </p:txBody>
          </p:sp>
        </mc:Choice>
        <mc:Fallback xmlns="">
          <p:sp>
            <p:nvSpPr>
              <p:cNvPr id="20" name="Rectangle 19">
                <a:extLst>
                  <a:ext uri="{FF2B5EF4-FFF2-40B4-BE49-F238E27FC236}">
                    <a16:creationId xmlns:a16="http://schemas.microsoft.com/office/drawing/2014/main" id="{38C589D1-16C9-44F3-B4DC-3094D2CD1010}"/>
                  </a:ext>
                </a:extLst>
              </p:cNvPr>
              <p:cNvSpPr>
                <a:spLocks noRot="1" noChangeAspect="1" noMove="1" noResize="1" noEditPoints="1" noAdjustHandles="1" noChangeArrowheads="1" noChangeShapeType="1" noTextEdit="1"/>
              </p:cNvSpPr>
              <p:nvPr/>
            </p:nvSpPr>
            <p:spPr>
              <a:xfrm>
                <a:off x="170973" y="4242554"/>
                <a:ext cx="4835367" cy="1077218"/>
              </a:xfrm>
              <a:prstGeom prst="rect">
                <a:avLst/>
              </a:prstGeom>
              <a:blipFill>
                <a:blip r:embed="rId14"/>
                <a:stretch>
                  <a:fillRect l="-2270" t="-7345" r="-4288" b="-18079"/>
                </a:stretch>
              </a:blipFill>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4080079005"/>
      </p:ext>
    </p:extLst>
  </p:cSld>
  <p:clrMapOvr>
    <a:masterClrMapping/>
  </p:clrMapOvr>
  <mc:AlternateContent xmlns:mc="http://schemas.openxmlformats.org/markup-compatibility/2006" xmlns:p14="http://schemas.microsoft.com/office/powerpoint/2010/main">
    <mc:Choice Requires="p14">
      <p:transition spd="med" p14:dur="700" advTm="13602">
        <p:fade/>
      </p:transition>
    </mc:Choice>
    <mc:Fallback xmlns="">
      <p:transition spd="med" advTm="1360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F82E10-8876-4EA5-82A2-260E198D0D1B}"/>
              </a:ext>
            </a:extLst>
          </p:cNvPr>
          <p:cNvPicPr>
            <a:picLocks noChangeAspect="1"/>
          </p:cNvPicPr>
          <p:nvPr/>
        </p:nvPicPr>
        <p:blipFill rotWithShape="1">
          <a:blip r:embed="rId4"/>
          <a:srcRect l="2657" t="2214"/>
          <a:stretch/>
        </p:blipFill>
        <p:spPr>
          <a:xfrm>
            <a:off x="0" y="0"/>
            <a:ext cx="12192000" cy="6858000"/>
          </a:xfrm>
          <a:prstGeom prst="rect">
            <a:avLst/>
          </a:prstGeom>
        </p:spPr>
      </p:pic>
      <p:grpSp>
        <p:nvGrpSpPr>
          <p:cNvPr id="7" name="Group 6">
            <a:extLst>
              <a:ext uri="{FF2B5EF4-FFF2-40B4-BE49-F238E27FC236}">
                <a16:creationId xmlns:a16="http://schemas.microsoft.com/office/drawing/2014/main" id="{9FCE3AE1-CE7A-4DE9-8C0A-B3E2EF843248}"/>
              </a:ext>
            </a:extLst>
          </p:cNvPr>
          <p:cNvGrpSpPr/>
          <p:nvPr/>
        </p:nvGrpSpPr>
        <p:grpSpPr>
          <a:xfrm>
            <a:off x="7566861" y="-159657"/>
            <a:ext cx="4434573" cy="6394449"/>
            <a:chOff x="7566861" y="-159657"/>
            <a:chExt cx="4434573" cy="6394449"/>
          </a:xfrm>
        </p:grpSpPr>
        <p:cxnSp>
          <p:nvCxnSpPr>
            <p:cNvPr id="27" name="Straight Connector 26">
              <a:extLst>
                <a:ext uri="{FF2B5EF4-FFF2-40B4-BE49-F238E27FC236}">
                  <a16:creationId xmlns:a16="http://schemas.microsoft.com/office/drawing/2014/main" id="{A70EB59F-9F9D-4B78-886C-97E961D9675F}"/>
                </a:ext>
              </a:extLst>
            </p:cNvPr>
            <p:cNvCxnSpPr>
              <a:cxnSpLocks/>
            </p:cNvCxnSpPr>
            <p:nvPr/>
          </p:nvCxnSpPr>
          <p:spPr>
            <a:xfrm flipV="1">
              <a:off x="7617175" y="-159657"/>
              <a:ext cx="1573350" cy="6367237"/>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E8256DA-E02D-413F-9D95-F6CC40EFEA81}"/>
                </a:ext>
              </a:extLst>
            </p:cNvPr>
            <p:cNvCxnSpPr>
              <a:cxnSpLocks/>
            </p:cNvCxnSpPr>
            <p:nvPr/>
          </p:nvCxnSpPr>
          <p:spPr>
            <a:xfrm flipV="1">
              <a:off x="10469231" y="-159657"/>
              <a:ext cx="1532203" cy="6389007"/>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3AFB3D43-7952-4434-971E-BC48A6F3300A}"/>
                </a:ext>
              </a:extLst>
            </p:cNvPr>
            <p:cNvGrpSpPr/>
            <p:nvPr/>
          </p:nvGrpSpPr>
          <p:grpSpPr>
            <a:xfrm>
              <a:off x="7566861" y="174171"/>
              <a:ext cx="3806196" cy="6060621"/>
              <a:chOff x="4949373" y="-225879"/>
              <a:chExt cx="3806196" cy="6060621"/>
            </a:xfrm>
          </p:grpSpPr>
          <p:cxnSp>
            <p:nvCxnSpPr>
              <p:cNvPr id="11" name="Straight Connector 10">
                <a:extLst>
                  <a:ext uri="{FF2B5EF4-FFF2-40B4-BE49-F238E27FC236}">
                    <a16:creationId xmlns:a16="http://schemas.microsoft.com/office/drawing/2014/main" id="{A7F77BA7-52E9-435F-8E51-6255E59C8FC8}"/>
                  </a:ext>
                </a:extLst>
              </p:cNvPr>
              <p:cNvCxnSpPr>
                <a:cxnSpLocks/>
              </p:cNvCxnSpPr>
              <p:nvPr/>
            </p:nvCxnSpPr>
            <p:spPr>
              <a:xfrm flipH="1">
                <a:off x="4949373" y="2009321"/>
                <a:ext cx="3806196" cy="3825421"/>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1EB3CA7-1283-451F-B3AB-793FDDD9E30F}"/>
                  </a:ext>
                </a:extLst>
              </p:cNvPr>
              <p:cNvCxnSpPr>
                <a:cxnSpLocks/>
              </p:cNvCxnSpPr>
              <p:nvPr/>
            </p:nvCxnSpPr>
            <p:spPr>
              <a:xfrm flipH="1" flipV="1">
                <a:off x="6479720" y="-225879"/>
                <a:ext cx="2272396" cy="2272394"/>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a:extLst>
              <a:ext uri="{FF2B5EF4-FFF2-40B4-BE49-F238E27FC236}">
                <a16:creationId xmlns:a16="http://schemas.microsoft.com/office/drawing/2014/main" id="{89BAB454-FF78-4F16-8E94-F23AF31B8D18}"/>
              </a:ext>
            </a:extLst>
          </p:cNvPr>
          <p:cNvGrpSpPr/>
          <p:nvPr/>
        </p:nvGrpSpPr>
        <p:grpSpPr>
          <a:xfrm>
            <a:off x="6786717" y="361950"/>
            <a:ext cx="4110500" cy="6069203"/>
            <a:chOff x="6786717" y="361950"/>
            <a:chExt cx="4110500" cy="6069203"/>
          </a:xfrm>
        </p:grpSpPr>
        <p:grpSp>
          <p:nvGrpSpPr>
            <p:cNvPr id="2" name="Group 1">
              <a:extLst>
                <a:ext uri="{FF2B5EF4-FFF2-40B4-BE49-F238E27FC236}">
                  <a16:creationId xmlns:a16="http://schemas.microsoft.com/office/drawing/2014/main" id="{FCA930A8-9128-40B9-B366-DF79A0D81F38}"/>
                </a:ext>
              </a:extLst>
            </p:cNvPr>
            <p:cNvGrpSpPr/>
            <p:nvPr/>
          </p:nvGrpSpPr>
          <p:grpSpPr>
            <a:xfrm>
              <a:off x="7303601" y="5300183"/>
              <a:ext cx="3593616" cy="1130970"/>
              <a:chOff x="6522169" y="3979384"/>
              <a:chExt cx="3593616" cy="1130970"/>
            </a:xfrm>
          </p:grpSpPr>
          <p:sp>
            <p:nvSpPr>
              <p:cNvPr id="23" name="Rectangle 22">
                <a:extLst>
                  <a:ext uri="{FF2B5EF4-FFF2-40B4-BE49-F238E27FC236}">
                    <a16:creationId xmlns:a16="http://schemas.microsoft.com/office/drawing/2014/main" id="{280FC3D6-7EBD-46AB-9C52-3128C5AEE7C2}"/>
                  </a:ext>
                </a:extLst>
              </p:cNvPr>
              <p:cNvSpPr/>
              <p:nvPr/>
            </p:nvSpPr>
            <p:spPr>
              <a:xfrm>
                <a:off x="6898511" y="4667249"/>
                <a:ext cx="2824224" cy="443105"/>
              </a:xfrm>
              <a:prstGeom prst="rect">
                <a:avLst/>
              </a:prstGeom>
              <a:solidFill>
                <a:schemeClr val="accent6">
                  <a:lumMod val="20000"/>
                  <a:lumOff val="80000"/>
                </a:schemeClr>
              </a:solid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5" name="Picture 2" descr="Image result for marie curie">
                <a:extLst>
                  <a:ext uri="{FF2B5EF4-FFF2-40B4-BE49-F238E27FC236}">
                    <a16:creationId xmlns:a16="http://schemas.microsoft.com/office/drawing/2014/main" id="{6492FCFD-040B-4DD0-AA7B-9D7EFEA3538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739" r="5774"/>
              <a:stretch/>
            </p:blipFill>
            <p:spPr bwMode="auto">
              <a:xfrm flipH="1">
                <a:off x="6522169" y="3979384"/>
                <a:ext cx="752023" cy="10592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Emmy Noether - Wikipedia">
                <a:extLst>
                  <a:ext uri="{FF2B5EF4-FFF2-40B4-BE49-F238E27FC236}">
                    <a16:creationId xmlns:a16="http://schemas.microsoft.com/office/drawing/2014/main" id="{D22F0A80-0A0C-4394-815D-A0E2ECCACD4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316" r="5264" b="23834"/>
              <a:stretch/>
            </p:blipFill>
            <p:spPr bwMode="auto">
              <a:xfrm>
                <a:off x="9315685" y="4001631"/>
                <a:ext cx="800100" cy="10498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FB613F0B-5148-4274-B981-4635A68A5E03}"/>
                </a:ext>
              </a:extLst>
            </p:cNvPr>
            <p:cNvGrpSpPr/>
            <p:nvPr/>
          </p:nvGrpSpPr>
          <p:grpSpPr>
            <a:xfrm rot="900000">
              <a:off x="6786717" y="361950"/>
              <a:ext cx="1771502" cy="1538589"/>
              <a:chOff x="4591050" y="861711"/>
              <a:chExt cx="1771502" cy="1538589"/>
            </a:xfrm>
          </p:grpSpPr>
          <p:cxnSp>
            <p:nvCxnSpPr>
              <p:cNvPr id="31" name="Straight Arrow Connector 30">
                <a:extLst>
                  <a:ext uri="{FF2B5EF4-FFF2-40B4-BE49-F238E27FC236}">
                    <a16:creationId xmlns:a16="http://schemas.microsoft.com/office/drawing/2014/main" id="{DB6FA482-6724-45DE-A0D7-812728742FF4}"/>
                  </a:ext>
                </a:extLst>
              </p:cNvPr>
              <p:cNvCxnSpPr>
                <a:cxnSpLocks/>
              </p:cNvCxnSpPr>
              <p:nvPr/>
            </p:nvCxnSpPr>
            <p:spPr>
              <a:xfrm flipV="1">
                <a:off x="6362552" y="876300"/>
                <a:ext cx="0" cy="1524000"/>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2" name="Subtitle 2">
                    <a:extLst>
                      <a:ext uri="{FF2B5EF4-FFF2-40B4-BE49-F238E27FC236}">
                        <a16:creationId xmlns:a16="http://schemas.microsoft.com/office/drawing/2014/main" id="{B7D37DAE-AA88-44F8-9B9E-689A5A860B3D}"/>
                      </a:ext>
                    </a:extLst>
                  </p:cNvPr>
                  <p:cNvSpPr txBox="1">
                    <a:spLocks/>
                  </p:cNvSpPr>
                  <p:nvPr/>
                </p:nvSpPr>
                <p:spPr>
                  <a:xfrm>
                    <a:off x="4591050" y="861711"/>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FF0000"/>
                        </a:solidFill>
                      </a:rPr>
                      <a:t>time </a:t>
                    </a:r>
                    <a14:m>
                      <m:oMath xmlns:m="http://schemas.openxmlformats.org/officeDocument/2006/math">
                        <m:acc>
                          <m:accPr>
                            <m:chr m:val="̃"/>
                            <m:ctrlPr>
                              <a:rPr lang="en-US" sz="4000" b="0" i="1" smtClean="0">
                                <a:solidFill>
                                  <a:srgbClr val="FF0000"/>
                                </a:solidFill>
                                <a:latin typeface="Cambria Math" panose="02040503050406030204" pitchFamily="18" charset="0"/>
                              </a:rPr>
                            </m:ctrlPr>
                          </m:accPr>
                          <m:e>
                            <m:r>
                              <a:rPr lang="en-US" sz="4000" b="0" i="1" smtClean="0">
                                <a:solidFill>
                                  <a:srgbClr val="FF0000"/>
                                </a:solidFill>
                                <a:latin typeface="Cambria Math" panose="02040503050406030204" pitchFamily="18" charset="0"/>
                              </a:rPr>
                              <m:t>𝑡</m:t>
                            </m:r>
                          </m:e>
                        </m:acc>
                      </m:oMath>
                    </a14:m>
                    <a:r>
                      <a:rPr lang="en-US" sz="4000" dirty="0">
                        <a:solidFill>
                          <a:srgbClr val="FF0000"/>
                        </a:solidFill>
                      </a:rPr>
                      <a:t> </a:t>
                    </a:r>
                    <a:endParaRPr lang="en-US" sz="2000" dirty="0">
                      <a:solidFill>
                        <a:srgbClr val="FF0000"/>
                      </a:solidFill>
                    </a:endParaRPr>
                  </a:p>
                </p:txBody>
              </p:sp>
            </mc:Choice>
            <mc:Fallback xmlns="">
              <p:sp>
                <p:nvSpPr>
                  <p:cNvPr id="32" name="Subtitle 2">
                    <a:extLst>
                      <a:ext uri="{FF2B5EF4-FFF2-40B4-BE49-F238E27FC236}">
                        <a16:creationId xmlns:a16="http://schemas.microsoft.com/office/drawing/2014/main" id="{B7D37DAE-AA88-44F8-9B9E-689A5A860B3D}"/>
                      </a:ext>
                    </a:extLst>
                  </p:cNvPr>
                  <p:cNvSpPr txBox="1">
                    <a:spLocks noRot="1" noChangeAspect="1" noMove="1" noResize="1" noEditPoints="1" noAdjustHandles="1" noChangeArrowheads="1" noChangeShapeType="1" noTextEdit="1"/>
                  </p:cNvSpPr>
                  <p:nvPr/>
                </p:nvSpPr>
                <p:spPr>
                  <a:xfrm>
                    <a:off x="4591050" y="861711"/>
                    <a:ext cx="1635072" cy="757540"/>
                  </a:xfrm>
                  <a:prstGeom prst="rect">
                    <a:avLst/>
                  </a:prstGeom>
                  <a:blipFill>
                    <a:blip r:embed="rId13"/>
                    <a:stretch>
                      <a:fillRect l="-8904" t="-16842" b="-10000"/>
                    </a:stretch>
                  </a:blipFill>
                </p:spPr>
                <p:txBody>
                  <a:bodyPr/>
                  <a:lstStyle/>
                  <a:p>
                    <a:r>
                      <a:rPr lang="en-CA">
                        <a:noFill/>
                      </a:rPr>
                      <a:t> </a:t>
                    </a:r>
                  </a:p>
                </p:txBody>
              </p:sp>
            </mc:Fallback>
          </mc:AlternateContent>
        </p:grpSp>
      </p:grpSp>
      <p:grpSp>
        <p:nvGrpSpPr>
          <p:cNvPr id="37" name="Group 36">
            <a:extLst>
              <a:ext uri="{FF2B5EF4-FFF2-40B4-BE49-F238E27FC236}">
                <a16:creationId xmlns:a16="http://schemas.microsoft.com/office/drawing/2014/main" id="{E086F906-D7F3-47B5-A3D2-CFA48F0C6B8C}"/>
              </a:ext>
            </a:extLst>
          </p:cNvPr>
          <p:cNvGrpSpPr/>
          <p:nvPr/>
        </p:nvGrpSpPr>
        <p:grpSpPr>
          <a:xfrm>
            <a:off x="1412772" y="0"/>
            <a:ext cx="1771502" cy="1538589"/>
            <a:chOff x="4591050" y="861711"/>
            <a:chExt cx="1771502" cy="1538589"/>
          </a:xfrm>
        </p:grpSpPr>
        <p:cxnSp>
          <p:nvCxnSpPr>
            <p:cNvPr id="38" name="Straight Arrow Connector 37">
              <a:extLst>
                <a:ext uri="{FF2B5EF4-FFF2-40B4-BE49-F238E27FC236}">
                  <a16:creationId xmlns:a16="http://schemas.microsoft.com/office/drawing/2014/main" id="{3D75EFDA-0AB0-480A-B301-F829B43E27A0}"/>
                </a:ext>
              </a:extLst>
            </p:cNvPr>
            <p:cNvCxnSpPr>
              <a:cxnSpLocks/>
            </p:cNvCxnSpPr>
            <p:nvPr/>
          </p:nvCxnSpPr>
          <p:spPr>
            <a:xfrm flipV="1">
              <a:off x="6362552" y="876300"/>
              <a:ext cx="0" cy="1524000"/>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9" name="Subtitle 2">
                  <a:extLst>
                    <a:ext uri="{FF2B5EF4-FFF2-40B4-BE49-F238E27FC236}">
                      <a16:creationId xmlns:a16="http://schemas.microsoft.com/office/drawing/2014/main" id="{C4472C49-58AD-4076-95A9-FD7441266668}"/>
                    </a:ext>
                  </a:extLst>
                </p:cNvPr>
                <p:cNvSpPr txBox="1">
                  <a:spLocks/>
                </p:cNvSpPr>
                <p:nvPr/>
              </p:nvSpPr>
              <p:spPr>
                <a:xfrm>
                  <a:off x="4591050" y="861711"/>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37" name="Subtitle 2">
                  <a:extLst>
                    <a:ext uri="{FF2B5EF4-FFF2-40B4-BE49-F238E27FC236}">
                      <a16:creationId xmlns:a16="http://schemas.microsoft.com/office/drawing/2014/main" id="{A5010FE0-BF37-49DC-908F-08510C6C9F03}"/>
                    </a:ext>
                  </a:extLst>
                </p:cNvPr>
                <p:cNvSpPr txBox="1">
                  <a:spLocks noRot="1" noChangeAspect="1" noMove="1" noResize="1" noEditPoints="1" noAdjustHandles="1" noChangeArrowheads="1" noChangeShapeType="1" noTextEdit="1"/>
                </p:cNvSpPr>
                <p:nvPr/>
              </p:nvSpPr>
              <p:spPr>
                <a:xfrm>
                  <a:off x="4591050" y="861711"/>
                  <a:ext cx="1635072" cy="757540"/>
                </a:xfrm>
                <a:prstGeom prst="rect">
                  <a:avLst/>
                </a:prstGeom>
                <a:blipFill>
                  <a:blip r:embed="rId14"/>
                  <a:stretch>
                    <a:fillRect l="-7836" t="-22581" b="-19355"/>
                  </a:stretch>
                </a:blipFill>
              </p:spPr>
              <p:txBody>
                <a:bodyPr/>
                <a:lstStyle/>
                <a:p>
                  <a:r>
                    <a:rPr lang="en-CA">
                      <a:noFill/>
                    </a:rPr>
                    <a:t> </a:t>
                  </a:r>
                </a:p>
              </p:txBody>
            </p:sp>
          </mc:Fallback>
        </mc:AlternateContent>
      </p:grpSp>
      <p:grpSp>
        <p:nvGrpSpPr>
          <p:cNvPr id="33" name="Group 32">
            <a:extLst>
              <a:ext uri="{FF2B5EF4-FFF2-40B4-BE49-F238E27FC236}">
                <a16:creationId xmlns:a16="http://schemas.microsoft.com/office/drawing/2014/main" id="{58746CCE-FC78-4EAA-93E7-B6262FC5E7CC}"/>
              </a:ext>
            </a:extLst>
          </p:cNvPr>
          <p:cNvGrpSpPr/>
          <p:nvPr/>
        </p:nvGrpSpPr>
        <p:grpSpPr>
          <a:xfrm>
            <a:off x="895350" y="5300183"/>
            <a:ext cx="3593616" cy="1130970"/>
            <a:chOff x="6522169" y="3979384"/>
            <a:chExt cx="3593616" cy="1130970"/>
          </a:xfrm>
        </p:grpSpPr>
        <p:sp>
          <p:nvSpPr>
            <p:cNvPr id="34" name="Rectangle 33">
              <a:extLst>
                <a:ext uri="{FF2B5EF4-FFF2-40B4-BE49-F238E27FC236}">
                  <a16:creationId xmlns:a16="http://schemas.microsoft.com/office/drawing/2014/main" id="{885E6998-BB56-4D08-914D-F48F3F9A12BA}"/>
                </a:ext>
              </a:extLst>
            </p:cNvPr>
            <p:cNvSpPr/>
            <p:nvPr/>
          </p:nvSpPr>
          <p:spPr>
            <a:xfrm>
              <a:off x="6898511" y="4667249"/>
              <a:ext cx="2824224" cy="443105"/>
            </a:xfrm>
            <a:prstGeom prst="rect">
              <a:avLst/>
            </a:prstGeom>
            <a:solidFill>
              <a:schemeClr val="accent6">
                <a:lumMod val="20000"/>
                <a:lumOff val="80000"/>
              </a:schemeClr>
            </a:solid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5" name="Picture 2" descr="Image result for marie curie">
              <a:extLst>
                <a:ext uri="{FF2B5EF4-FFF2-40B4-BE49-F238E27FC236}">
                  <a16:creationId xmlns:a16="http://schemas.microsoft.com/office/drawing/2014/main" id="{CB541CBE-C6AA-43FA-A88D-63AE3575FFA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739" r="5774"/>
            <a:stretch/>
          </p:blipFill>
          <p:spPr bwMode="auto">
            <a:xfrm flipH="1">
              <a:off x="6522169" y="3979384"/>
              <a:ext cx="752023" cy="105928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Emmy Noether - Wikipedia">
              <a:extLst>
                <a:ext uri="{FF2B5EF4-FFF2-40B4-BE49-F238E27FC236}">
                  <a16:creationId xmlns:a16="http://schemas.microsoft.com/office/drawing/2014/main" id="{111B5A79-D88C-4DF9-AC63-48CAF435B0D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316" r="5264" b="23834"/>
            <a:stretch/>
          </p:blipFill>
          <p:spPr bwMode="auto">
            <a:xfrm>
              <a:off x="9315685" y="4001631"/>
              <a:ext cx="800100" cy="10498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a:extLst>
              <a:ext uri="{FF2B5EF4-FFF2-40B4-BE49-F238E27FC236}">
                <a16:creationId xmlns:a16="http://schemas.microsoft.com/office/drawing/2014/main" id="{360779AF-B5F7-48CA-A295-B81CE972E25C}"/>
              </a:ext>
            </a:extLst>
          </p:cNvPr>
          <p:cNvGrpSpPr/>
          <p:nvPr/>
        </p:nvGrpSpPr>
        <p:grpSpPr>
          <a:xfrm>
            <a:off x="1190360" y="454479"/>
            <a:ext cx="2888343" cy="5780313"/>
            <a:chOff x="295010" y="454479"/>
            <a:chExt cx="2888343" cy="5780313"/>
          </a:xfrm>
        </p:grpSpPr>
        <p:grpSp>
          <p:nvGrpSpPr>
            <p:cNvPr id="3" name="Group 2">
              <a:extLst>
                <a:ext uri="{FF2B5EF4-FFF2-40B4-BE49-F238E27FC236}">
                  <a16:creationId xmlns:a16="http://schemas.microsoft.com/office/drawing/2014/main" id="{D2F48051-5DA6-403B-B57D-D52261AD29C1}"/>
                </a:ext>
              </a:extLst>
            </p:cNvPr>
            <p:cNvGrpSpPr/>
            <p:nvPr/>
          </p:nvGrpSpPr>
          <p:grpSpPr>
            <a:xfrm>
              <a:off x="313574" y="454479"/>
              <a:ext cx="2852056" cy="5774871"/>
              <a:chOff x="313574" y="454479"/>
              <a:chExt cx="2852056" cy="5774871"/>
            </a:xfrm>
          </p:grpSpPr>
          <p:cxnSp>
            <p:nvCxnSpPr>
              <p:cNvPr id="40" name="Straight Connector 39">
                <a:extLst>
                  <a:ext uri="{FF2B5EF4-FFF2-40B4-BE49-F238E27FC236}">
                    <a16:creationId xmlns:a16="http://schemas.microsoft.com/office/drawing/2014/main" id="{DD2CD854-6995-46E6-952C-DA5FB7148955}"/>
                  </a:ext>
                </a:extLst>
              </p:cNvPr>
              <p:cNvCxnSpPr>
                <a:cxnSpLocks/>
              </p:cNvCxnSpPr>
              <p:nvPr/>
            </p:nvCxnSpPr>
            <p:spPr>
              <a:xfrm flipV="1">
                <a:off x="313574" y="454479"/>
                <a:ext cx="0" cy="5753100"/>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E1A61A6-85E9-47A1-BE82-7EE4E39B09E3}"/>
                  </a:ext>
                </a:extLst>
              </p:cNvPr>
              <p:cNvCxnSpPr>
                <a:cxnSpLocks/>
              </p:cNvCxnSpPr>
              <p:nvPr/>
            </p:nvCxnSpPr>
            <p:spPr>
              <a:xfrm flipV="1">
                <a:off x="3165630" y="476250"/>
                <a:ext cx="0" cy="575310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F17161C9-9409-4060-85C9-1818D6E709D1}"/>
                </a:ext>
              </a:extLst>
            </p:cNvPr>
            <p:cNvGrpSpPr/>
            <p:nvPr/>
          </p:nvGrpSpPr>
          <p:grpSpPr>
            <a:xfrm>
              <a:off x="295010" y="513444"/>
              <a:ext cx="2888343" cy="5721348"/>
              <a:chOff x="5021944" y="113394"/>
              <a:chExt cx="2888343" cy="5721348"/>
            </a:xfrm>
          </p:grpSpPr>
          <p:cxnSp>
            <p:nvCxnSpPr>
              <p:cNvPr id="43" name="Straight Connector 42">
                <a:extLst>
                  <a:ext uri="{FF2B5EF4-FFF2-40B4-BE49-F238E27FC236}">
                    <a16:creationId xmlns:a16="http://schemas.microsoft.com/office/drawing/2014/main" id="{3D6DAD75-6C89-4B0B-8A49-6A193DD47BC9}"/>
                  </a:ext>
                </a:extLst>
              </p:cNvPr>
              <p:cNvCxnSpPr>
                <a:cxnSpLocks/>
              </p:cNvCxnSpPr>
              <p:nvPr/>
            </p:nvCxnSpPr>
            <p:spPr>
              <a:xfrm flipH="1">
                <a:off x="5021944" y="2946400"/>
                <a:ext cx="2873827" cy="2888342"/>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1C17321-9669-4451-A120-D196CF98E462}"/>
                  </a:ext>
                </a:extLst>
              </p:cNvPr>
              <p:cNvCxnSpPr>
                <a:cxnSpLocks/>
              </p:cNvCxnSpPr>
              <p:nvPr/>
            </p:nvCxnSpPr>
            <p:spPr>
              <a:xfrm flipH="1" flipV="1">
                <a:off x="5048250" y="113394"/>
                <a:ext cx="2862037" cy="2862035"/>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grpSp>
      </p:grpSp>
      <p:cxnSp>
        <p:nvCxnSpPr>
          <p:cNvPr id="45" name="Straight Connector 44">
            <a:extLst>
              <a:ext uri="{FF2B5EF4-FFF2-40B4-BE49-F238E27FC236}">
                <a16:creationId xmlns:a16="http://schemas.microsoft.com/office/drawing/2014/main" id="{F88766F6-2D9E-484B-93AD-8B4845C5CD3B}"/>
              </a:ext>
            </a:extLst>
          </p:cNvPr>
          <p:cNvCxnSpPr>
            <a:cxnSpLocks/>
          </p:cNvCxnSpPr>
          <p:nvPr/>
        </p:nvCxnSpPr>
        <p:spPr>
          <a:xfrm>
            <a:off x="5958960" y="0"/>
            <a:ext cx="0" cy="6858000"/>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11FE8A34-03E6-4615-A753-DA7D37103C71}"/>
              </a:ext>
            </a:extLst>
          </p:cNvPr>
          <p:cNvGrpSpPr/>
          <p:nvPr/>
        </p:nvGrpSpPr>
        <p:grpSpPr>
          <a:xfrm>
            <a:off x="1126717" y="2739636"/>
            <a:ext cx="3691063" cy="1041392"/>
            <a:chOff x="6796368" y="4616939"/>
            <a:chExt cx="3691063" cy="1041392"/>
          </a:xfrm>
        </p:grpSpPr>
        <p:cxnSp>
          <p:nvCxnSpPr>
            <p:cNvPr id="47" name="Straight Arrow Connector 46">
              <a:extLst>
                <a:ext uri="{FF2B5EF4-FFF2-40B4-BE49-F238E27FC236}">
                  <a16:creationId xmlns:a16="http://schemas.microsoft.com/office/drawing/2014/main" id="{AEEC8A25-6A6B-46B8-942D-8743677E66EB}"/>
                </a:ext>
              </a:extLst>
            </p:cNvPr>
            <p:cNvCxnSpPr>
              <a:cxnSpLocks/>
            </p:cNvCxnSpPr>
            <p:nvPr/>
          </p:nvCxnSpPr>
          <p:spPr>
            <a:xfrm rot="827219" flipV="1">
              <a:off x="6879189" y="4772932"/>
              <a:ext cx="3608242" cy="885399"/>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48" name="Subtitle 2">
              <a:extLst>
                <a:ext uri="{FF2B5EF4-FFF2-40B4-BE49-F238E27FC236}">
                  <a16:creationId xmlns:a16="http://schemas.microsoft.com/office/drawing/2014/main" id="{0E82F27C-965E-4259-B5BB-19485DB2ABE7}"/>
                </a:ext>
              </a:extLst>
            </p:cNvPr>
            <p:cNvSpPr txBox="1">
              <a:spLocks/>
            </p:cNvSpPr>
            <p:nvPr/>
          </p:nvSpPr>
          <p:spPr>
            <a:xfrm>
              <a:off x="6796368" y="4616939"/>
              <a:ext cx="2648474" cy="77691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FF0000"/>
                  </a:solidFill>
                </a:rPr>
                <a:t>simultaneity</a:t>
              </a:r>
              <a:endParaRPr lang="en-US" sz="2000" dirty="0">
                <a:solidFill>
                  <a:srgbClr val="FF0000"/>
                </a:solidFill>
              </a:endParaRPr>
            </a:p>
          </p:txBody>
        </p:sp>
      </p:grpSp>
      <p:grpSp>
        <p:nvGrpSpPr>
          <p:cNvPr id="8" name="Group 7">
            <a:extLst>
              <a:ext uri="{FF2B5EF4-FFF2-40B4-BE49-F238E27FC236}">
                <a16:creationId xmlns:a16="http://schemas.microsoft.com/office/drawing/2014/main" id="{AB74121C-52E8-4C05-B5A1-518F9D7C6555}"/>
              </a:ext>
            </a:extLst>
          </p:cNvPr>
          <p:cNvGrpSpPr/>
          <p:nvPr/>
        </p:nvGrpSpPr>
        <p:grpSpPr>
          <a:xfrm>
            <a:off x="8281190" y="2202095"/>
            <a:ext cx="3608242" cy="1005590"/>
            <a:chOff x="8281190" y="2202095"/>
            <a:chExt cx="3608242" cy="1005590"/>
          </a:xfrm>
        </p:grpSpPr>
        <p:cxnSp>
          <p:nvCxnSpPr>
            <p:cNvPr id="29" name="Straight Arrow Connector 28">
              <a:extLst>
                <a:ext uri="{FF2B5EF4-FFF2-40B4-BE49-F238E27FC236}">
                  <a16:creationId xmlns:a16="http://schemas.microsoft.com/office/drawing/2014/main" id="{AC59F45F-A5B2-4320-B17C-382B25D7F841}"/>
                </a:ext>
              </a:extLst>
            </p:cNvPr>
            <p:cNvCxnSpPr>
              <a:cxnSpLocks/>
            </p:cNvCxnSpPr>
            <p:nvPr/>
          </p:nvCxnSpPr>
          <p:spPr>
            <a:xfrm flipV="1">
              <a:off x="8281190" y="2322286"/>
              <a:ext cx="3608242" cy="885399"/>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49" name="Subtitle 2">
              <a:extLst>
                <a:ext uri="{FF2B5EF4-FFF2-40B4-BE49-F238E27FC236}">
                  <a16:creationId xmlns:a16="http://schemas.microsoft.com/office/drawing/2014/main" id="{F02F78C1-B16A-41EB-A0EE-E8CB80A657EC}"/>
                </a:ext>
              </a:extLst>
            </p:cNvPr>
            <p:cNvSpPr txBox="1">
              <a:spLocks/>
            </p:cNvSpPr>
            <p:nvPr/>
          </p:nvSpPr>
          <p:spPr>
            <a:xfrm rot="20773670">
              <a:off x="8464279" y="2202095"/>
              <a:ext cx="2648474" cy="77691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FF0000"/>
                  </a:solidFill>
                </a:rPr>
                <a:t>simultaneity</a:t>
              </a:r>
              <a:endParaRPr lang="en-US" sz="2000" dirty="0">
                <a:solidFill>
                  <a:srgbClr val="FF0000"/>
                </a:solidFill>
              </a:endParaRPr>
            </a:p>
          </p:txBody>
        </p:sp>
      </p:grpSp>
      <mc:AlternateContent xmlns:mc="http://schemas.openxmlformats.org/markup-compatibility/2006" xmlns:p14="http://schemas.microsoft.com/office/powerpoint/2010/main" xmlns:iact="http://schemas.microsoft.com/office/powerpoint/2014/inkAction">
        <mc:Choice Requires="p14 iact">
          <p:contentPart p14:bwMode="auto" r:id="rId15">
            <p14:nvContentPartPr>
              <p14:cNvPr id="14" name="Ink 13">
                <a:extLst>
                  <a:ext uri="{FF2B5EF4-FFF2-40B4-BE49-F238E27FC236}">
                    <a16:creationId xmlns:a16="http://schemas.microsoft.com/office/drawing/2014/main" id="{BC7E5630-6C3D-4CD3-ABB5-90BAC5C7B66E}"/>
                  </a:ext>
                </a:extLst>
              </p14:cNvPr>
              <p14:cNvContentPartPr/>
              <p14:nvPr>
                <p:extLst>
                  <p:ext uri="{42D2F446-02D8-4167-A562-619A0277C38B}">
                    <p15:isNarration xmlns:p15="http://schemas.microsoft.com/office/powerpoint/2012/main" val="1"/>
                  </p:ext>
                </p:extLst>
              </p14:nvPr>
            </p14:nvContentPartPr>
            <p14:xfrm>
              <a:off x="112320" y="2039040"/>
              <a:ext cx="4106520" cy="1454400"/>
            </p14:xfrm>
          </p:contentPart>
        </mc:Choice>
        <mc:Fallback xmlns="">
          <p:pic>
            <p:nvPicPr>
              <p:cNvPr id="14" name="Ink 13">
                <a:extLst>
                  <a:ext uri="{FF2B5EF4-FFF2-40B4-BE49-F238E27FC236}">
                    <a16:creationId xmlns:a16="http://schemas.microsoft.com/office/drawing/2014/main" id="{BC7E5630-6C3D-4CD3-ABB5-90BAC5C7B66E}"/>
                  </a:ext>
                </a:extLst>
              </p:cNvPr>
              <p:cNvPicPr>
                <a:picLocks noGrp="1" noRot="1" noChangeAspect="1" noMove="1" noResize="1" noEditPoints="1" noAdjustHandles="1" noChangeArrowheads="1" noChangeShapeType="1"/>
              </p:cNvPicPr>
              <p:nvPr/>
            </p:nvPicPr>
            <p:blipFill>
              <a:blip r:embed="rId16"/>
              <a:stretch>
                <a:fillRect/>
              </a:stretch>
            </p:blipFill>
            <p:spPr>
              <a:xfrm>
                <a:off x="102960" y="2029680"/>
                <a:ext cx="4125240" cy="1473120"/>
              </a:xfrm>
              <a:prstGeom prst="rect">
                <a:avLst/>
              </a:prstGeom>
            </p:spPr>
          </p:pic>
        </mc:Fallback>
      </mc:AlternateContent>
    </p:spTree>
    <p:custDataLst>
      <p:tags r:id="rId1"/>
    </p:custDataLst>
    <p:extLst>
      <p:ext uri="{BB962C8B-B14F-4D97-AF65-F5344CB8AC3E}">
        <p14:creationId xmlns:p14="http://schemas.microsoft.com/office/powerpoint/2010/main" val="1316288072"/>
      </p:ext>
    </p:extLst>
  </p:cSld>
  <p:clrMapOvr>
    <a:masterClrMapping/>
  </p:clrMapOvr>
  <mc:AlternateContent xmlns:mc="http://schemas.openxmlformats.org/markup-compatibility/2006" xmlns:p14="http://schemas.microsoft.com/office/powerpoint/2010/main">
    <mc:Choice Requires="p14">
      <p:transition spd="slow" p14:dur="2000" advTm="36160"/>
    </mc:Choice>
    <mc:Fallback xmlns="">
      <p:transition spd="slow" advTm="3616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md type="call" cmd="playFrom(0.0)">
                                      <p:cBhvr>
                                        <p:cTn id="7" dur="1" fill="hold"/>
                                        <p:tgtEl>
                                          <p:spTgt spid="14"/>
                                        </p:tgtEl>
                                      </p:cBhvr>
                                    </p:cmd>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4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40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349A5BB9-9EA1-47E7-A39B-6977833C653F}"/>
                  </a:ext>
                </a:extLst>
              </p:cNvPr>
              <p:cNvSpPr txBox="1"/>
              <p:nvPr/>
            </p:nvSpPr>
            <p:spPr>
              <a:xfrm>
                <a:off x="5653301" y="4665410"/>
                <a:ext cx="6774675" cy="193899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sz="6000" b="0" i="1" smtClean="0">
                          <a:solidFill>
                            <a:schemeClr val="tx1"/>
                          </a:solidFill>
                          <a:latin typeface="Cambria Math" panose="02040503050406030204" pitchFamily="18" charset="0"/>
                        </a:rPr>
                        <m:t>𝑐</m:t>
                      </m:r>
                      <m:acc>
                        <m:accPr>
                          <m:chr m:val="̃"/>
                          <m:ctrlPr>
                            <a:rPr lang="en-US" sz="6000" b="0" i="1" smtClean="0">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𝑡</m:t>
                          </m:r>
                        </m:e>
                      </m:acc>
                      <m:r>
                        <a:rPr lang="en-US" sz="6000" b="0" i="1" smtClean="0">
                          <a:latin typeface="Cambria Math" panose="02040503050406030204" pitchFamily="18" charset="0"/>
                        </a:rPr>
                        <m:t>=</m:t>
                      </m:r>
                      <m:r>
                        <a:rPr lang="en-US" sz="6000" b="0" i="1" smtClean="0">
                          <a:latin typeface="Cambria Math" panose="02040503050406030204" pitchFamily="18" charset="0"/>
                        </a:rPr>
                        <m:t>𝛾</m:t>
                      </m:r>
                      <m:d>
                        <m:dPr>
                          <m:ctrlPr>
                            <a:rPr lang="en-US" sz="6000" b="0" i="1" smtClean="0">
                              <a:latin typeface="Cambria Math" panose="02040503050406030204" pitchFamily="18" charset="0"/>
                            </a:rPr>
                          </m:ctrlPr>
                        </m:dPr>
                        <m:e>
                          <m:r>
                            <a:rPr lang="en-US" sz="6000" b="0" i="1" smtClean="0">
                              <a:latin typeface="Cambria Math" panose="02040503050406030204" pitchFamily="18" charset="0"/>
                            </a:rPr>
                            <m:t>       </m:t>
                          </m:r>
                          <m:r>
                            <a:rPr lang="en-US" sz="6000" i="1">
                              <a:latin typeface="Cambria Math" panose="02040503050406030204" pitchFamily="18" charset="0"/>
                            </a:rPr>
                            <m:t>𝑐</m:t>
                          </m:r>
                          <m:r>
                            <a:rPr lang="en-US" sz="6000" i="1">
                              <a:solidFill>
                                <a:srgbClr val="0070C0"/>
                              </a:solidFill>
                              <a:latin typeface="Cambria Math" panose="02040503050406030204" pitchFamily="18" charset="0"/>
                            </a:rPr>
                            <m:t>𝑡</m:t>
                          </m:r>
                          <m:r>
                            <a:rPr lang="en-US" sz="6000" i="1">
                              <a:latin typeface="Cambria Math" panose="02040503050406030204" pitchFamily="18" charset="0"/>
                            </a:rPr>
                            <m:t>−</m:t>
                          </m:r>
                          <m:r>
                            <a:rPr lang="en-US" sz="6000" i="1">
                              <a:solidFill>
                                <a:srgbClr val="7030A0"/>
                              </a:solidFill>
                              <a:latin typeface="Cambria Math" panose="02040503050406030204" pitchFamily="18" charset="0"/>
                            </a:rPr>
                            <m:t>𝛽</m:t>
                          </m:r>
                          <m:r>
                            <a:rPr lang="en-US" sz="6000" i="1">
                              <a:solidFill>
                                <a:srgbClr val="0070C0"/>
                              </a:solidFill>
                              <a:latin typeface="Cambria Math" panose="02040503050406030204" pitchFamily="18" charset="0"/>
                            </a:rPr>
                            <m:t>𝑥</m:t>
                          </m:r>
                        </m:e>
                      </m:d>
                    </m:oMath>
                  </m:oMathPara>
                </a14:m>
                <a:endParaRPr lang="en-US" sz="6000" b="0" dirty="0"/>
              </a:p>
              <a:p>
                <a:pPr/>
                <a14:m>
                  <m:oMathPara xmlns:m="http://schemas.openxmlformats.org/officeDocument/2006/math">
                    <m:oMathParaPr>
                      <m:jc m:val="left"/>
                    </m:oMathParaPr>
                    <m:oMath xmlns:m="http://schemas.openxmlformats.org/officeDocument/2006/math">
                      <m:r>
                        <a:rPr lang="en-US" sz="6000" b="0" i="1" smtClean="0">
                          <a:solidFill>
                            <a:srgbClr val="FF0000"/>
                          </a:solidFill>
                          <a:latin typeface="Cambria Math" panose="02040503050406030204" pitchFamily="18" charset="0"/>
                        </a:rPr>
                        <m:t>  </m:t>
                      </m:r>
                      <m:acc>
                        <m:accPr>
                          <m:chr m:val="̃"/>
                          <m:ctrlPr>
                            <a:rPr lang="en-US" sz="6000" b="0" i="1" smtClean="0">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𝑥</m:t>
                          </m:r>
                        </m:e>
                      </m:acc>
                      <m:r>
                        <a:rPr lang="en-US" sz="6000" b="0" i="1" smtClean="0">
                          <a:latin typeface="Cambria Math" panose="02040503050406030204" pitchFamily="18" charset="0"/>
                        </a:rPr>
                        <m:t>=</m:t>
                      </m:r>
                      <m:r>
                        <a:rPr lang="en-US" sz="6000" i="1">
                          <a:latin typeface="Cambria Math" panose="02040503050406030204" pitchFamily="18" charset="0"/>
                        </a:rPr>
                        <m:t>𝛾</m:t>
                      </m:r>
                      <m:d>
                        <m:dPr>
                          <m:ctrlPr>
                            <a:rPr lang="en-US" sz="6000" i="1">
                              <a:latin typeface="Cambria Math" panose="02040503050406030204" pitchFamily="18" charset="0"/>
                            </a:rPr>
                          </m:ctrlPr>
                        </m:dPr>
                        <m:e>
                          <m:r>
                            <a:rPr lang="en-US" sz="6000" i="1">
                              <a:latin typeface="Cambria Math" panose="02040503050406030204" pitchFamily="18" charset="0"/>
                            </a:rPr>
                            <m:t>−</m:t>
                          </m:r>
                          <m:r>
                            <a:rPr lang="en-US" sz="6000" i="1">
                              <a:solidFill>
                                <a:srgbClr val="7030A0"/>
                              </a:solidFill>
                              <a:latin typeface="Cambria Math" panose="02040503050406030204" pitchFamily="18" charset="0"/>
                            </a:rPr>
                            <m:t>𝛽</m:t>
                          </m:r>
                          <m:r>
                            <a:rPr lang="en-US" sz="6000" i="1">
                              <a:latin typeface="Cambria Math" panose="02040503050406030204" pitchFamily="18" charset="0"/>
                            </a:rPr>
                            <m:t>𝑐</m:t>
                          </m:r>
                          <m:r>
                            <a:rPr lang="en-US" sz="6000" i="1">
                              <a:solidFill>
                                <a:srgbClr val="0070C0"/>
                              </a:solidFill>
                              <a:latin typeface="Cambria Math" panose="02040503050406030204" pitchFamily="18" charset="0"/>
                            </a:rPr>
                            <m:t>𝑡</m:t>
                          </m:r>
                          <m:r>
                            <a:rPr lang="en-US" sz="6000" i="1">
                              <a:latin typeface="Cambria Math" panose="02040503050406030204" pitchFamily="18" charset="0"/>
                            </a:rPr>
                            <m:t>+</m:t>
                          </m:r>
                          <m:r>
                            <a:rPr lang="en-US" sz="6000" b="0" i="1" smtClean="0">
                              <a:latin typeface="Cambria Math" panose="02040503050406030204" pitchFamily="18" charset="0"/>
                            </a:rPr>
                            <m:t> </m:t>
                          </m:r>
                          <m:r>
                            <a:rPr lang="en-US" sz="6000" i="1">
                              <a:latin typeface="Cambria Math" panose="02040503050406030204" pitchFamily="18" charset="0"/>
                            </a:rPr>
                            <m:t>  </m:t>
                          </m:r>
                          <m:r>
                            <a:rPr lang="en-US" sz="6000" i="1">
                              <a:solidFill>
                                <a:srgbClr val="0070C0"/>
                              </a:solidFill>
                              <a:latin typeface="Cambria Math" panose="02040503050406030204" pitchFamily="18" charset="0"/>
                            </a:rPr>
                            <m:t>𝑥</m:t>
                          </m:r>
                        </m:e>
                      </m:d>
                    </m:oMath>
                  </m:oMathPara>
                </a14:m>
                <a:endParaRPr lang="en-CA" sz="6000" dirty="0"/>
              </a:p>
            </p:txBody>
          </p:sp>
        </mc:Choice>
        <mc:Fallback xmlns="">
          <p:sp>
            <p:nvSpPr>
              <p:cNvPr id="99" name="TextBox 98">
                <a:extLst>
                  <a:ext uri="{FF2B5EF4-FFF2-40B4-BE49-F238E27FC236}">
                    <a16:creationId xmlns:a16="http://schemas.microsoft.com/office/drawing/2014/main" id="{349A5BB9-9EA1-47E7-A39B-6977833C653F}"/>
                  </a:ext>
                </a:extLst>
              </p:cNvPr>
              <p:cNvSpPr txBox="1">
                <a:spLocks noRot="1" noChangeAspect="1" noMove="1" noResize="1" noEditPoints="1" noAdjustHandles="1" noChangeArrowheads="1" noChangeShapeType="1" noTextEdit="1"/>
              </p:cNvSpPr>
              <p:nvPr/>
            </p:nvSpPr>
            <p:spPr>
              <a:xfrm>
                <a:off x="5653301" y="4665410"/>
                <a:ext cx="6774675" cy="1938992"/>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4D130874-440F-42A8-8CA5-FCA3D57DB083}"/>
                  </a:ext>
                </a:extLst>
              </p:cNvPr>
              <p:cNvSpPr txBox="1"/>
              <p:nvPr/>
            </p:nvSpPr>
            <p:spPr>
              <a:xfrm>
                <a:off x="6287099" y="31340"/>
                <a:ext cx="2202461" cy="769441"/>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sz="4400" i="1" smtClean="0">
                          <a:solidFill>
                            <a:srgbClr val="0070C0"/>
                          </a:solidFill>
                          <a:latin typeface="Cambria Math" panose="02040503050406030204" pitchFamily="18" charset="0"/>
                        </a:rPr>
                        <m:t>𝑥</m:t>
                      </m:r>
                      <m:r>
                        <a:rPr lang="en-US" sz="4400" b="0" i="1" smtClean="0">
                          <a:latin typeface="Cambria Math" panose="02040503050406030204" pitchFamily="18" charset="0"/>
                        </a:rPr>
                        <m:t>=</m:t>
                      </m:r>
                      <m:r>
                        <a:rPr lang="en-US" sz="4400" i="1">
                          <a:solidFill>
                            <a:srgbClr val="7030A0"/>
                          </a:solidFill>
                          <a:latin typeface="Cambria Math" panose="02040503050406030204" pitchFamily="18" charset="0"/>
                        </a:rPr>
                        <m:t>𝛽</m:t>
                      </m:r>
                      <m:r>
                        <a:rPr lang="en-US" sz="4400" i="1">
                          <a:latin typeface="Cambria Math" panose="02040503050406030204" pitchFamily="18" charset="0"/>
                        </a:rPr>
                        <m:t>𝑐</m:t>
                      </m:r>
                      <m:r>
                        <a:rPr lang="en-US" sz="4400" i="1">
                          <a:solidFill>
                            <a:srgbClr val="0070C0"/>
                          </a:solidFill>
                          <a:latin typeface="Cambria Math" panose="02040503050406030204" pitchFamily="18" charset="0"/>
                        </a:rPr>
                        <m:t>𝑡</m:t>
                      </m:r>
                    </m:oMath>
                  </m:oMathPara>
                </a14:m>
                <a:endParaRPr lang="en-CA" sz="4400" dirty="0"/>
              </a:p>
            </p:txBody>
          </p:sp>
        </mc:Choice>
        <mc:Fallback xmlns="">
          <p:sp>
            <p:nvSpPr>
              <p:cNvPr id="43" name="TextBox 42">
                <a:extLst>
                  <a:ext uri="{FF2B5EF4-FFF2-40B4-BE49-F238E27FC236}">
                    <a16:creationId xmlns:a16="http://schemas.microsoft.com/office/drawing/2014/main" id="{4D130874-440F-42A8-8CA5-FCA3D57DB083}"/>
                  </a:ext>
                </a:extLst>
              </p:cNvPr>
              <p:cNvSpPr txBox="1">
                <a:spLocks noRot="1" noChangeAspect="1" noMove="1" noResize="1" noEditPoints="1" noAdjustHandles="1" noChangeArrowheads="1" noChangeShapeType="1" noTextEdit="1"/>
              </p:cNvSpPr>
              <p:nvPr/>
            </p:nvSpPr>
            <p:spPr>
              <a:xfrm>
                <a:off x="6287099" y="31340"/>
                <a:ext cx="2202461" cy="769441"/>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33F95D4B-DE13-4516-BE8D-F9186F7F4C9F}"/>
                  </a:ext>
                </a:extLst>
              </p:cNvPr>
              <p:cNvSpPr txBox="1"/>
              <p:nvPr/>
            </p:nvSpPr>
            <p:spPr>
              <a:xfrm>
                <a:off x="9791683" y="2870409"/>
                <a:ext cx="2202462" cy="769441"/>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sz="4400" i="1">
                          <a:solidFill>
                            <a:srgbClr val="7030A0"/>
                          </a:solidFill>
                          <a:latin typeface="Cambria Math" panose="02040503050406030204" pitchFamily="18" charset="0"/>
                        </a:rPr>
                        <m:t>𝛽</m:t>
                      </m:r>
                      <m:r>
                        <a:rPr lang="en-US" sz="4400" i="1" smtClean="0">
                          <a:solidFill>
                            <a:srgbClr val="0070C0"/>
                          </a:solidFill>
                          <a:latin typeface="Cambria Math" panose="02040503050406030204" pitchFamily="18" charset="0"/>
                        </a:rPr>
                        <m:t>𝑥</m:t>
                      </m:r>
                      <m:r>
                        <a:rPr lang="en-US" sz="4400" b="0" i="1" smtClean="0">
                          <a:latin typeface="Cambria Math" panose="02040503050406030204" pitchFamily="18" charset="0"/>
                        </a:rPr>
                        <m:t>=</m:t>
                      </m:r>
                      <m:r>
                        <a:rPr lang="en-US" sz="4400" i="1">
                          <a:latin typeface="Cambria Math" panose="02040503050406030204" pitchFamily="18" charset="0"/>
                        </a:rPr>
                        <m:t>𝑐</m:t>
                      </m:r>
                      <m:r>
                        <a:rPr lang="en-US" sz="4400" i="1">
                          <a:solidFill>
                            <a:srgbClr val="0070C0"/>
                          </a:solidFill>
                          <a:latin typeface="Cambria Math" panose="02040503050406030204" pitchFamily="18" charset="0"/>
                        </a:rPr>
                        <m:t>𝑡</m:t>
                      </m:r>
                    </m:oMath>
                  </m:oMathPara>
                </a14:m>
                <a:endParaRPr lang="en-CA" sz="4400" dirty="0"/>
              </a:p>
            </p:txBody>
          </p:sp>
        </mc:Choice>
        <mc:Fallback xmlns="">
          <p:sp>
            <p:nvSpPr>
              <p:cNvPr id="44" name="TextBox 43">
                <a:extLst>
                  <a:ext uri="{FF2B5EF4-FFF2-40B4-BE49-F238E27FC236}">
                    <a16:creationId xmlns:a16="http://schemas.microsoft.com/office/drawing/2014/main" id="{33F95D4B-DE13-4516-BE8D-F9186F7F4C9F}"/>
                  </a:ext>
                </a:extLst>
              </p:cNvPr>
              <p:cNvSpPr txBox="1">
                <a:spLocks noRot="1" noChangeAspect="1" noMove="1" noResize="1" noEditPoints="1" noAdjustHandles="1" noChangeArrowheads="1" noChangeShapeType="1" noTextEdit="1"/>
              </p:cNvSpPr>
              <p:nvPr/>
            </p:nvSpPr>
            <p:spPr>
              <a:xfrm>
                <a:off x="9791683" y="2870409"/>
                <a:ext cx="2202462" cy="769441"/>
              </a:xfrm>
              <a:prstGeom prst="rect">
                <a:avLst/>
              </a:prstGeom>
              <a:blipFill>
                <a:blip r:embed="rId6"/>
                <a:stretch>
                  <a:fillRect/>
                </a:stretch>
              </a:blipFill>
            </p:spPr>
            <p:txBody>
              <a:bodyPr/>
              <a:lstStyle/>
              <a:p>
                <a:r>
                  <a:rPr lang="en-CA">
                    <a:noFill/>
                  </a:rPr>
                  <a:t> </a:t>
                </a:r>
              </a:p>
            </p:txBody>
          </p:sp>
        </mc:Fallback>
      </mc:AlternateContent>
      <p:cxnSp>
        <p:nvCxnSpPr>
          <p:cNvPr id="47" name="Straight Connector 46">
            <a:extLst>
              <a:ext uri="{FF2B5EF4-FFF2-40B4-BE49-F238E27FC236}">
                <a16:creationId xmlns:a16="http://schemas.microsoft.com/office/drawing/2014/main" id="{0911C4BE-5DC9-4E2D-948A-F69D97EF1B5C}"/>
              </a:ext>
            </a:extLst>
          </p:cNvPr>
          <p:cNvCxnSpPr/>
          <p:nvPr/>
        </p:nvCxnSpPr>
        <p:spPr>
          <a:xfrm>
            <a:off x="5162550" y="0"/>
            <a:ext cx="0" cy="6858000"/>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0C591134-10BD-44E4-8EE7-50552A83EDBD}"/>
              </a:ext>
            </a:extLst>
          </p:cNvPr>
          <p:cNvGrpSpPr/>
          <p:nvPr/>
        </p:nvGrpSpPr>
        <p:grpSpPr>
          <a:xfrm>
            <a:off x="6173521" y="285750"/>
            <a:ext cx="4227779" cy="4212922"/>
            <a:chOff x="8115300" y="-68217"/>
            <a:chExt cx="4227779" cy="4212922"/>
          </a:xfrm>
        </p:grpSpPr>
        <p:grpSp>
          <p:nvGrpSpPr>
            <p:cNvPr id="86" name="Group 85">
              <a:extLst>
                <a:ext uri="{FF2B5EF4-FFF2-40B4-BE49-F238E27FC236}">
                  <a16:creationId xmlns:a16="http://schemas.microsoft.com/office/drawing/2014/main" id="{965DD168-BFF8-47D4-A65D-6165C0E13C96}"/>
                </a:ext>
              </a:extLst>
            </p:cNvPr>
            <p:cNvGrpSpPr/>
            <p:nvPr/>
          </p:nvGrpSpPr>
          <p:grpSpPr>
            <a:xfrm>
              <a:off x="8408570" y="605320"/>
              <a:ext cx="2828151" cy="3539385"/>
              <a:chOff x="8916251" y="3646887"/>
              <a:chExt cx="1885667" cy="2551440"/>
            </a:xfrm>
          </p:grpSpPr>
          <p:cxnSp>
            <p:nvCxnSpPr>
              <p:cNvPr id="104" name="Straight Connector 103">
                <a:extLst>
                  <a:ext uri="{FF2B5EF4-FFF2-40B4-BE49-F238E27FC236}">
                    <a16:creationId xmlns:a16="http://schemas.microsoft.com/office/drawing/2014/main" id="{73E17F5E-FEA7-4D1E-9148-45395F2ADD27}"/>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05" name="Straight Connector 104">
                <a:extLst>
                  <a:ext uri="{FF2B5EF4-FFF2-40B4-BE49-F238E27FC236}">
                    <a16:creationId xmlns:a16="http://schemas.microsoft.com/office/drawing/2014/main" id="{0D3FF6DE-8ECE-4633-925C-169A58549D73}"/>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06" name="Straight Connector 105">
                <a:extLst>
                  <a:ext uri="{FF2B5EF4-FFF2-40B4-BE49-F238E27FC236}">
                    <a16:creationId xmlns:a16="http://schemas.microsoft.com/office/drawing/2014/main" id="{BE48CFF8-E6E8-4F55-8EB6-972886199097}"/>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87" name="Group 86">
              <a:extLst>
                <a:ext uri="{FF2B5EF4-FFF2-40B4-BE49-F238E27FC236}">
                  <a16:creationId xmlns:a16="http://schemas.microsoft.com/office/drawing/2014/main" id="{6A7A36AD-7E3F-4DDB-906A-A93515C30000}"/>
                </a:ext>
              </a:extLst>
            </p:cNvPr>
            <p:cNvGrpSpPr/>
            <p:nvPr/>
          </p:nvGrpSpPr>
          <p:grpSpPr>
            <a:xfrm>
              <a:off x="8210550" y="952667"/>
              <a:ext cx="3360423" cy="2828149"/>
              <a:chOff x="789165" y="819317"/>
              <a:chExt cx="7717578" cy="2828149"/>
            </a:xfrm>
          </p:grpSpPr>
          <p:cxnSp>
            <p:nvCxnSpPr>
              <p:cNvPr id="101" name="Straight Connector 100">
                <a:extLst>
                  <a:ext uri="{FF2B5EF4-FFF2-40B4-BE49-F238E27FC236}">
                    <a16:creationId xmlns:a16="http://schemas.microsoft.com/office/drawing/2014/main" id="{DE7381F0-F7A2-488F-8D0F-73C2F60DAD09}"/>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02" name="Straight Connector 101">
                <a:extLst>
                  <a:ext uri="{FF2B5EF4-FFF2-40B4-BE49-F238E27FC236}">
                    <a16:creationId xmlns:a16="http://schemas.microsoft.com/office/drawing/2014/main" id="{A57B16A8-575F-43D5-B240-49DDF35E7B72}"/>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03" name="Straight Connector 102">
                <a:extLst>
                  <a:ext uri="{FF2B5EF4-FFF2-40B4-BE49-F238E27FC236}">
                    <a16:creationId xmlns:a16="http://schemas.microsoft.com/office/drawing/2014/main" id="{5121A2BC-1AE1-4BCA-98C4-016EAD1A5CB9}"/>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88" name="Straight Arrow Connector 87">
              <a:extLst>
                <a:ext uri="{FF2B5EF4-FFF2-40B4-BE49-F238E27FC236}">
                  <a16:creationId xmlns:a16="http://schemas.microsoft.com/office/drawing/2014/main" id="{3242107E-AB56-4E1C-B7C8-E6033BAC8C92}"/>
                </a:ext>
              </a:extLst>
            </p:cNvPr>
            <p:cNvCxnSpPr>
              <a:cxnSpLocks/>
            </p:cNvCxnSpPr>
            <p:nvPr/>
          </p:nvCxnSpPr>
          <p:spPr>
            <a:xfrm>
              <a:off x="8115300" y="3779733"/>
              <a:ext cx="3691090"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89" name="Straight Arrow Connector 88">
              <a:extLst>
                <a:ext uri="{FF2B5EF4-FFF2-40B4-BE49-F238E27FC236}">
                  <a16:creationId xmlns:a16="http://schemas.microsoft.com/office/drawing/2014/main" id="{F1B2B8FE-3111-4FB3-BAB9-AE4D636556EA}"/>
                </a:ext>
              </a:extLst>
            </p:cNvPr>
            <p:cNvCxnSpPr>
              <a:cxnSpLocks/>
            </p:cNvCxnSpPr>
            <p:nvPr/>
          </p:nvCxnSpPr>
          <p:spPr>
            <a:xfrm flipV="1">
              <a:off x="8418410" y="745223"/>
              <a:ext cx="0" cy="3331477"/>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90" name="Straight Connector 89">
              <a:extLst>
                <a:ext uri="{FF2B5EF4-FFF2-40B4-BE49-F238E27FC236}">
                  <a16:creationId xmlns:a16="http://schemas.microsoft.com/office/drawing/2014/main" id="{5A2D157C-4DDF-486F-8D5F-CD3315C4E348}"/>
                </a:ext>
              </a:extLst>
            </p:cNvPr>
            <p:cNvCxnSpPr>
              <a:cxnSpLocks/>
            </p:cNvCxnSpPr>
            <p:nvPr/>
          </p:nvCxnSpPr>
          <p:spPr>
            <a:xfrm flipH="1">
              <a:off x="8349173" y="704850"/>
              <a:ext cx="771167" cy="3276600"/>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91" name="Straight Connector 90">
              <a:extLst>
                <a:ext uri="{FF2B5EF4-FFF2-40B4-BE49-F238E27FC236}">
                  <a16:creationId xmlns:a16="http://schemas.microsoft.com/office/drawing/2014/main" id="{5D6FAE10-18F9-46AA-91CD-B56B73881AFA}"/>
                </a:ext>
              </a:extLst>
            </p:cNvPr>
            <p:cNvCxnSpPr>
              <a:cxnSpLocks/>
            </p:cNvCxnSpPr>
            <p:nvPr/>
          </p:nvCxnSpPr>
          <p:spPr>
            <a:xfrm flipH="1">
              <a:off x="9772651" y="198483"/>
              <a:ext cx="898733" cy="3910504"/>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92" name="Straight Connector 91">
              <a:extLst>
                <a:ext uri="{FF2B5EF4-FFF2-40B4-BE49-F238E27FC236}">
                  <a16:creationId xmlns:a16="http://schemas.microsoft.com/office/drawing/2014/main" id="{E073499F-0453-4BE1-9980-720C7F4F8851}"/>
                </a:ext>
              </a:extLst>
            </p:cNvPr>
            <p:cNvCxnSpPr>
              <a:cxnSpLocks/>
            </p:cNvCxnSpPr>
            <p:nvPr/>
          </p:nvCxnSpPr>
          <p:spPr>
            <a:xfrm flipH="1">
              <a:off x="11306093" y="-68217"/>
              <a:ext cx="856426" cy="4183017"/>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93" name="Straight Connector 92">
              <a:extLst>
                <a:ext uri="{FF2B5EF4-FFF2-40B4-BE49-F238E27FC236}">
                  <a16:creationId xmlns:a16="http://schemas.microsoft.com/office/drawing/2014/main" id="{958CAADA-F211-4E96-9648-53BDB1FEBAF3}"/>
                </a:ext>
              </a:extLst>
            </p:cNvPr>
            <p:cNvCxnSpPr>
              <a:cxnSpLocks/>
            </p:cNvCxnSpPr>
            <p:nvPr/>
          </p:nvCxnSpPr>
          <p:spPr>
            <a:xfrm flipV="1">
              <a:off x="8153400" y="3067050"/>
              <a:ext cx="3367243" cy="753680"/>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94" name="Straight Connector 93">
              <a:extLst>
                <a:ext uri="{FF2B5EF4-FFF2-40B4-BE49-F238E27FC236}">
                  <a16:creationId xmlns:a16="http://schemas.microsoft.com/office/drawing/2014/main" id="{2327F6BC-ECB4-4202-8DC9-81E987609F27}"/>
                </a:ext>
              </a:extLst>
            </p:cNvPr>
            <p:cNvCxnSpPr>
              <a:cxnSpLocks/>
            </p:cNvCxnSpPr>
            <p:nvPr/>
          </p:nvCxnSpPr>
          <p:spPr>
            <a:xfrm flipV="1">
              <a:off x="8191500" y="1478778"/>
              <a:ext cx="3808679" cy="861687"/>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95" name="Straight Connector 94">
              <a:extLst>
                <a:ext uri="{FF2B5EF4-FFF2-40B4-BE49-F238E27FC236}">
                  <a16:creationId xmlns:a16="http://schemas.microsoft.com/office/drawing/2014/main" id="{27FE4AA1-9AF9-4A85-BB0F-7D6A1CF910A4}"/>
                </a:ext>
              </a:extLst>
            </p:cNvPr>
            <p:cNvCxnSpPr>
              <a:cxnSpLocks/>
            </p:cNvCxnSpPr>
            <p:nvPr/>
          </p:nvCxnSpPr>
          <p:spPr>
            <a:xfrm flipV="1">
              <a:off x="8172450" y="37341"/>
              <a:ext cx="4170629" cy="87327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97" name="Straight Arrow Connector 96">
              <a:extLst>
                <a:ext uri="{FF2B5EF4-FFF2-40B4-BE49-F238E27FC236}">
                  <a16:creationId xmlns:a16="http://schemas.microsoft.com/office/drawing/2014/main" id="{E200C354-F459-4060-A70B-05180C2AB33C}"/>
                </a:ext>
              </a:extLst>
            </p:cNvPr>
            <p:cNvCxnSpPr>
              <a:cxnSpLocks/>
            </p:cNvCxnSpPr>
            <p:nvPr/>
          </p:nvCxnSpPr>
          <p:spPr>
            <a:xfrm flipV="1">
              <a:off x="8172450" y="2955036"/>
              <a:ext cx="3732479" cy="860284"/>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100" name="Straight Arrow Connector 99">
              <a:extLst>
                <a:ext uri="{FF2B5EF4-FFF2-40B4-BE49-F238E27FC236}">
                  <a16:creationId xmlns:a16="http://schemas.microsoft.com/office/drawing/2014/main" id="{46CA53EF-CE2E-48C5-9A5D-2EEC8D1BC500}"/>
                </a:ext>
              </a:extLst>
            </p:cNvPr>
            <p:cNvCxnSpPr>
              <a:cxnSpLocks/>
            </p:cNvCxnSpPr>
            <p:nvPr/>
          </p:nvCxnSpPr>
          <p:spPr>
            <a:xfrm flipV="1">
              <a:off x="8357666" y="446133"/>
              <a:ext cx="848375" cy="3592467"/>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4B48587-58EE-4152-863A-565051403ADC}"/>
                  </a:ext>
                </a:extLst>
              </p:cNvPr>
              <p:cNvSpPr txBox="1"/>
              <p:nvPr/>
            </p:nvSpPr>
            <p:spPr>
              <a:xfrm>
                <a:off x="9694476" y="4072152"/>
                <a:ext cx="50808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0070C0"/>
                          </a:solidFill>
                          <a:latin typeface="Cambria Math" panose="02040503050406030204" pitchFamily="18" charset="0"/>
                        </a:rPr>
                        <m:t>𝑥</m:t>
                      </m:r>
                    </m:oMath>
                  </m:oMathPara>
                </a14:m>
                <a:endParaRPr lang="en-CA" sz="3200" dirty="0">
                  <a:solidFill>
                    <a:srgbClr val="0070C0"/>
                  </a:solidFill>
                </a:endParaRPr>
              </a:p>
            </p:txBody>
          </p:sp>
        </mc:Choice>
        <mc:Fallback xmlns="">
          <p:sp>
            <p:nvSpPr>
              <p:cNvPr id="26" name="TextBox 25">
                <a:extLst>
                  <a:ext uri="{FF2B5EF4-FFF2-40B4-BE49-F238E27FC236}">
                    <a16:creationId xmlns:a16="http://schemas.microsoft.com/office/drawing/2014/main" id="{94B48587-58EE-4152-863A-565051403ADC}"/>
                  </a:ext>
                </a:extLst>
              </p:cNvPr>
              <p:cNvSpPr txBox="1">
                <a:spLocks noRot="1" noChangeAspect="1" noMove="1" noResize="1" noEditPoints="1" noAdjustHandles="1" noChangeArrowheads="1" noChangeShapeType="1" noTextEdit="1"/>
              </p:cNvSpPr>
              <p:nvPr/>
            </p:nvSpPr>
            <p:spPr>
              <a:xfrm>
                <a:off x="9694476" y="4072152"/>
                <a:ext cx="508088" cy="584775"/>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A076C16-0389-48F7-A923-DDEC049FABFF}"/>
                  </a:ext>
                </a:extLst>
              </p:cNvPr>
              <p:cNvSpPr txBox="1"/>
              <p:nvPr/>
            </p:nvSpPr>
            <p:spPr>
              <a:xfrm>
                <a:off x="5800071" y="759211"/>
                <a:ext cx="63870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𝑐</m:t>
                      </m:r>
                      <m:r>
                        <a:rPr lang="en-US" sz="3200" b="0" i="1" smtClean="0">
                          <a:solidFill>
                            <a:srgbClr val="0070C0"/>
                          </a:solidFill>
                          <a:latin typeface="Cambria Math" panose="02040503050406030204" pitchFamily="18" charset="0"/>
                        </a:rPr>
                        <m:t>𝑡</m:t>
                      </m:r>
                    </m:oMath>
                  </m:oMathPara>
                </a14:m>
                <a:endParaRPr lang="en-CA" sz="3200" dirty="0">
                  <a:solidFill>
                    <a:srgbClr val="0070C0"/>
                  </a:solidFill>
                </a:endParaRPr>
              </a:p>
            </p:txBody>
          </p:sp>
        </mc:Choice>
        <mc:Fallback xmlns="">
          <p:sp>
            <p:nvSpPr>
              <p:cNvPr id="27" name="TextBox 26">
                <a:extLst>
                  <a:ext uri="{FF2B5EF4-FFF2-40B4-BE49-F238E27FC236}">
                    <a16:creationId xmlns:a16="http://schemas.microsoft.com/office/drawing/2014/main" id="{2A076C16-0389-48F7-A923-DDEC049FABFF}"/>
                  </a:ext>
                </a:extLst>
              </p:cNvPr>
              <p:cNvSpPr txBox="1">
                <a:spLocks noRot="1" noChangeAspect="1" noMove="1" noResize="1" noEditPoints="1" noAdjustHandles="1" noChangeArrowheads="1" noChangeShapeType="1" noTextEdit="1"/>
              </p:cNvSpPr>
              <p:nvPr/>
            </p:nvSpPr>
            <p:spPr>
              <a:xfrm>
                <a:off x="5800071" y="759211"/>
                <a:ext cx="638700" cy="584775"/>
              </a:xfrm>
              <a:prstGeom prst="rect">
                <a:avLst/>
              </a:prstGeom>
              <a:blipFill>
                <a:blip r:embed="rId9"/>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340E0AC-A996-4553-9F03-A887542195A1}"/>
                  </a:ext>
                </a:extLst>
              </p:cNvPr>
              <p:cNvSpPr txBox="1"/>
              <p:nvPr/>
            </p:nvSpPr>
            <p:spPr>
              <a:xfrm>
                <a:off x="9471738" y="3359833"/>
                <a:ext cx="50808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FF0000"/>
                              </a:solidFill>
                              <a:latin typeface="Cambria Math" panose="02040503050406030204" pitchFamily="18" charset="0"/>
                            </a:rPr>
                          </m:ctrlPr>
                        </m:accPr>
                        <m:e>
                          <m:r>
                            <a:rPr lang="en-US" sz="3200" b="0" i="1" smtClean="0">
                              <a:solidFill>
                                <a:srgbClr val="FF0000"/>
                              </a:solidFill>
                              <a:latin typeface="Cambria Math" panose="02040503050406030204" pitchFamily="18" charset="0"/>
                            </a:rPr>
                            <m:t>𝑥</m:t>
                          </m:r>
                        </m:e>
                      </m:acc>
                    </m:oMath>
                  </m:oMathPara>
                </a14:m>
                <a:endParaRPr lang="en-CA" sz="3200" dirty="0">
                  <a:solidFill>
                    <a:srgbClr val="FF0000"/>
                  </a:solidFill>
                </a:endParaRPr>
              </a:p>
            </p:txBody>
          </p:sp>
        </mc:Choice>
        <mc:Fallback xmlns="">
          <p:sp>
            <p:nvSpPr>
              <p:cNvPr id="28" name="TextBox 27">
                <a:extLst>
                  <a:ext uri="{FF2B5EF4-FFF2-40B4-BE49-F238E27FC236}">
                    <a16:creationId xmlns:a16="http://schemas.microsoft.com/office/drawing/2014/main" id="{3340E0AC-A996-4553-9F03-A887542195A1}"/>
                  </a:ext>
                </a:extLst>
              </p:cNvPr>
              <p:cNvSpPr txBox="1">
                <a:spLocks noRot="1" noChangeAspect="1" noMove="1" noResize="1" noEditPoints="1" noAdjustHandles="1" noChangeArrowheads="1" noChangeShapeType="1" noTextEdit="1"/>
              </p:cNvSpPr>
              <p:nvPr/>
            </p:nvSpPr>
            <p:spPr>
              <a:xfrm>
                <a:off x="9471738" y="3359833"/>
                <a:ext cx="508088" cy="584775"/>
              </a:xfrm>
              <a:prstGeom prst="rect">
                <a:avLst/>
              </a:prstGeom>
              <a:blipFill>
                <a:blip r:embed="rId10"/>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9A2BDCC-8E32-4CB8-A40F-16FE189383A2}"/>
                  </a:ext>
                </a:extLst>
              </p:cNvPr>
              <p:cNvSpPr txBox="1"/>
              <p:nvPr/>
            </p:nvSpPr>
            <p:spPr>
              <a:xfrm>
                <a:off x="6613359" y="685067"/>
                <a:ext cx="65171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𝑐</m:t>
                      </m:r>
                      <m:acc>
                        <m:accPr>
                          <m:chr m:val="̃"/>
                          <m:ctrlPr>
                            <a:rPr lang="en-US" sz="3200" b="0" i="1" smtClean="0">
                              <a:solidFill>
                                <a:srgbClr val="FF0000"/>
                              </a:solidFill>
                              <a:latin typeface="Cambria Math" panose="02040503050406030204" pitchFamily="18" charset="0"/>
                            </a:rPr>
                          </m:ctrlPr>
                        </m:accPr>
                        <m:e>
                          <m:r>
                            <a:rPr lang="en-US" sz="3200" b="0" i="1" smtClean="0">
                              <a:solidFill>
                                <a:srgbClr val="FF0000"/>
                              </a:solidFill>
                              <a:latin typeface="Cambria Math" panose="02040503050406030204" pitchFamily="18" charset="0"/>
                            </a:rPr>
                            <m:t>𝑡</m:t>
                          </m:r>
                        </m:e>
                      </m:acc>
                    </m:oMath>
                  </m:oMathPara>
                </a14:m>
                <a:endParaRPr lang="en-CA" sz="3200" dirty="0">
                  <a:solidFill>
                    <a:srgbClr val="0070C0"/>
                  </a:solidFill>
                </a:endParaRPr>
              </a:p>
            </p:txBody>
          </p:sp>
        </mc:Choice>
        <mc:Fallback xmlns="">
          <p:sp>
            <p:nvSpPr>
              <p:cNvPr id="29" name="TextBox 28">
                <a:extLst>
                  <a:ext uri="{FF2B5EF4-FFF2-40B4-BE49-F238E27FC236}">
                    <a16:creationId xmlns:a16="http://schemas.microsoft.com/office/drawing/2014/main" id="{F9A2BDCC-8E32-4CB8-A40F-16FE189383A2}"/>
                  </a:ext>
                </a:extLst>
              </p:cNvPr>
              <p:cNvSpPr txBox="1">
                <a:spLocks noRot="1" noChangeAspect="1" noMove="1" noResize="1" noEditPoints="1" noAdjustHandles="1" noChangeArrowheads="1" noChangeShapeType="1" noTextEdit="1"/>
              </p:cNvSpPr>
              <p:nvPr/>
            </p:nvSpPr>
            <p:spPr>
              <a:xfrm>
                <a:off x="6613359" y="685067"/>
                <a:ext cx="651717" cy="584775"/>
              </a:xfrm>
              <a:prstGeom prst="rect">
                <a:avLst/>
              </a:prstGeom>
              <a:blipFill>
                <a:blip r:embed="rId11"/>
                <a:stretch>
                  <a:fillRect/>
                </a:stretch>
              </a:blipFill>
            </p:spPr>
            <p:txBody>
              <a:bodyPr/>
              <a:lstStyle/>
              <a:p>
                <a:r>
                  <a:rPr lang="en-CA">
                    <a:noFill/>
                  </a:rPr>
                  <a:t> </a:t>
                </a:r>
              </a:p>
            </p:txBody>
          </p:sp>
        </mc:Fallback>
      </mc:AlternateContent>
      <p:grpSp>
        <p:nvGrpSpPr>
          <p:cNvPr id="30" name="Group 29">
            <a:extLst>
              <a:ext uri="{FF2B5EF4-FFF2-40B4-BE49-F238E27FC236}">
                <a16:creationId xmlns:a16="http://schemas.microsoft.com/office/drawing/2014/main" id="{24376711-5FDF-4327-B238-841E9F61DC9C}"/>
              </a:ext>
            </a:extLst>
          </p:cNvPr>
          <p:cNvGrpSpPr/>
          <p:nvPr/>
        </p:nvGrpSpPr>
        <p:grpSpPr>
          <a:xfrm>
            <a:off x="547631" y="3220720"/>
            <a:ext cx="3820136" cy="713929"/>
            <a:chOff x="547631" y="2489200"/>
            <a:chExt cx="3820136" cy="713929"/>
          </a:xfrm>
        </p:grpSpPr>
        <p:cxnSp>
          <p:nvCxnSpPr>
            <p:cNvPr id="31" name="Straight Arrow Connector 30">
              <a:extLst>
                <a:ext uri="{FF2B5EF4-FFF2-40B4-BE49-F238E27FC236}">
                  <a16:creationId xmlns:a16="http://schemas.microsoft.com/office/drawing/2014/main" id="{9557B45F-6E8B-4BFE-84B9-37201CBB4A6D}"/>
                </a:ext>
              </a:extLst>
            </p:cNvPr>
            <p:cNvCxnSpPr>
              <a:cxnSpLocks/>
            </p:cNvCxnSpPr>
            <p:nvPr/>
          </p:nvCxnSpPr>
          <p:spPr>
            <a:xfrm>
              <a:off x="547631" y="2618447"/>
              <a:ext cx="3820136"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nvGrpSpPr>
            <p:cNvPr id="32" name="Group 31">
              <a:extLst>
                <a:ext uri="{FF2B5EF4-FFF2-40B4-BE49-F238E27FC236}">
                  <a16:creationId xmlns:a16="http://schemas.microsoft.com/office/drawing/2014/main" id="{00799E39-36F2-4083-BA20-5221D5CEFD3D}"/>
                </a:ext>
              </a:extLst>
            </p:cNvPr>
            <p:cNvGrpSpPr/>
            <p:nvPr/>
          </p:nvGrpSpPr>
          <p:grpSpPr>
            <a:xfrm flipV="1">
              <a:off x="1220830" y="2489200"/>
              <a:ext cx="2792747" cy="259328"/>
              <a:chOff x="7315200" y="5715000"/>
              <a:chExt cx="4175760" cy="407670"/>
            </a:xfrm>
          </p:grpSpPr>
          <p:cxnSp>
            <p:nvCxnSpPr>
              <p:cNvPr id="38" name="Straight Connector 37">
                <a:extLst>
                  <a:ext uri="{FF2B5EF4-FFF2-40B4-BE49-F238E27FC236}">
                    <a16:creationId xmlns:a16="http://schemas.microsoft.com/office/drawing/2014/main" id="{8872DBB6-C7B4-4B52-8D9D-C66FB2B404C6}"/>
                  </a:ext>
                </a:extLst>
              </p:cNvPr>
              <p:cNvCxnSpPr/>
              <p:nvPr/>
            </p:nvCxnSpPr>
            <p:spPr>
              <a:xfrm>
                <a:off x="7315200" y="5715000"/>
                <a:ext cx="0" cy="40005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8FC3097-13A4-4C30-8A30-CE8518898E11}"/>
                  </a:ext>
                </a:extLst>
              </p:cNvPr>
              <p:cNvCxnSpPr/>
              <p:nvPr/>
            </p:nvCxnSpPr>
            <p:spPr>
              <a:xfrm>
                <a:off x="8359140" y="5722620"/>
                <a:ext cx="0" cy="40005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008A0AE-037F-4E87-89F5-05B374C9B732}"/>
                  </a:ext>
                </a:extLst>
              </p:cNvPr>
              <p:cNvCxnSpPr/>
              <p:nvPr/>
            </p:nvCxnSpPr>
            <p:spPr>
              <a:xfrm>
                <a:off x="9403080" y="5715000"/>
                <a:ext cx="0" cy="40005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38BBCF7-AF80-4855-AACF-32E4A4422FF0}"/>
                  </a:ext>
                </a:extLst>
              </p:cNvPr>
              <p:cNvCxnSpPr/>
              <p:nvPr/>
            </p:nvCxnSpPr>
            <p:spPr>
              <a:xfrm>
                <a:off x="10447020" y="5722620"/>
                <a:ext cx="0" cy="40005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956AF8C-2153-44D1-92F1-64CA41BC4621}"/>
                  </a:ext>
                </a:extLst>
              </p:cNvPr>
              <p:cNvCxnSpPr/>
              <p:nvPr/>
            </p:nvCxnSpPr>
            <p:spPr>
              <a:xfrm>
                <a:off x="11490960" y="5722620"/>
                <a:ext cx="0" cy="40005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33" name="TextBox 32">
              <a:extLst>
                <a:ext uri="{FF2B5EF4-FFF2-40B4-BE49-F238E27FC236}">
                  <a16:creationId xmlns:a16="http://schemas.microsoft.com/office/drawing/2014/main" id="{DE0FC9B4-52A7-4F35-8581-7E0607A4EFA8}"/>
                </a:ext>
              </a:extLst>
            </p:cNvPr>
            <p:cNvSpPr txBox="1"/>
            <p:nvPr/>
          </p:nvSpPr>
          <p:spPr>
            <a:xfrm>
              <a:off x="819133" y="2679909"/>
              <a:ext cx="654346" cy="523220"/>
            </a:xfrm>
            <a:prstGeom prst="rect">
              <a:avLst/>
            </a:prstGeom>
            <a:noFill/>
          </p:spPr>
          <p:txBody>
            <a:bodyPr wrap="none" rtlCol="0">
              <a:spAutoFit/>
            </a:bodyPr>
            <a:lstStyle/>
            <a:p>
              <a:r>
                <a:rPr lang="en-US" sz="2800" dirty="0"/>
                <a:t>1m</a:t>
              </a:r>
              <a:endParaRPr lang="en-CA" sz="2800" dirty="0"/>
            </a:p>
          </p:txBody>
        </p:sp>
        <p:sp>
          <p:nvSpPr>
            <p:cNvPr id="34" name="TextBox 33">
              <a:extLst>
                <a:ext uri="{FF2B5EF4-FFF2-40B4-BE49-F238E27FC236}">
                  <a16:creationId xmlns:a16="http://schemas.microsoft.com/office/drawing/2014/main" id="{8B5166B7-6836-46B4-8358-DAAE41B36DA1}"/>
                </a:ext>
              </a:extLst>
            </p:cNvPr>
            <p:cNvSpPr txBox="1"/>
            <p:nvPr/>
          </p:nvSpPr>
          <p:spPr>
            <a:xfrm>
              <a:off x="1543033" y="2679909"/>
              <a:ext cx="654346" cy="523220"/>
            </a:xfrm>
            <a:prstGeom prst="rect">
              <a:avLst/>
            </a:prstGeom>
            <a:noFill/>
          </p:spPr>
          <p:txBody>
            <a:bodyPr wrap="none" rtlCol="0">
              <a:spAutoFit/>
            </a:bodyPr>
            <a:lstStyle/>
            <a:p>
              <a:r>
                <a:rPr lang="en-US" sz="2800" dirty="0"/>
                <a:t>2m</a:t>
              </a:r>
              <a:endParaRPr lang="en-CA" sz="2800" dirty="0"/>
            </a:p>
          </p:txBody>
        </p:sp>
        <p:sp>
          <p:nvSpPr>
            <p:cNvPr id="35" name="TextBox 34">
              <a:extLst>
                <a:ext uri="{FF2B5EF4-FFF2-40B4-BE49-F238E27FC236}">
                  <a16:creationId xmlns:a16="http://schemas.microsoft.com/office/drawing/2014/main" id="{C308DF07-1948-47E5-B5B2-432E16D22848}"/>
                </a:ext>
              </a:extLst>
            </p:cNvPr>
            <p:cNvSpPr txBox="1"/>
            <p:nvPr/>
          </p:nvSpPr>
          <p:spPr>
            <a:xfrm>
              <a:off x="2292333" y="2679909"/>
              <a:ext cx="654346" cy="523220"/>
            </a:xfrm>
            <a:prstGeom prst="rect">
              <a:avLst/>
            </a:prstGeom>
            <a:noFill/>
          </p:spPr>
          <p:txBody>
            <a:bodyPr wrap="none" rtlCol="0">
              <a:spAutoFit/>
            </a:bodyPr>
            <a:lstStyle/>
            <a:p>
              <a:r>
                <a:rPr lang="en-US" sz="2800" dirty="0"/>
                <a:t>3m</a:t>
              </a:r>
              <a:endParaRPr lang="en-CA" sz="2800" dirty="0"/>
            </a:p>
          </p:txBody>
        </p:sp>
        <p:sp>
          <p:nvSpPr>
            <p:cNvPr id="36" name="TextBox 35">
              <a:extLst>
                <a:ext uri="{FF2B5EF4-FFF2-40B4-BE49-F238E27FC236}">
                  <a16:creationId xmlns:a16="http://schemas.microsoft.com/office/drawing/2014/main" id="{70EBBB94-0B75-496D-A03B-C12C7AA0C95C}"/>
                </a:ext>
              </a:extLst>
            </p:cNvPr>
            <p:cNvSpPr txBox="1"/>
            <p:nvPr/>
          </p:nvSpPr>
          <p:spPr>
            <a:xfrm>
              <a:off x="3016233" y="2679909"/>
              <a:ext cx="654346" cy="523220"/>
            </a:xfrm>
            <a:prstGeom prst="rect">
              <a:avLst/>
            </a:prstGeom>
            <a:noFill/>
          </p:spPr>
          <p:txBody>
            <a:bodyPr wrap="none" rtlCol="0">
              <a:spAutoFit/>
            </a:bodyPr>
            <a:lstStyle/>
            <a:p>
              <a:r>
                <a:rPr lang="en-US" sz="2800" dirty="0"/>
                <a:t>4m</a:t>
              </a:r>
              <a:endParaRPr lang="en-CA" sz="2800" dirty="0"/>
            </a:p>
          </p:txBody>
        </p:sp>
        <p:sp>
          <p:nvSpPr>
            <p:cNvPr id="37" name="TextBox 36">
              <a:extLst>
                <a:ext uri="{FF2B5EF4-FFF2-40B4-BE49-F238E27FC236}">
                  <a16:creationId xmlns:a16="http://schemas.microsoft.com/office/drawing/2014/main" id="{3DE75114-C82A-4A24-8AB4-17E2684E2518}"/>
                </a:ext>
              </a:extLst>
            </p:cNvPr>
            <p:cNvSpPr txBox="1"/>
            <p:nvPr/>
          </p:nvSpPr>
          <p:spPr>
            <a:xfrm>
              <a:off x="3702033" y="2679909"/>
              <a:ext cx="654346" cy="523220"/>
            </a:xfrm>
            <a:prstGeom prst="rect">
              <a:avLst/>
            </a:prstGeom>
            <a:noFill/>
          </p:spPr>
          <p:txBody>
            <a:bodyPr wrap="none" rtlCol="0">
              <a:spAutoFit/>
            </a:bodyPr>
            <a:lstStyle/>
            <a:p>
              <a:r>
                <a:rPr lang="en-US" sz="2800" dirty="0"/>
                <a:t>5m</a:t>
              </a:r>
              <a:endParaRPr lang="en-CA" sz="2800" dirty="0"/>
            </a:p>
          </p:txBody>
        </p:sp>
      </p:grpSp>
      <p:grpSp>
        <p:nvGrpSpPr>
          <p:cNvPr id="45" name="Group 44">
            <a:extLst>
              <a:ext uri="{FF2B5EF4-FFF2-40B4-BE49-F238E27FC236}">
                <a16:creationId xmlns:a16="http://schemas.microsoft.com/office/drawing/2014/main" id="{B8888298-0DDE-45C5-83A4-5B7BD31F4A4E}"/>
              </a:ext>
            </a:extLst>
          </p:cNvPr>
          <p:cNvGrpSpPr/>
          <p:nvPr/>
        </p:nvGrpSpPr>
        <p:grpSpPr>
          <a:xfrm>
            <a:off x="577148" y="1963629"/>
            <a:ext cx="3779091" cy="1370715"/>
            <a:chOff x="577148" y="1232109"/>
            <a:chExt cx="3779091" cy="1370715"/>
          </a:xfrm>
        </p:grpSpPr>
        <p:cxnSp>
          <p:nvCxnSpPr>
            <p:cNvPr id="46" name="Straight Arrow Connector 45">
              <a:extLst>
                <a:ext uri="{FF2B5EF4-FFF2-40B4-BE49-F238E27FC236}">
                  <a16:creationId xmlns:a16="http://schemas.microsoft.com/office/drawing/2014/main" id="{7C159374-C37D-4C5F-B518-98FA13A7399B}"/>
                </a:ext>
              </a:extLst>
            </p:cNvPr>
            <p:cNvCxnSpPr>
              <a:cxnSpLocks/>
            </p:cNvCxnSpPr>
            <p:nvPr/>
          </p:nvCxnSpPr>
          <p:spPr>
            <a:xfrm flipV="1">
              <a:off x="577148" y="1731798"/>
              <a:ext cx="3779091" cy="871026"/>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nvGrpSpPr>
            <p:cNvPr id="48" name="Group 47">
              <a:extLst>
                <a:ext uri="{FF2B5EF4-FFF2-40B4-BE49-F238E27FC236}">
                  <a16:creationId xmlns:a16="http://schemas.microsoft.com/office/drawing/2014/main" id="{A56D6F84-FDF2-4893-85AC-E37E6C86670B}"/>
                </a:ext>
              </a:extLst>
            </p:cNvPr>
            <p:cNvGrpSpPr/>
            <p:nvPr/>
          </p:nvGrpSpPr>
          <p:grpSpPr>
            <a:xfrm rot="20821589" flipV="1">
              <a:off x="1400069" y="1985878"/>
              <a:ext cx="2548719" cy="266656"/>
              <a:chOff x="8359140" y="5715000"/>
              <a:chExt cx="3131820" cy="407670"/>
            </a:xfrm>
          </p:grpSpPr>
          <p:cxnSp>
            <p:nvCxnSpPr>
              <p:cNvPr id="53" name="Straight Connector 52">
                <a:extLst>
                  <a:ext uri="{FF2B5EF4-FFF2-40B4-BE49-F238E27FC236}">
                    <a16:creationId xmlns:a16="http://schemas.microsoft.com/office/drawing/2014/main" id="{4C2A9CB9-42E7-45AB-868D-BA8E595B5AA0}"/>
                  </a:ext>
                </a:extLst>
              </p:cNvPr>
              <p:cNvCxnSpPr/>
              <p:nvPr/>
            </p:nvCxnSpPr>
            <p:spPr>
              <a:xfrm>
                <a:off x="8359140" y="5722620"/>
                <a:ext cx="0" cy="40005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0875627-7C06-4C53-9954-EEB328D97468}"/>
                  </a:ext>
                </a:extLst>
              </p:cNvPr>
              <p:cNvCxnSpPr/>
              <p:nvPr/>
            </p:nvCxnSpPr>
            <p:spPr>
              <a:xfrm>
                <a:off x="9403080" y="5715000"/>
                <a:ext cx="0" cy="40005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898430C-213B-4465-BF73-E194BB5866D0}"/>
                  </a:ext>
                </a:extLst>
              </p:cNvPr>
              <p:cNvCxnSpPr/>
              <p:nvPr/>
            </p:nvCxnSpPr>
            <p:spPr>
              <a:xfrm>
                <a:off x="10447020" y="5722620"/>
                <a:ext cx="0" cy="40005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48E8031-3B17-489B-A897-78D446BC4641}"/>
                  </a:ext>
                </a:extLst>
              </p:cNvPr>
              <p:cNvCxnSpPr/>
              <p:nvPr/>
            </p:nvCxnSpPr>
            <p:spPr>
              <a:xfrm>
                <a:off x="11490960" y="5722620"/>
                <a:ext cx="0" cy="40005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253DE135-B37D-43EC-8E62-C7D58B399A72}"/>
                </a:ext>
              </a:extLst>
            </p:cNvPr>
            <p:cNvSpPr txBox="1"/>
            <p:nvPr/>
          </p:nvSpPr>
          <p:spPr>
            <a:xfrm>
              <a:off x="1022333" y="1765509"/>
              <a:ext cx="654346" cy="523220"/>
            </a:xfrm>
            <a:prstGeom prst="rect">
              <a:avLst/>
            </a:prstGeom>
            <a:noFill/>
          </p:spPr>
          <p:txBody>
            <a:bodyPr wrap="none" rtlCol="0">
              <a:spAutoFit/>
            </a:bodyPr>
            <a:lstStyle/>
            <a:p>
              <a:r>
                <a:rPr lang="en-US" sz="2800" dirty="0"/>
                <a:t>1m</a:t>
              </a:r>
              <a:endParaRPr lang="en-CA" sz="2800" dirty="0"/>
            </a:p>
          </p:txBody>
        </p:sp>
        <p:sp>
          <p:nvSpPr>
            <p:cNvPr id="50" name="TextBox 49">
              <a:extLst>
                <a:ext uri="{FF2B5EF4-FFF2-40B4-BE49-F238E27FC236}">
                  <a16:creationId xmlns:a16="http://schemas.microsoft.com/office/drawing/2014/main" id="{D7D378D0-88B3-4DB6-B4DE-CC1D04DDED17}"/>
                </a:ext>
              </a:extLst>
            </p:cNvPr>
            <p:cNvSpPr txBox="1"/>
            <p:nvPr/>
          </p:nvSpPr>
          <p:spPr>
            <a:xfrm>
              <a:off x="1885933" y="1568659"/>
              <a:ext cx="654346" cy="523220"/>
            </a:xfrm>
            <a:prstGeom prst="rect">
              <a:avLst/>
            </a:prstGeom>
            <a:noFill/>
          </p:spPr>
          <p:txBody>
            <a:bodyPr wrap="none" rtlCol="0">
              <a:spAutoFit/>
            </a:bodyPr>
            <a:lstStyle/>
            <a:p>
              <a:r>
                <a:rPr lang="en-US" sz="2800" dirty="0"/>
                <a:t>2m</a:t>
              </a:r>
              <a:endParaRPr lang="en-CA" sz="2800" dirty="0"/>
            </a:p>
          </p:txBody>
        </p:sp>
        <p:sp>
          <p:nvSpPr>
            <p:cNvPr id="51" name="TextBox 50">
              <a:extLst>
                <a:ext uri="{FF2B5EF4-FFF2-40B4-BE49-F238E27FC236}">
                  <a16:creationId xmlns:a16="http://schemas.microsoft.com/office/drawing/2014/main" id="{D1EFA731-A16A-4F2F-9C57-21A45B4CB5D2}"/>
                </a:ext>
              </a:extLst>
            </p:cNvPr>
            <p:cNvSpPr txBox="1"/>
            <p:nvPr/>
          </p:nvSpPr>
          <p:spPr>
            <a:xfrm>
              <a:off x="2698733" y="1409909"/>
              <a:ext cx="654346" cy="523220"/>
            </a:xfrm>
            <a:prstGeom prst="rect">
              <a:avLst/>
            </a:prstGeom>
            <a:noFill/>
          </p:spPr>
          <p:txBody>
            <a:bodyPr wrap="none" rtlCol="0">
              <a:spAutoFit/>
            </a:bodyPr>
            <a:lstStyle/>
            <a:p>
              <a:r>
                <a:rPr lang="en-US" sz="2800" dirty="0"/>
                <a:t>3m</a:t>
              </a:r>
              <a:endParaRPr lang="en-CA" sz="2800" dirty="0"/>
            </a:p>
          </p:txBody>
        </p:sp>
        <p:sp>
          <p:nvSpPr>
            <p:cNvPr id="52" name="TextBox 51">
              <a:extLst>
                <a:ext uri="{FF2B5EF4-FFF2-40B4-BE49-F238E27FC236}">
                  <a16:creationId xmlns:a16="http://schemas.microsoft.com/office/drawing/2014/main" id="{D8601E86-D045-4B03-9981-5A705DC046D5}"/>
                </a:ext>
              </a:extLst>
            </p:cNvPr>
            <p:cNvSpPr txBox="1"/>
            <p:nvPr/>
          </p:nvSpPr>
          <p:spPr>
            <a:xfrm>
              <a:off x="3511533" y="1232109"/>
              <a:ext cx="654346" cy="523220"/>
            </a:xfrm>
            <a:prstGeom prst="rect">
              <a:avLst/>
            </a:prstGeom>
            <a:noFill/>
          </p:spPr>
          <p:txBody>
            <a:bodyPr wrap="none" rtlCol="0">
              <a:spAutoFit/>
            </a:bodyPr>
            <a:lstStyle/>
            <a:p>
              <a:r>
                <a:rPr lang="en-US" sz="2800" dirty="0"/>
                <a:t>4m</a:t>
              </a:r>
              <a:endParaRPr lang="en-CA" sz="2800" dirty="0"/>
            </a:p>
          </p:txBody>
        </p:sp>
      </p:grpSp>
      <p:sp>
        <p:nvSpPr>
          <p:cNvPr id="57" name="Rectangle 56">
            <a:extLst>
              <a:ext uri="{FF2B5EF4-FFF2-40B4-BE49-F238E27FC236}">
                <a16:creationId xmlns:a16="http://schemas.microsoft.com/office/drawing/2014/main" id="{5A2CEFC9-854D-4D1E-9691-A8048F953F88}"/>
              </a:ext>
            </a:extLst>
          </p:cNvPr>
          <p:cNvSpPr/>
          <p:nvPr/>
        </p:nvSpPr>
        <p:spPr>
          <a:xfrm>
            <a:off x="201453" y="1186934"/>
            <a:ext cx="4882427" cy="646331"/>
          </a:xfrm>
          <a:prstGeom prst="rect">
            <a:avLst/>
          </a:prstGeom>
        </p:spPr>
        <p:txBody>
          <a:bodyPr wrap="none">
            <a:spAutoFit/>
          </a:bodyPr>
          <a:lstStyle/>
          <a:p>
            <a:r>
              <a:rPr lang="en-US" sz="3600" dirty="0"/>
              <a:t>Scales of time and space:</a:t>
            </a:r>
            <a:endParaRPr lang="en-CA" sz="3600" dirty="0"/>
          </a:p>
        </p:txBody>
      </p:sp>
      <mc:AlternateContent xmlns:mc="http://schemas.openxmlformats.org/markup-compatibility/2006" xmlns:a14="http://schemas.microsoft.com/office/drawing/2010/main">
        <mc:Choice Requires="a14">
          <p:sp>
            <p:nvSpPr>
              <p:cNvPr id="58" name="Rectangle 57">
                <a:extLst>
                  <a:ext uri="{FF2B5EF4-FFF2-40B4-BE49-F238E27FC236}">
                    <a16:creationId xmlns:a16="http://schemas.microsoft.com/office/drawing/2014/main" id="{57EED7CF-91E6-4CD3-B96E-AA5F5015BA1D}"/>
                  </a:ext>
                </a:extLst>
              </p:cNvPr>
              <p:cNvSpPr/>
              <p:nvPr/>
            </p:nvSpPr>
            <p:spPr>
              <a:xfrm>
                <a:off x="170973" y="4242554"/>
                <a:ext cx="4835367" cy="1077218"/>
              </a:xfrm>
              <a:prstGeom prst="rect">
                <a:avLst/>
              </a:prstGeom>
            </p:spPr>
            <p:txBody>
              <a:bodyPr wrap="square">
                <a:spAutoFit/>
              </a:bodyPr>
              <a:lstStyle/>
              <a:p>
                <a:pPr algn="ctr"/>
                <a:r>
                  <a:rPr lang="en-US" sz="3200" dirty="0"/>
                  <a:t>(due to assuming the speed of light </a:t>
                </a:r>
                <a14:m>
                  <m:oMath xmlns:m="http://schemas.openxmlformats.org/officeDocument/2006/math">
                    <m:r>
                      <a:rPr lang="en-US" sz="3200" b="0" i="1" smtClean="0">
                        <a:latin typeface="Cambria Math" panose="02040503050406030204" pitchFamily="18" charset="0"/>
                      </a:rPr>
                      <m:t>𝑐</m:t>
                    </m:r>
                  </m:oMath>
                </a14:m>
                <a:r>
                  <a:rPr lang="en-CA" sz="3200" dirty="0"/>
                  <a:t> is constant.)</a:t>
                </a:r>
              </a:p>
            </p:txBody>
          </p:sp>
        </mc:Choice>
        <mc:Fallback xmlns="">
          <p:sp>
            <p:nvSpPr>
              <p:cNvPr id="58" name="Rectangle 57">
                <a:extLst>
                  <a:ext uri="{FF2B5EF4-FFF2-40B4-BE49-F238E27FC236}">
                    <a16:creationId xmlns:a16="http://schemas.microsoft.com/office/drawing/2014/main" id="{57EED7CF-91E6-4CD3-B96E-AA5F5015BA1D}"/>
                  </a:ext>
                </a:extLst>
              </p:cNvPr>
              <p:cNvSpPr>
                <a:spLocks noRot="1" noChangeAspect="1" noMove="1" noResize="1" noEditPoints="1" noAdjustHandles="1" noChangeArrowheads="1" noChangeShapeType="1" noTextEdit="1"/>
              </p:cNvSpPr>
              <p:nvPr/>
            </p:nvSpPr>
            <p:spPr>
              <a:xfrm>
                <a:off x="170973" y="4242554"/>
                <a:ext cx="4835367" cy="1077218"/>
              </a:xfrm>
              <a:prstGeom prst="rect">
                <a:avLst/>
              </a:prstGeom>
              <a:blipFill>
                <a:blip r:embed="rId12"/>
                <a:stretch>
                  <a:fillRect l="-2270" t="-7345" r="-4288" b="-18079"/>
                </a:stretch>
              </a:blipFill>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13">
            <p14:nvContentPartPr>
              <p14:cNvPr id="2" name="Ink 1">
                <a:extLst>
                  <a:ext uri="{FF2B5EF4-FFF2-40B4-BE49-F238E27FC236}">
                    <a16:creationId xmlns:a16="http://schemas.microsoft.com/office/drawing/2014/main" id="{BFCA8B13-746B-4304-9CAD-941CEE39D425}"/>
                  </a:ext>
                </a:extLst>
              </p14:cNvPr>
              <p14:cNvContentPartPr/>
              <p14:nvPr>
                <p:extLst>
                  <p:ext uri="{42D2F446-02D8-4167-A562-619A0277C38B}">
                    <p15:isNarration xmlns:p15="http://schemas.microsoft.com/office/powerpoint/2012/main" val="1"/>
                  </p:ext>
                </p:extLst>
              </p14:nvPr>
            </p14:nvContentPartPr>
            <p14:xfrm>
              <a:off x="7146000" y="4652640"/>
              <a:ext cx="1023120" cy="2076480"/>
            </p14:xfrm>
          </p:contentPart>
        </mc:Choice>
        <mc:Fallback xmlns="">
          <p:pic>
            <p:nvPicPr>
              <p:cNvPr id="2" name="Ink 1">
                <a:extLst>
                  <a:ext uri="{FF2B5EF4-FFF2-40B4-BE49-F238E27FC236}">
                    <a16:creationId xmlns:a16="http://schemas.microsoft.com/office/drawing/2014/main" id="{BFCA8B13-746B-4304-9CAD-941CEE39D425}"/>
                  </a:ext>
                </a:extLst>
              </p:cNvPr>
              <p:cNvPicPr>
                <a:picLocks noGrp="1" noRot="1" noChangeAspect="1" noMove="1" noResize="1" noEditPoints="1" noAdjustHandles="1" noChangeArrowheads="1" noChangeShapeType="1"/>
              </p:cNvPicPr>
              <p:nvPr/>
            </p:nvPicPr>
            <p:blipFill>
              <a:blip r:embed="rId14"/>
              <a:stretch>
                <a:fillRect/>
              </a:stretch>
            </p:blipFill>
            <p:spPr>
              <a:xfrm>
                <a:off x="7136640" y="4643280"/>
                <a:ext cx="1041840" cy="2095200"/>
              </a:xfrm>
              <a:prstGeom prst="rect">
                <a:avLst/>
              </a:prstGeom>
            </p:spPr>
          </p:pic>
        </mc:Fallback>
      </mc:AlternateContent>
    </p:spTree>
    <p:custDataLst>
      <p:tags r:id="rId1"/>
    </p:custDataLst>
    <p:extLst>
      <p:ext uri="{BB962C8B-B14F-4D97-AF65-F5344CB8AC3E}">
        <p14:creationId xmlns:p14="http://schemas.microsoft.com/office/powerpoint/2010/main" val="2743346700"/>
      </p:ext>
    </p:extLst>
  </p:cSld>
  <p:clrMapOvr>
    <a:masterClrMapping/>
  </p:clrMapOvr>
  <mc:AlternateContent xmlns:mc="http://schemas.openxmlformats.org/markup-compatibility/2006" xmlns:p14="http://schemas.microsoft.com/office/powerpoint/2010/main">
    <mc:Choice Requires="p14">
      <p:transition spd="med" p14:dur="700" advTm="9935">
        <p:fade/>
      </p:transition>
    </mc:Choice>
    <mc:Fallback xmlns="">
      <p:transition spd="med" advTm="993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md type="call" cmd="playFrom(0.0)">
                                      <p:cBhvr>
                                        <p:cTn id="7"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 name="Group 173">
            <a:extLst>
              <a:ext uri="{FF2B5EF4-FFF2-40B4-BE49-F238E27FC236}">
                <a16:creationId xmlns:a16="http://schemas.microsoft.com/office/drawing/2014/main" id="{1D3368AF-BB87-4487-A319-29D02DE49AF2}"/>
              </a:ext>
            </a:extLst>
          </p:cNvPr>
          <p:cNvGrpSpPr/>
          <p:nvPr/>
        </p:nvGrpSpPr>
        <p:grpSpPr>
          <a:xfrm>
            <a:off x="4363154" y="350349"/>
            <a:ext cx="3214157" cy="2868676"/>
            <a:chOff x="4363154" y="350349"/>
            <a:chExt cx="3214157" cy="2868676"/>
          </a:xfrm>
        </p:grpSpPr>
        <p:grpSp>
          <p:nvGrpSpPr>
            <p:cNvPr id="86" name="Group 85">
              <a:extLst>
                <a:ext uri="{FF2B5EF4-FFF2-40B4-BE49-F238E27FC236}">
                  <a16:creationId xmlns:a16="http://schemas.microsoft.com/office/drawing/2014/main" id="{965DD168-BFF8-47D4-A65D-6165C0E13C96}"/>
                </a:ext>
              </a:extLst>
            </p:cNvPr>
            <p:cNvGrpSpPr/>
            <p:nvPr/>
          </p:nvGrpSpPr>
          <p:grpSpPr>
            <a:xfrm>
              <a:off x="4841991" y="599996"/>
              <a:ext cx="2092738" cy="2619029"/>
              <a:chOff x="8916251" y="3646887"/>
              <a:chExt cx="1885667" cy="2551440"/>
            </a:xfrm>
          </p:grpSpPr>
          <p:cxnSp>
            <p:nvCxnSpPr>
              <p:cNvPr id="104" name="Straight Connector 103">
                <a:extLst>
                  <a:ext uri="{FF2B5EF4-FFF2-40B4-BE49-F238E27FC236}">
                    <a16:creationId xmlns:a16="http://schemas.microsoft.com/office/drawing/2014/main" id="{73E17F5E-FEA7-4D1E-9148-45395F2ADD27}"/>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05" name="Straight Connector 104">
                <a:extLst>
                  <a:ext uri="{FF2B5EF4-FFF2-40B4-BE49-F238E27FC236}">
                    <a16:creationId xmlns:a16="http://schemas.microsoft.com/office/drawing/2014/main" id="{0D3FF6DE-8ECE-4633-925C-169A58549D73}"/>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06" name="Straight Connector 105">
                <a:extLst>
                  <a:ext uri="{FF2B5EF4-FFF2-40B4-BE49-F238E27FC236}">
                    <a16:creationId xmlns:a16="http://schemas.microsoft.com/office/drawing/2014/main" id="{BE48CFF8-E6E8-4F55-8EB6-972886199097}"/>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87" name="Group 86">
              <a:extLst>
                <a:ext uri="{FF2B5EF4-FFF2-40B4-BE49-F238E27FC236}">
                  <a16:creationId xmlns:a16="http://schemas.microsoft.com/office/drawing/2014/main" id="{6A7A36AD-7E3F-4DDB-906A-A93515C30000}"/>
                </a:ext>
              </a:extLst>
            </p:cNvPr>
            <p:cNvGrpSpPr/>
            <p:nvPr/>
          </p:nvGrpSpPr>
          <p:grpSpPr>
            <a:xfrm>
              <a:off x="4695463" y="857022"/>
              <a:ext cx="2486602" cy="2092737"/>
              <a:chOff x="789165" y="819317"/>
              <a:chExt cx="7717578" cy="2828149"/>
            </a:xfrm>
          </p:grpSpPr>
          <p:cxnSp>
            <p:nvCxnSpPr>
              <p:cNvPr id="101" name="Straight Connector 100">
                <a:extLst>
                  <a:ext uri="{FF2B5EF4-FFF2-40B4-BE49-F238E27FC236}">
                    <a16:creationId xmlns:a16="http://schemas.microsoft.com/office/drawing/2014/main" id="{DE7381F0-F7A2-488F-8D0F-73C2F60DAD09}"/>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02" name="Straight Connector 101">
                <a:extLst>
                  <a:ext uri="{FF2B5EF4-FFF2-40B4-BE49-F238E27FC236}">
                    <a16:creationId xmlns:a16="http://schemas.microsoft.com/office/drawing/2014/main" id="{A57B16A8-575F-43D5-B240-49DDF35E7B72}"/>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03" name="Straight Connector 102">
                <a:extLst>
                  <a:ext uri="{FF2B5EF4-FFF2-40B4-BE49-F238E27FC236}">
                    <a16:creationId xmlns:a16="http://schemas.microsoft.com/office/drawing/2014/main" id="{5121A2BC-1AE1-4BCA-98C4-016EAD1A5CB9}"/>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88" name="Straight Arrow Connector 87">
              <a:extLst>
                <a:ext uri="{FF2B5EF4-FFF2-40B4-BE49-F238E27FC236}">
                  <a16:creationId xmlns:a16="http://schemas.microsoft.com/office/drawing/2014/main" id="{3242107E-AB56-4E1C-B7C8-E6033BAC8C92}"/>
                </a:ext>
              </a:extLst>
            </p:cNvPr>
            <p:cNvCxnSpPr>
              <a:cxnSpLocks/>
            </p:cNvCxnSpPr>
            <p:nvPr/>
          </p:nvCxnSpPr>
          <p:spPr>
            <a:xfrm>
              <a:off x="4624981" y="2948958"/>
              <a:ext cx="2731284"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89" name="Straight Arrow Connector 88">
              <a:extLst>
                <a:ext uri="{FF2B5EF4-FFF2-40B4-BE49-F238E27FC236}">
                  <a16:creationId xmlns:a16="http://schemas.microsoft.com/office/drawing/2014/main" id="{F1B2B8FE-3111-4FB3-BAB9-AE4D636556EA}"/>
                </a:ext>
              </a:extLst>
            </p:cNvPr>
            <p:cNvCxnSpPr>
              <a:cxnSpLocks/>
            </p:cNvCxnSpPr>
            <p:nvPr/>
          </p:nvCxnSpPr>
          <p:spPr>
            <a:xfrm flipV="1">
              <a:off x="4849272" y="703520"/>
              <a:ext cx="0" cy="246518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4B48587-58EE-4152-863A-565051403ADC}"/>
                    </a:ext>
                  </a:extLst>
                </p:cNvPr>
                <p:cNvSpPr txBox="1"/>
                <p:nvPr/>
              </p:nvSpPr>
              <p:spPr>
                <a:xfrm>
                  <a:off x="7201343" y="2772786"/>
                  <a:ext cx="375968" cy="4327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0070C0"/>
                            </a:solidFill>
                            <a:latin typeface="Cambria Math" panose="02040503050406030204" pitchFamily="18" charset="0"/>
                          </a:rPr>
                          <m:t>𝑥</m:t>
                        </m:r>
                      </m:oMath>
                    </m:oMathPara>
                  </a14:m>
                  <a:endParaRPr lang="en-CA" sz="3200" dirty="0">
                    <a:solidFill>
                      <a:srgbClr val="0070C0"/>
                    </a:solidFill>
                  </a:endParaRPr>
                </a:p>
              </p:txBody>
            </p:sp>
          </mc:Choice>
          <mc:Fallback xmlns="">
            <p:sp>
              <p:nvSpPr>
                <p:cNvPr id="26" name="TextBox 25">
                  <a:extLst>
                    <a:ext uri="{FF2B5EF4-FFF2-40B4-BE49-F238E27FC236}">
                      <a16:creationId xmlns:a16="http://schemas.microsoft.com/office/drawing/2014/main" id="{94B48587-58EE-4152-863A-565051403ADC}"/>
                    </a:ext>
                  </a:extLst>
                </p:cNvPr>
                <p:cNvSpPr txBox="1">
                  <a:spLocks noRot="1" noChangeAspect="1" noMove="1" noResize="1" noEditPoints="1" noAdjustHandles="1" noChangeArrowheads="1" noChangeShapeType="1" noTextEdit="1"/>
                </p:cNvSpPr>
                <p:nvPr/>
              </p:nvSpPr>
              <p:spPr>
                <a:xfrm>
                  <a:off x="7201343" y="2772786"/>
                  <a:ext cx="375968" cy="432714"/>
                </a:xfrm>
                <a:prstGeom prst="rect">
                  <a:avLst/>
                </a:prstGeom>
                <a:blipFill>
                  <a:blip r:embed="rId3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A076C16-0389-48F7-A923-DDEC049FABFF}"/>
                    </a:ext>
                  </a:extLst>
                </p:cNvPr>
                <p:cNvSpPr txBox="1"/>
                <p:nvPr/>
              </p:nvSpPr>
              <p:spPr>
                <a:xfrm>
                  <a:off x="4363154" y="350349"/>
                  <a:ext cx="472617" cy="4327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𝑐</m:t>
                        </m:r>
                        <m:r>
                          <a:rPr lang="en-US" sz="3200" b="0" i="1" smtClean="0">
                            <a:solidFill>
                              <a:srgbClr val="0070C0"/>
                            </a:solidFill>
                            <a:latin typeface="Cambria Math" panose="02040503050406030204" pitchFamily="18" charset="0"/>
                          </a:rPr>
                          <m:t>𝑡</m:t>
                        </m:r>
                      </m:oMath>
                    </m:oMathPara>
                  </a14:m>
                  <a:endParaRPr lang="en-CA" sz="3200" dirty="0">
                    <a:solidFill>
                      <a:srgbClr val="0070C0"/>
                    </a:solidFill>
                  </a:endParaRPr>
                </a:p>
              </p:txBody>
            </p:sp>
          </mc:Choice>
          <mc:Fallback xmlns="">
            <p:sp>
              <p:nvSpPr>
                <p:cNvPr id="27" name="TextBox 26">
                  <a:extLst>
                    <a:ext uri="{FF2B5EF4-FFF2-40B4-BE49-F238E27FC236}">
                      <a16:creationId xmlns:a16="http://schemas.microsoft.com/office/drawing/2014/main" id="{2A076C16-0389-48F7-A923-DDEC049FABFF}"/>
                    </a:ext>
                  </a:extLst>
                </p:cNvPr>
                <p:cNvSpPr txBox="1">
                  <a:spLocks noRot="1" noChangeAspect="1" noMove="1" noResize="1" noEditPoints="1" noAdjustHandles="1" noChangeArrowheads="1" noChangeShapeType="1" noTextEdit="1"/>
                </p:cNvSpPr>
                <p:nvPr/>
              </p:nvSpPr>
              <p:spPr>
                <a:xfrm>
                  <a:off x="4363154" y="350349"/>
                  <a:ext cx="472617" cy="432714"/>
                </a:xfrm>
                <a:prstGeom prst="rect">
                  <a:avLst/>
                </a:prstGeom>
                <a:blipFill>
                  <a:blip r:embed="rId33"/>
                  <a:stretch>
                    <a:fillRect b="-1408"/>
                  </a:stretch>
                </a:blipFill>
              </p:spPr>
              <p:txBody>
                <a:bodyPr/>
                <a:lstStyle/>
                <a:p>
                  <a:r>
                    <a:rPr lang="en-CA">
                      <a:noFill/>
                    </a:rPr>
                    <a:t> </a:t>
                  </a:r>
                </a:p>
              </p:txBody>
            </p:sp>
          </mc:Fallback>
        </mc:AlternateContent>
      </p:grpSp>
      <p:grpSp>
        <p:nvGrpSpPr>
          <p:cNvPr id="195" name="Group 194">
            <a:extLst>
              <a:ext uri="{FF2B5EF4-FFF2-40B4-BE49-F238E27FC236}">
                <a16:creationId xmlns:a16="http://schemas.microsoft.com/office/drawing/2014/main" id="{93394018-A993-4D72-97D0-BA64D71258C8}"/>
              </a:ext>
            </a:extLst>
          </p:cNvPr>
          <p:cNvGrpSpPr/>
          <p:nvPr/>
        </p:nvGrpSpPr>
        <p:grpSpPr>
          <a:xfrm>
            <a:off x="174160" y="340875"/>
            <a:ext cx="3170616" cy="2869669"/>
            <a:chOff x="174160" y="340875"/>
            <a:chExt cx="3170616" cy="2869669"/>
          </a:xfrm>
        </p:grpSpPr>
        <p:grpSp>
          <p:nvGrpSpPr>
            <p:cNvPr id="37" name="Group 36">
              <a:extLst>
                <a:ext uri="{FF2B5EF4-FFF2-40B4-BE49-F238E27FC236}">
                  <a16:creationId xmlns:a16="http://schemas.microsoft.com/office/drawing/2014/main" id="{6537BFB6-3BC8-4246-8384-D31A2A276F8C}"/>
                </a:ext>
              </a:extLst>
            </p:cNvPr>
            <p:cNvGrpSpPr/>
            <p:nvPr/>
          </p:nvGrpSpPr>
          <p:grpSpPr>
            <a:xfrm>
              <a:off x="638486" y="590525"/>
              <a:ext cx="2092737" cy="2619029"/>
              <a:chOff x="8916251" y="3646887"/>
              <a:chExt cx="1885667" cy="2551440"/>
            </a:xfrm>
          </p:grpSpPr>
          <p:cxnSp>
            <p:nvCxnSpPr>
              <p:cNvPr id="55" name="Straight Connector 54">
                <a:extLst>
                  <a:ext uri="{FF2B5EF4-FFF2-40B4-BE49-F238E27FC236}">
                    <a16:creationId xmlns:a16="http://schemas.microsoft.com/office/drawing/2014/main" id="{58830486-A32C-4A47-9B44-3A9A843CDBCD}"/>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id="{AD1B6327-EEC5-423D-AE45-D6C3E24CC83D}"/>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8FFB1F10-B1E9-4BE8-B575-783870C46DB7}"/>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38" name="Group 37">
              <a:extLst>
                <a:ext uri="{FF2B5EF4-FFF2-40B4-BE49-F238E27FC236}">
                  <a16:creationId xmlns:a16="http://schemas.microsoft.com/office/drawing/2014/main" id="{8D3C6C05-DC4D-4A15-92F3-433945959B5A}"/>
                </a:ext>
              </a:extLst>
            </p:cNvPr>
            <p:cNvGrpSpPr/>
            <p:nvPr/>
          </p:nvGrpSpPr>
          <p:grpSpPr>
            <a:xfrm>
              <a:off x="491958" y="847551"/>
              <a:ext cx="2486601" cy="2092738"/>
              <a:chOff x="789165" y="819317"/>
              <a:chExt cx="7717578" cy="2828149"/>
            </a:xfrm>
          </p:grpSpPr>
          <p:cxnSp>
            <p:nvCxnSpPr>
              <p:cNvPr id="52" name="Straight Connector 51">
                <a:extLst>
                  <a:ext uri="{FF2B5EF4-FFF2-40B4-BE49-F238E27FC236}">
                    <a16:creationId xmlns:a16="http://schemas.microsoft.com/office/drawing/2014/main" id="{67AE978D-5CC5-4745-A351-C171C0458F3F}"/>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78E834CC-6B4E-4AD6-878A-514C8237418D}"/>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AD723925-2910-4DBC-9DA1-AADA6766A475}"/>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39" name="Straight Arrow Connector 38">
              <a:extLst>
                <a:ext uri="{FF2B5EF4-FFF2-40B4-BE49-F238E27FC236}">
                  <a16:creationId xmlns:a16="http://schemas.microsoft.com/office/drawing/2014/main" id="{10147118-9E59-4F94-A037-C4A53AE15EEA}"/>
                </a:ext>
              </a:extLst>
            </p:cNvPr>
            <p:cNvCxnSpPr>
              <a:cxnSpLocks/>
            </p:cNvCxnSpPr>
            <p:nvPr/>
          </p:nvCxnSpPr>
          <p:spPr>
            <a:xfrm>
              <a:off x="421476" y="2939487"/>
              <a:ext cx="2731283"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40" name="Straight Arrow Connector 39">
              <a:extLst>
                <a:ext uri="{FF2B5EF4-FFF2-40B4-BE49-F238E27FC236}">
                  <a16:creationId xmlns:a16="http://schemas.microsoft.com/office/drawing/2014/main" id="{EF2A38A9-A22D-4DC0-BF85-4C0F73E927F9}"/>
                </a:ext>
              </a:extLst>
            </p:cNvPr>
            <p:cNvCxnSpPr>
              <a:cxnSpLocks/>
            </p:cNvCxnSpPr>
            <p:nvPr/>
          </p:nvCxnSpPr>
          <p:spPr>
            <a:xfrm flipV="1">
              <a:off x="645767" y="694049"/>
              <a:ext cx="0" cy="2465184"/>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62D22729-2A70-4C79-B833-B110E9A42D86}"/>
                    </a:ext>
                  </a:extLst>
                </p:cNvPr>
                <p:cNvSpPr txBox="1"/>
                <p:nvPr/>
              </p:nvSpPr>
              <p:spPr>
                <a:xfrm>
                  <a:off x="2968808" y="2777830"/>
                  <a:ext cx="375968" cy="4327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0070C0"/>
                            </a:solidFill>
                            <a:latin typeface="Cambria Math" panose="02040503050406030204" pitchFamily="18" charset="0"/>
                          </a:rPr>
                          <m:t>𝑥</m:t>
                        </m:r>
                      </m:oMath>
                    </m:oMathPara>
                  </a14:m>
                  <a:endParaRPr lang="en-CA" sz="3200" dirty="0">
                    <a:solidFill>
                      <a:srgbClr val="0070C0"/>
                    </a:solidFill>
                  </a:endParaRPr>
                </a:p>
              </p:txBody>
            </p:sp>
          </mc:Choice>
          <mc:Fallback xmlns="">
            <p:sp>
              <p:nvSpPr>
                <p:cNvPr id="33" name="TextBox 32">
                  <a:extLst>
                    <a:ext uri="{FF2B5EF4-FFF2-40B4-BE49-F238E27FC236}">
                      <a16:creationId xmlns:a16="http://schemas.microsoft.com/office/drawing/2014/main" id="{62D22729-2A70-4C79-B833-B110E9A42D86}"/>
                    </a:ext>
                  </a:extLst>
                </p:cNvPr>
                <p:cNvSpPr txBox="1">
                  <a:spLocks noRot="1" noChangeAspect="1" noMove="1" noResize="1" noEditPoints="1" noAdjustHandles="1" noChangeArrowheads="1" noChangeShapeType="1" noTextEdit="1"/>
                </p:cNvSpPr>
                <p:nvPr/>
              </p:nvSpPr>
              <p:spPr>
                <a:xfrm>
                  <a:off x="2968808" y="2777830"/>
                  <a:ext cx="375968" cy="432714"/>
                </a:xfrm>
                <a:prstGeom prst="rect">
                  <a:avLst/>
                </a:prstGeom>
                <a:blipFill>
                  <a:blip r:embed="rId2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25126BA-1D26-471D-9E75-D26AACDB5EC3}"/>
                    </a:ext>
                  </a:extLst>
                </p:cNvPr>
                <p:cNvSpPr txBox="1"/>
                <p:nvPr/>
              </p:nvSpPr>
              <p:spPr>
                <a:xfrm>
                  <a:off x="174160" y="340875"/>
                  <a:ext cx="472617" cy="4327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𝑐</m:t>
                        </m:r>
                        <m:r>
                          <a:rPr lang="en-US" sz="3200" b="0" i="1" smtClean="0">
                            <a:solidFill>
                              <a:srgbClr val="0070C0"/>
                            </a:solidFill>
                            <a:latin typeface="Cambria Math" panose="02040503050406030204" pitchFamily="18" charset="0"/>
                          </a:rPr>
                          <m:t>𝑡</m:t>
                        </m:r>
                      </m:oMath>
                    </m:oMathPara>
                  </a14:m>
                  <a:endParaRPr lang="en-CA" sz="3200" dirty="0">
                    <a:solidFill>
                      <a:srgbClr val="0070C0"/>
                    </a:solidFill>
                  </a:endParaRPr>
                </a:p>
              </p:txBody>
            </p:sp>
          </mc:Choice>
          <mc:Fallback xmlns="">
            <p:sp>
              <p:nvSpPr>
                <p:cNvPr id="34" name="TextBox 33">
                  <a:extLst>
                    <a:ext uri="{FF2B5EF4-FFF2-40B4-BE49-F238E27FC236}">
                      <a16:creationId xmlns:a16="http://schemas.microsoft.com/office/drawing/2014/main" id="{825126BA-1D26-471D-9E75-D26AACDB5EC3}"/>
                    </a:ext>
                  </a:extLst>
                </p:cNvPr>
                <p:cNvSpPr txBox="1">
                  <a:spLocks noRot="1" noChangeAspect="1" noMove="1" noResize="1" noEditPoints="1" noAdjustHandles="1" noChangeArrowheads="1" noChangeShapeType="1" noTextEdit="1"/>
                </p:cNvSpPr>
                <p:nvPr/>
              </p:nvSpPr>
              <p:spPr>
                <a:xfrm>
                  <a:off x="174160" y="340875"/>
                  <a:ext cx="472617" cy="432714"/>
                </a:xfrm>
                <a:prstGeom prst="rect">
                  <a:avLst/>
                </a:prstGeom>
                <a:blipFill>
                  <a:blip r:embed="rId24"/>
                  <a:stretch>
                    <a:fillRect/>
                  </a:stretch>
                </a:blipFill>
              </p:spPr>
              <p:txBody>
                <a:bodyPr/>
                <a:lstStyle/>
                <a:p>
                  <a:r>
                    <a:rPr lang="en-CA">
                      <a:noFill/>
                    </a:rPr>
                    <a:t> </a:t>
                  </a:r>
                </a:p>
              </p:txBody>
            </p:sp>
          </mc:Fallback>
        </mc:AlternateContent>
      </p:grpSp>
      <p:grpSp>
        <p:nvGrpSpPr>
          <p:cNvPr id="207" name="Group 206">
            <a:extLst>
              <a:ext uri="{FF2B5EF4-FFF2-40B4-BE49-F238E27FC236}">
                <a16:creationId xmlns:a16="http://schemas.microsoft.com/office/drawing/2014/main" id="{1FBE32F8-6F4E-4766-82C8-D3333EF25C06}"/>
              </a:ext>
            </a:extLst>
          </p:cNvPr>
          <p:cNvGrpSpPr/>
          <p:nvPr/>
        </p:nvGrpSpPr>
        <p:grpSpPr>
          <a:xfrm>
            <a:off x="8652124" y="285034"/>
            <a:ext cx="3177013" cy="3101002"/>
            <a:chOff x="8652124" y="285034"/>
            <a:chExt cx="3177013" cy="3101002"/>
          </a:xfrm>
        </p:grpSpPr>
        <p:grpSp>
          <p:nvGrpSpPr>
            <p:cNvPr id="133" name="Group 132">
              <a:extLst>
                <a:ext uri="{FF2B5EF4-FFF2-40B4-BE49-F238E27FC236}">
                  <a16:creationId xmlns:a16="http://schemas.microsoft.com/office/drawing/2014/main" id="{46A2372F-D443-42B4-B5F5-7595D6E3AA88}"/>
                </a:ext>
              </a:extLst>
            </p:cNvPr>
            <p:cNvGrpSpPr/>
            <p:nvPr/>
          </p:nvGrpSpPr>
          <p:grpSpPr>
            <a:xfrm>
              <a:off x="9145476" y="607254"/>
              <a:ext cx="2092739" cy="2619028"/>
              <a:chOff x="8916251" y="3646887"/>
              <a:chExt cx="1885667" cy="2551440"/>
            </a:xfrm>
          </p:grpSpPr>
          <p:cxnSp>
            <p:nvCxnSpPr>
              <p:cNvPr id="148" name="Straight Connector 147">
                <a:extLst>
                  <a:ext uri="{FF2B5EF4-FFF2-40B4-BE49-F238E27FC236}">
                    <a16:creationId xmlns:a16="http://schemas.microsoft.com/office/drawing/2014/main" id="{13571246-C971-45D7-9848-AD83E0131A87}"/>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49" name="Straight Connector 148">
                <a:extLst>
                  <a:ext uri="{FF2B5EF4-FFF2-40B4-BE49-F238E27FC236}">
                    <a16:creationId xmlns:a16="http://schemas.microsoft.com/office/drawing/2014/main" id="{57118E68-34FB-4CCC-A7B1-82897539659F}"/>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50" name="Straight Connector 149">
                <a:extLst>
                  <a:ext uri="{FF2B5EF4-FFF2-40B4-BE49-F238E27FC236}">
                    <a16:creationId xmlns:a16="http://schemas.microsoft.com/office/drawing/2014/main" id="{11878D12-C438-43F4-8460-D193F3DA2D2F}"/>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134" name="Group 133">
              <a:extLst>
                <a:ext uri="{FF2B5EF4-FFF2-40B4-BE49-F238E27FC236}">
                  <a16:creationId xmlns:a16="http://schemas.microsoft.com/office/drawing/2014/main" id="{A11440C9-A7C3-4986-8331-EE6DDBB2CCB6}"/>
                </a:ext>
              </a:extLst>
            </p:cNvPr>
            <p:cNvGrpSpPr/>
            <p:nvPr/>
          </p:nvGrpSpPr>
          <p:grpSpPr>
            <a:xfrm>
              <a:off x="8998948" y="864279"/>
              <a:ext cx="2486603" cy="2092737"/>
              <a:chOff x="789165" y="819317"/>
              <a:chExt cx="7717578" cy="2828149"/>
            </a:xfrm>
          </p:grpSpPr>
          <p:cxnSp>
            <p:nvCxnSpPr>
              <p:cNvPr id="145" name="Straight Connector 144">
                <a:extLst>
                  <a:ext uri="{FF2B5EF4-FFF2-40B4-BE49-F238E27FC236}">
                    <a16:creationId xmlns:a16="http://schemas.microsoft.com/office/drawing/2014/main" id="{B1F4F597-11CB-49C3-93EE-89CE8E38E440}"/>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46" name="Straight Connector 145">
                <a:extLst>
                  <a:ext uri="{FF2B5EF4-FFF2-40B4-BE49-F238E27FC236}">
                    <a16:creationId xmlns:a16="http://schemas.microsoft.com/office/drawing/2014/main" id="{FAD93CAF-5969-4E2D-804C-5F6E19A30641}"/>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47" name="Straight Connector 146">
                <a:extLst>
                  <a:ext uri="{FF2B5EF4-FFF2-40B4-BE49-F238E27FC236}">
                    <a16:creationId xmlns:a16="http://schemas.microsoft.com/office/drawing/2014/main" id="{A5FEA7C1-C9A4-47B9-809A-5A44EF8B5136}"/>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135" name="Straight Arrow Connector 134">
              <a:extLst>
                <a:ext uri="{FF2B5EF4-FFF2-40B4-BE49-F238E27FC236}">
                  <a16:creationId xmlns:a16="http://schemas.microsoft.com/office/drawing/2014/main" id="{E8BF3AB1-D25F-4D13-AEA0-B72CF4586829}"/>
                </a:ext>
              </a:extLst>
            </p:cNvPr>
            <p:cNvCxnSpPr>
              <a:cxnSpLocks/>
            </p:cNvCxnSpPr>
            <p:nvPr/>
          </p:nvCxnSpPr>
          <p:spPr>
            <a:xfrm>
              <a:off x="8928466" y="2956215"/>
              <a:ext cx="2731285"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136" name="Straight Arrow Connector 135">
              <a:extLst>
                <a:ext uri="{FF2B5EF4-FFF2-40B4-BE49-F238E27FC236}">
                  <a16:creationId xmlns:a16="http://schemas.microsoft.com/office/drawing/2014/main" id="{BF089ED7-9CF3-4229-9F0C-29440C6BB078}"/>
                </a:ext>
              </a:extLst>
            </p:cNvPr>
            <p:cNvCxnSpPr>
              <a:cxnSpLocks/>
            </p:cNvCxnSpPr>
            <p:nvPr/>
          </p:nvCxnSpPr>
          <p:spPr>
            <a:xfrm flipV="1">
              <a:off x="9152757" y="710778"/>
              <a:ext cx="0" cy="246518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96D28330-77E3-47CB-A8ED-1730F6A929F2}"/>
                    </a:ext>
                  </a:extLst>
                </p:cNvPr>
                <p:cNvSpPr txBox="1"/>
                <p:nvPr/>
              </p:nvSpPr>
              <p:spPr>
                <a:xfrm>
                  <a:off x="11533857" y="2801261"/>
                  <a:ext cx="29528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0070C0"/>
                            </a:solidFill>
                            <a:latin typeface="Cambria Math" panose="02040503050406030204" pitchFamily="18" charset="0"/>
                          </a:rPr>
                          <m:t>𝑥</m:t>
                        </m:r>
                      </m:oMath>
                    </m:oMathPara>
                  </a14:m>
                  <a:endParaRPr lang="en-CA" sz="3200" dirty="0">
                    <a:solidFill>
                      <a:srgbClr val="0070C0"/>
                    </a:solidFill>
                  </a:endParaRPr>
                </a:p>
              </p:txBody>
            </p:sp>
          </mc:Choice>
          <mc:Fallback xmlns="">
            <p:sp>
              <p:nvSpPr>
                <p:cNvPr id="129" name="TextBox 128">
                  <a:extLst>
                    <a:ext uri="{FF2B5EF4-FFF2-40B4-BE49-F238E27FC236}">
                      <a16:creationId xmlns:a16="http://schemas.microsoft.com/office/drawing/2014/main" id="{96D28330-77E3-47CB-A8ED-1730F6A929F2}"/>
                    </a:ext>
                  </a:extLst>
                </p:cNvPr>
                <p:cNvSpPr txBox="1">
                  <a:spLocks noRot="1" noChangeAspect="1" noMove="1" noResize="1" noEditPoints="1" noAdjustHandles="1" noChangeArrowheads="1" noChangeShapeType="1" noTextEdit="1"/>
                </p:cNvSpPr>
                <p:nvPr/>
              </p:nvSpPr>
              <p:spPr>
                <a:xfrm>
                  <a:off x="11533857" y="2801261"/>
                  <a:ext cx="295280" cy="584775"/>
                </a:xfrm>
                <a:prstGeom prst="rect">
                  <a:avLst/>
                </a:prstGeom>
                <a:blipFill>
                  <a:blip r:embed="rId36"/>
                  <a:stretch>
                    <a:fillRect r="-416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D8956FA4-AA16-4767-8781-0FC9A7F4D99B}"/>
                    </a:ext>
                  </a:extLst>
                </p:cNvPr>
                <p:cNvSpPr txBox="1"/>
                <p:nvPr/>
              </p:nvSpPr>
              <p:spPr>
                <a:xfrm>
                  <a:off x="8652124" y="285034"/>
                  <a:ext cx="472617" cy="4327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𝑐</m:t>
                        </m:r>
                        <m:r>
                          <a:rPr lang="en-US" sz="3200" b="0" i="1" smtClean="0">
                            <a:solidFill>
                              <a:srgbClr val="0070C0"/>
                            </a:solidFill>
                            <a:latin typeface="Cambria Math" panose="02040503050406030204" pitchFamily="18" charset="0"/>
                          </a:rPr>
                          <m:t>𝑡</m:t>
                        </m:r>
                      </m:oMath>
                    </m:oMathPara>
                  </a14:m>
                  <a:endParaRPr lang="en-CA" sz="3200" dirty="0">
                    <a:solidFill>
                      <a:srgbClr val="0070C0"/>
                    </a:solidFill>
                  </a:endParaRPr>
                </a:p>
              </p:txBody>
            </p:sp>
          </mc:Choice>
          <mc:Fallback xmlns="">
            <p:sp>
              <p:nvSpPr>
                <p:cNvPr id="130" name="TextBox 129">
                  <a:extLst>
                    <a:ext uri="{FF2B5EF4-FFF2-40B4-BE49-F238E27FC236}">
                      <a16:creationId xmlns:a16="http://schemas.microsoft.com/office/drawing/2014/main" id="{D8956FA4-AA16-4767-8781-0FC9A7F4D99B}"/>
                    </a:ext>
                  </a:extLst>
                </p:cNvPr>
                <p:cNvSpPr txBox="1">
                  <a:spLocks noRot="1" noChangeAspect="1" noMove="1" noResize="1" noEditPoints="1" noAdjustHandles="1" noChangeArrowheads="1" noChangeShapeType="1" noTextEdit="1"/>
                </p:cNvSpPr>
                <p:nvPr/>
              </p:nvSpPr>
              <p:spPr>
                <a:xfrm>
                  <a:off x="8652124" y="285034"/>
                  <a:ext cx="472617" cy="432714"/>
                </a:xfrm>
                <a:prstGeom prst="rect">
                  <a:avLst/>
                </a:prstGeom>
                <a:blipFill>
                  <a:blip r:embed="rId37"/>
                  <a:stretch>
                    <a:fillRect/>
                  </a:stretch>
                </a:blipFill>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2E6BD70-17E8-435C-A170-67F49C0F0715}"/>
                  </a:ext>
                </a:extLst>
              </p:cNvPr>
              <p:cNvSpPr txBox="1"/>
              <p:nvPr/>
            </p:nvSpPr>
            <p:spPr>
              <a:xfrm>
                <a:off x="2751169" y="4827568"/>
                <a:ext cx="6807441" cy="1938992"/>
              </a:xfrm>
              <a:prstGeom prst="rect">
                <a:avLst/>
              </a:prstGeom>
              <a:noFill/>
              <a:ln w="38100">
                <a:solidFill>
                  <a:schemeClr val="tx1"/>
                </a:solidFill>
              </a:ln>
            </p:spPr>
            <p:txBody>
              <a:bodyPr wrap="none" rtlCol="0">
                <a:spAutoFit/>
              </a:bodyPr>
              <a:lstStyle/>
              <a:p>
                <a:pPr/>
                <a14:m>
                  <m:oMathPara xmlns:m="http://schemas.openxmlformats.org/officeDocument/2006/math">
                    <m:oMathParaPr>
                      <m:jc m:val="center"/>
                    </m:oMathParaPr>
                    <m:oMath xmlns:m="http://schemas.openxmlformats.org/officeDocument/2006/math">
                      <m:r>
                        <a:rPr lang="en-US" sz="6000" b="0" i="1" smtClean="0">
                          <a:solidFill>
                            <a:schemeClr val="tx1"/>
                          </a:solidFill>
                          <a:latin typeface="Cambria Math" panose="02040503050406030204" pitchFamily="18" charset="0"/>
                        </a:rPr>
                        <m:t>𝑐</m:t>
                      </m:r>
                      <m:acc>
                        <m:accPr>
                          <m:chr m:val="̃"/>
                          <m:ctrlPr>
                            <a:rPr lang="en-US" sz="6000" b="0" i="1" smtClean="0">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𝑡</m:t>
                          </m:r>
                        </m:e>
                      </m:acc>
                      <m:r>
                        <a:rPr lang="en-US" sz="6000" b="0" i="1" smtClean="0">
                          <a:latin typeface="Cambria Math" panose="02040503050406030204" pitchFamily="18" charset="0"/>
                        </a:rPr>
                        <m:t>=</m:t>
                      </m:r>
                      <m:r>
                        <a:rPr lang="en-US" sz="6000" b="0" i="1" smtClean="0">
                          <a:latin typeface="Cambria Math" panose="02040503050406030204" pitchFamily="18" charset="0"/>
                        </a:rPr>
                        <m:t>𝛾</m:t>
                      </m:r>
                      <m:d>
                        <m:dPr>
                          <m:ctrlPr>
                            <a:rPr lang="en-US" sz="6000" b="0" i="1" smtClean="0">
                              <a:latin typeface="Cambria Math" panose="02040503050406030204" pitchFamily="18" charset="0"/>
                            </a:rPr>
                          </m:ctrlPr>
                        </m:dPr>
                        <m:e>
                          <m:r>
                            <a:rPr lang="en-US" sz="6000" b="0" i="1" smtClean="0">
                              <a:latin typeface="Cambria Math" panose="02040503050406030204" pitchFamily="18" charset="0"/>
                            </a:rPr>
                            <m:t>       </m:t>
                          </m:r>
                          <m:r>
                            <a:rPr lang="en-US" sz="6000" i="1">
                              <a:latin typeface="Cambria Math" panose="02040503050406030204" pitchFamily="18" charset="0"/>
                            </a:rPr>
                            <m:t>𝑐</m:t>
                          </m:r>
                          <m:r>
                            <a:rPr lang="en-US" sz="6000" i="1">
                              <a:solidFill>
                                <a:srgbClr val="0070C0"/>
                              </a:solidFill>
                              <a:latin typeface="Cambria Math" panose="02040503050406030204" pitchFamily="18" charset="0"/>
                            </a:rPr>
                            <m:t>𝑡</m:t>
                          </m:r>
                          <m:r>
                            <a:rPr lang="en-US" sz="6000" i="1">
                              <a:latin typeface="Cambria Math" panose="02040503050406030204" pitchFamily="18" charset="0"/>
                            </a:rPr>
                            <m:t>−</m:t>
                          </m:r>
                          <m:r>
                            <a:rPr lang="en-US" sz="6000" i="1">
                              <a:solidFill>
                                <a:srgbClr val="7030A0"/>
                              </a:solidFill>
                              <a:latin typeface="Cambria Math" panose="02040503050406030204" pitchFamily="18" charset="0"/>
                            </a:rPr>
                            <m:t>𝛽</m:t>
                          </m:r>
                          <m:r>
                            <a:rPr lang="en-US" sz="6000" i="1">
                              <a:solidFill>
                                <a:srgbClr val="0070C0"/>
                              </a:solidFill>
                              <a:latin typeface="Cambria Math" panose="02040503050406030204" pitchFamily="18" charset="0"/>
                            </a:rPr>
                            <m:t>𝑥</m:t>
                          </m:r>
                        </m:e>
                      </m:d>
                    </m:oMath>
                  </m:oMathPara>
                </a14:m>
                <a:endParaRPr lang="en-US" sz="6000" b="0" dirty="0"/>
              </a:p>
              <a:p>
                <a:pPr/>
                <a14:m>
                  <m:oMathPara xmlns:m="http://schemas.openxmlformats.org/officeDocument/2006/math">
                    <m:oMathParaPr>
                      <m:jc m:val="center"/>
                    </m:oMathParaPr>
                    <m:oMath xmlns:m="http://schemas.openxmlformats.org/officeDocument/2006/math">
                      <m:r>
                        <a:rPr lang="en-US" sz="6000" b="0" i="1" smtClean="0">
                          <a:solidFill>
                            <a:srgbClr val="FF0000"/>
                          </a:solidFill>
                          <a:latin typeface="Cambria Math" panose="02040503050406030204" pitchFamily="18" charset="0"/>
                        </a:rPr>
                        <m:t>  </m:t>
                      </m:r>
                      <m:acc>
                        <m:accPr>
                          <m:chr m:val="̃"/>
                          <m:ctrlPr>
                            <a:rPr lang="en-US" sz="6000" b="0" i="1" smtClean="0">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𝑥</m:t>
                          </m:r>
                        </m:e>
                      </m:acc>
                      <m:r>
                        <a:rPr lang="en-US" sz="6000" b="0" i="1" smtClean="0">
                          <a:latin typeface="Cambria Math" panose="02040503050406030204" pitchFamily="18" charset="0"/>
                        </a:rPr>
                        <m:t>=</m:t>
                      </m:r>
                      <m:r>
                        <a:rPr lang="en-US" sz="6000" i="1">
                          <a:latin typeface="Cambria Math" panose="02040503050406030204" pitchFamily="18" charset="0"/>
                        </a:rPr>
                        <m:t>𝛾</m:t>
                      </m:r>
                      <m:d>
                        <m:dPr>
                          <m:ctrlPr>
                            <a:rPr lang="en-US" sz="6000" i="1">
                              <a:latin typeface="Cambria Math" panose="02040503050406030204" pitchFamily="18" charset="0"/>
                            </a:rPr>
                          </m:ctrlPr>
                        </m:dPr>
                        <m:e>
                          <m:r>
                            <a:rPr lang="en-US" sz="6000" i="1">
                              <a:latin typeface="Cambria Math" panose="02040503050406030204" pitchFamily="18" charset="0"/>
                            </a:rPr>
                            <m:t>−</m:t>
                          </m:r>
                          <m:r>
                            <a:rPr lang="en-US" sz="6000" i="1">
                              <a:solidFill>
                                <a:srgbClr val="7030A0"/>
                              </a:solidFill>
                              <a:latin typeface="Cambria Math" panose="02040503050406030204" pitchFamily="18" charset="0"/>
                            </a:rPr>
                            <m:t>𝛽</m:t>
                          </m:r>
                          <m:r>
                            <a:rPr lang="en-US" sz="6000" i="1">
                              <a:latin typeface="Cambria Math" panose="02040503050406030204" pitchFamily="18" charset="0"/>
                            </a:rPr>
                            <m:t>𝑐</m:t>
                          </m:r>
                          <m:r>
                            <a:rPr lang="en-US" sz="6000" i="1">
                              <a:solidFill>
                                <a:srgbClr val="0070C0"/>
                              </a:solidFill>
                              <a:latin typeface="Cambria Math" panose="02040503050406030204" pitchFamily="18" charset="0"/>
                            </a:rPr>
                            <m:t>𝑡</m:t>
                          </m:r>
                          <m:r>
                            <a:rPr lang="en-US" sz="6000" i="1">
                              <a:latin typeface="Cambria Math" panose="02040503050406030204" pitchFamily="18" charset="0"/>
                            </a:rPr>
                            <m:t>+</m:t>
                          </m:r>
                          <m:r>
                            <a:rPr lang="en-US" sz="6000" b="0" i="1" smtClean="0">
                              <a:latin typeface="Cambria Math" panose="02040503050406030204" pitchFamily="18" charset="0"/>
                            </a:rPr>
                            <m:t> </m:t>
                          </m:r>
                          <m:r>
                            <a:rPr lang="en-US" sz="6000" i="1">
                              <a:latin typeface="Cambria Math" panose="02040503050406030204" pitchFamily="18" charset="0"/>
                            </a:rPr>
                            <m:t>  </m:t>
                          </m:r>
                          <m:r>
                            <a:rPr lang="en-US" sz="6000" i="1">
                              <a:solidFill>
                                <a:srgbClr val="0070C0"/>
                              </a:solidFill>
                              <a:latin typeface="Cambria Math" panose="02040503050406030204" pitchFamily="18" charset="0"/>
                            </a:rPr>
                            <m:t>𝑥</m:t>
                          </m:r>
                        </m:e>
                      </m:d>
                    </m:oMath>
                  </m:oMathPara>
                </a14:m>
                <a:endParaRPr lang="en-CA" sz="6000" dirty="0"/>
              </a:p>
            </p:txBody>
          </p:sp>
        </mc:Choice>
        <mc:Fallback xmlns="">
          <p:sp>
            <p:nvSpPr>
              <p:cNvPr id="22" name="TextBox 21">
                <a:extLst>
                  <a:ext uri="{FF2B5EF4-FFF2-40B4-BE49-F238E27FC236}">
                    <a16:creationId xmlns:a16="http://schemas.microsoft.com/office/drawing/2014/main" id="{82E6BD70-17E8-435C-A170-67F49C0F0715}"/>
                  </a:ext>
                </a:extLst>
              </p:cNvPr>
              <p:cNvSpPr txBox="1">
                <a:spLocks noRot="1" noChangeAspect="1" noMove="1" noResize="1" noEditPoints="1" noAdjustHandles="1" noChangeArrowheads="1" noChangeShapeType="1" noTextEdit="1"/>
              </p:cNvSpPr>
              <p:nvPr/>
            </p:nvSpPr>
            <p:spPr>
              <a:xfrm>
                <a:off x="2751169" y="4827568"/>
                <a:ext cx="6807441" cy="1938992"/>
              </a:xfrm>
              <a:prstGeom prst="rect">
                <a:avLst/>
              </a:prstGeom>
              <a:blipFill>
                <a:blip r:embed="rId44"/>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2331B85-C4A7-4457-8EF4-E004ECC688DB}"/>
                  </a:ext>
                </a:extLst>
              </p:cNvPr>
              <p:cNvSpPr txBox="1"/>
              <p:nvPr/>
            </p:nvSpPr>
            <p:spPr>
              <a:xfrm>
                <a:off x="5094501" y="3271639"/>
                <a:ext cx="1807995" cy="830997"/>
              </a:xfrm>
              <a:prstGeom prst="rect">
                <a:avLst/>
              </a:prstGeom>
              <a:noFill/>
              <a:ln w="38100">
                <a:noFill/>
              </a:ln>
            </p:spPr>
            <p:txBody>
              <a:bodyPr wrap="none" rtlCol="0">
                <a:spAutoFit/>
              </a:bodyPr>
              <a:lstStyle/>
              <a:p>
                <a:pPr/>
                <a14:m>
                  <m:oMathPara xmlns:m="http://schemas.openxmlformats.org/officeDocument/2006/math">
                    <m:oMathParaPr>
                      <m:jc m:val="center"/>
                    </m:oMathParaPr>
                    <m:oMath xmlns:m="http://schemas.openxmlformats.org/officeDocument/2006/math">
                      <m:r>
                        <a:rPr lang="en-US" sz="4800" i="1" smtClean="0">
                          <a:latin typeface="Cambria Math" panose="02040503050406030204" pitchFamily="18" charset="0"/>
                        </a:rPr>
                        <m:t>𝛾</m:t>
                      </m:r>
                      <m:r>
                        <a:rPr lang="en-US" sz="4800" b="0" i="1" smtClean="0">
                          <a:latin typeface="Cambria Math" panose="02040503050406030204" pitchFamily="18" charset="0"/>
                        </a:rPr>
                        <m:t>=1</m:t>
                      </m:r>
                    </m:oMath>
                  </m:oMathPara>
                </a14:m>
                <a:endParaRPr lang="en-CA" sz="4800" dirty="0"/>
              </a:p>
            </p:txBody>
          </p:sp>
        </mc:Choice>
        <mc:Fallback xmlns="">
          <p:sp>
            <p:nvSpPr>
              <p:cNvPr id="23" name="TextBox 22">
                <a:extLst>
                  <a:ext uri="{FF2B5EF4-FFF2-40B4-BE49-F238E27FC236}">
                    <a16:creationId xmlns:a16="http://schemas.microsoft.com/office/drawing/2014/main" id="{A2331B85-C4A7-4457-8EF4-E004ECC688DB}"/>
                  </a:ext>
                </a:extLst>
              </p:cNvPr>
              <p:cNvSpPr txBox="1">
                <a:spLocks noRot="1" noChangeAspect="1" noMove="1" noResize="1" noEditPoints="1" noAdjustHandles="1" noChangeArrowheads="1" noChangeShapeType="1" noTextEdit="1"/>
              </p:cNvSpPr>
              <p:nvPr/>
            </p:nvSpPr>
            <p:spPr>
              <a:xfrm>
                <a:off x="5094501" y="3271639"/>
                <a:ext cx="1807995" cy="830997"/>
              </a:xfrm>
              <a:prstGeom prst="rect">
                <a:avLst/>
              </a:prstGeom>
              <a:blipFill>
                <a:blip r:embed="rId41"/>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687C21E-CF37-4BDD-AE86-9538573E4FA4}"/>
                  </a:ext>
                </a:extLst>
              </p:cNvPr>
              <p:cNvSpPr txBox="1"/>
              <p:nvPr/>
            </p:nvSpPr>
            <p:spPr>
              <a:xfrm>
                <a:off x="776501" y="3264382"/>
                <a:ext cx="1807995" cy="830997"/>
              </a:xfrm>
              <a:prstGeom prst="rect">
                <a:avLst/>
              </a:prstGeom>
              <a:noFill/>
              <a:ln w="38100">
                <a:noFill/>
              </a:ln>
            </p:spPr>
            <p:txBody>
              <a:bodyPr wrap="none" rtlCol="0">
                <a:spAutoFit/>
              </a:bodyPr>
              <a:lstStyle/>
              <a:p>
                <a:pPr/>
                <a14:m>
                  <m:oMathPara xmlns:m="http://schemas.openxmlformats.org/officeDocument/2006/math">
                    <m:oMathParaPr>
                      <m:jc m:val="center"/>
                    </m:oMathParaPr>
                    <m:oMath xmlns:m="http://schemas.openxmlformats.org/officeDocument/2006/math">
                      <m:r>
                        <a:rPr lang="en-US" sz="4800" i="1" smtClean="0">
                          <a:latin typeface="Cambria Math" panose="02040503050406030204" pitchFamily="18" charset="0"/>
                        </a:rPr>
                        <m:t>𝛾</m:t>
                      </m:r>
                      <m:r>
                        <a:rPr lang="en-US" sz="4800" b="0" i="1" smtClean="0">
                          <a:latin typeface="Cambria Math" panose="02040503050406030204" pitchFamily="18" charset="0"/>
                        </a:rPr>
                        <m:t>&lt;1</m:t>
                      </m:r>
                    </m:oMath>
                  </m:oMathPara>
                </a14:m>
                <a:endParaRPr lang="en-CA" sz="4800" dirty="0"/>
              </a:p>
            </p:txBody>
          </p:sp>
        </mc:Choice>
        <mc:Fallback xmlns="">
          <p:sp>
            <p:nvSpPr>
              <p:cNvPr id="24" name="TextBox 23">
                <a:extLst>
                  <a:ext uri="{FF2B5EF4-FFF2-40B4-BE49-F238E27FC236}">
                    <a16:creationId xmlns:a16="http://schemas.microsoft.com/office/drawing/2014/main" id="{D687C21E-CF37-4BDD-AE86-9538573E4FA4}"/>
                  </a:ext>
                </a:extLst>
              </p:cNvPr>
              <p:cNvSpPr txBox="1">
                <a:spLocks noRot="1" noChangeAspect="1" noMove="1" noResize="1" noEditPoints="1" noAdjustHandles="1" noChangeArrowheads="1" noChangeShapeType="1" noTextEdit="1"/>
              </p:cNvSpPr>
              <p:nvPr/>
            </p:nvSpPr>
            <p:spPr>
              <a:xfrm>
                <a:off x="776501" y="3264382"/>
                <a:ext cx="1807995" cy="830997"/>
              </a:xfrm>
              <a:prstGeom prst="rect">
                <a:avLst/>
              </a:prstGeom>
              <a:blipFill>
                <a:blip r:embed="rId42"/>
                <a:stretch>
                  <a:fillRect/>
                </a:stretch>
              </a:blipFill>
              <a:ln w="38100">
                <a:no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F216BCA-F05B-4276-9096-E556B9E56EDC}"/>
                  </a:ext>
                </a:extLst>
              </p:cNvPr>
              <p:cNvSpPr txBox="1"/>
              <p:nvPr/>
            </p:nvSpPr>
            <p:spPr>
              <a:xfrm>
                <a:off x="9579415" y="3271638"/>
                <a:ext cx="1807995" cy="830997"/>
              </a:xfrm>
              <a:prstGeom prst="rect">
                <a:avLst/>
              </a:prstGeom>
              <a:noFill/>
              <a:ln w="38100">
                <a:noFill/>
              </a:ln>
            </p:spPr>
            <p:txBody>
              <a:bodyPr wrap="none" rtlCol="0">
                <a:spAutoFit/>
              </a:bodyPr>
              <a:lstStyle/>
              <a:p>
                <a:pPr/>
                <a14:m>
                  <m:oMathPara xmlns:m="http://schemas.openxmlformats.org/officeDocument/2006/math">
                    <m:oMathParaPr>
                      <m:jc m:val="center"/>
                    </m:oMathParaPr>
                    <m:oMath xmlns:m="http://schemas.openxmlformats.org/officeDocument/2006/math">
                      <m:r>
                        <a:rPr lang="en-US" sz="4800" i="1" smtClean="0">
                          <a:latin typeface="Cambria Math" panose="02040503050406030204" pitchFamily="18" charset="0"/>
                        </a:rPr>
                        <m:t>𝛾</m:t>
                      </m:r>
                      <m:r>
                        <a:rPr lang="en-US" sz="4800" b="0" i="1" smtClean="0">
                          <a:latin typeface="Cambria Math" panose="02040503050406030204" pitchFamily="18" charset="0"/>
                        </a:rPr>
                        <m:t>&gt;1</m:t>
                      </m:r>
                    </m:oMath>
                  </m:oMathPara>
                </a14:m>
                <a:endParaRPr lang="en-CA" sz="4800" dirty="0"/>
              </a:p>
            </p:txBody>
          </p:sp>
        </mc:Choice>
        <mc:Fallback xmlns="">
          <p:sp>
            <p:nvSpPr>
              <p:cNvPr id="25" name="TextBox 24">
                <a:extLst>
                  <a:ext uri="{FF2B5EF4-FFF2-40B4-BE49-F238E27FC236}">
                    <a16:creationId xmlns:a16="http://schemas.microsoft.com/office/drawing/2014/main" id="{4F216BCA-F05B-4276-9096-E556B9E56EDC}"/>
                  </a:ext>
                </a:extLst>
              </p:cNvPr>
              <p:cNvSpPr txBox="1">
                <a:spLocks noRot="1" noChangeAspect="1" noMove="1" noResize="1" noEditPoints="1" noAdjustHandles="1" noChangeArrowheads="1" noChangeShapeType="1" noTextEdit="1"/>
              </p:cNvSpPr>
              <p:nvPr/>
            </p:nvSpPr>
            <p:spPr>
              <a:xfrm>
                <a:off x="9579415" y="3271638"/>
                <a:ext cx="1807995" cy="830997"/>
              </a:xfrm>
              <a:prstGeom prst="rect">
                <a:avLst/>
              </a:prstGeom>
              <a:blipFill>
                <a:blip r:embed="rId43"/>
                <a:stretch>
                  <a:fillRect/>
                </a:stretch>
              </a:blipFill>
              <a:ln w="38100">
                <a:noFill/>
              </a:ln>
            </p:spPr>
            <p:txBody>
              <a:bodyPr/>
              <a:lstStyle/>
              <a:p>
                <a:r>
                  <a:rPr lang="en-CA">
                    <a:noFill/>
                  </a:rPr>
                  <a:t> </a:t>
                </a:r>
              </a:p>
            </p:txBody>
          </p:sp>
        </mc:Fallback>
      </mc:AlternateContent>
      <p:grpSp>
        <p:nvGrpSpPr>
          <p:cNvPr id="175" name="Group 174">
            <a:extLst>
              <a:ext uri="{FF2B5EF4-FFF2-40B4-BE49-F238E27FC236}">
                <a16:creationId xmlns:a16="http://schemas.microsoft.com/office/drawing/2014/main" id="{6ACF987D-9C56-4383-9656-1F6C5592B3E7}"/>
              </a:ext>
            </a:extLst>
          </p:cNvPr>
          <p:cNvGrpSpPr/>
          <p:nvPr/>
        </p:nvGrpSpPr>
        <p:grpSpPr>
          <a:xfrm>
            <a:off x="4667270" y="39939"/>
            <a:ext cx="2981756" cy="3156957"/>
            <a:chOff x="4667270" y="39939"/>
            <a:chExt cx="2981756" cy="3156957"/>
          </a:xfrm>
        </p:grpSpPr>
        <p:cxnSp>
          <p:nvCxnSpPr>
            <p:cNvPr id="176" name="Straight Connector 175">
              <a:extLst>
                <a:ext uri="{FF2B5EF4-FFF2-40B4-BE49-F238E27FC236}">
                  <a16:creationId xmlns:a16="http://schemas.microsoft.com/office/drawing/2014/main" id="{0B9C07D8-2021-4A71-8CE7-53401B2B8DC3}"/>
                </a:ext>
              </a:extLst>
            </p:cNvPr>
            <p:cNvCxnSpPr>
              <a:cxnSpLocks/>
            </p:cNvCxnSpPr>
            <p:nvPr/>
          </p:nvCxnSpPr>
          <p:spPr>
            <a:xfrm flipV="1">
              <a:off x="4681366" y="1362439"/>
              <a:ext cx="2818296" cy="637620"/>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7" name="Straight Connector 176">
              <a:extLst>
                <a:ext uri="{FF2B5EF4-FFF2-40B4-BE49-F238E27FC236}">
                  <a16:creationId xmlns:a16="http://schemas.microsoft.com/office/drawing/2014/main" id="{54C882D9-D5CD-4561-9B47-2323C3012231}"/>
                </a:ext>
              </a:extLst>
            </p:cNvPr>
            <p:cNvCxnSpPr>
              <a:cxnSpLocks/>
            </p:cNvCxnSpPr>
            <p:nvPr/>
          </p:nvCxnSpPr>
          <p:spPr>
            <a:xfrm flipV="1">
              <a:off x="4667270" y="319317"/>
              <a:ext cx="2981756" cy="709787"/>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grpSp>
          <p:nvGrpSpPr>
            <p:cNvPr id="178" name="Group 177">
              <a:extLst>
                <a:ext uri="{FF2B5EF4-FFF2-40B4-BE49-F238E27FC236}">
                  <a16:creationId xmlns:a16="http://schemas.microsoft.com/office/drawing/2014/main" id="{816F41F0-A39E-4810-B99B-72AB0E0EE1F2}"/>
                </a:ext>
              </a:extLst>
            </p:cNvPr>
            <p:cNvGrpSpPr/>
            <p:nvPr/>
          </p:nvGrpSpPr>
          <p:grpSpPr>
            <a:xfrm>
              <a:off x="4667270" y="39939"/>
              <a:ext cx="2962935" cy="3156957"/>
              <a:chOff x="4667270" y="39939"/>
              <a:chExt cx="2962935" cy="3156957"/>
            </a:xfrm>
          </p:grpSpPr>
          <p:cxnSp>
            <p:nvCxnSpPr>
              <p:cNvPr id="179" name="Straight Connector 178">
                <a:extLst>
                  <a:ext uri="{FF2B5EF4-FFF2-40B4-BE49-F238E27FC236}">
                    <a16:creationId xmlns:a16="http://schemas.microsoft.com/office/drawing/2014/main" id="{26F44CF4-A6C4-4C49-AE78-2EC354058F4F}"/>
                  </a:ext>
                </a:extLst>
              </p:cNvPr>
              <p:cNvCxnSpPr>
                <a:cxnSpLocks/>
              </p:cNvCxnSpPr>
              <p:nvPr/>
            </p:nvCxnSpPr>
            <p:spPr>
              <a:xfrm flipH="1">
                <a:off x="5764282" y="298950"/>
                <a:ext cx="665033" cy="2893645"/>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80" name="Straight Connector 179">
                <a:extLst>
                  <a:ext uri="{FF2B5EF4-FFF2-40B4-BE49-F238E27FC236}">
                    <a16:creationId xmlns:a16="http://schemas.microsoft.com/office/drawing/2014/main" id="{5B9EBE69-B4C8-49AA-B5DE-80E263170F82}"/>
                  </a:ext>
                </a:extLst>
              </p:cNvPr>
              <p:cNvCxnSpPr>
                <a:cxnSpLocks/>
              </p:cNvCxnSpPr>
              <p:nvPr/>
            </p:nvCxnSpPr>
            <p:spPr>
              <a:xfrm flipH="1">
                <a:off x="6782868" y="174175"/>
                <a:ext cx="691987" cy="302272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81" name="Straight Arrow Connector 180">
                <a:extLst>
                  <a:ext uri="{FF2B5EF4-FFF2-40B4-BE49-F238E27FC236}">
                    <a16:creationId xmlns:a16="http://schemas.microsoft.com/office/drawing/2014/main" id="{DCBCAFC0-AC29-4C8A-B42C-ADFD321A52AB}"/>
                  </a:ext>
                </a:extLst>
              </p:cNvPr>
              <p:cNvCxnSpPr>
                <a:cxnSpLocks/>
              </p:cNvCxnSpPr>
              <p:nvPr/>
            </p:nvCxnSpPr>
            <p:spPr>
              <a:xfrm flipV="1">
                <a:off x="4667270" y="2338709"/>
                <a:ext cx="2761911" cy="636582"/>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182" name="Straight Arrow Connector 181">
                <a:extLst>
                  <a:ext uri="{FF2B5EF4-FFF2-40B4-BE49-F238E27FC236}">
                    <a16:creationId xmlns:a16="http://schemas.microsoft.com/office/drawing/2014/main" id="{4A5E86A2-11BA-4176-8F29-1FFB5496FACA}"/>
                  </a:ext>
                </a:extLst>
              </p:cNvPr>
              <p:cNvCxnSpPr>
                <a:cxnSpLocks/>
              </p:cNvCxnSpPr>
              <p:nvPr/>
            </p:nvCxnSpPr>
            <p:spPr>
              <a:xfrm flipV="1">
                <a:off x="4804324" y="482203"/>
                <a:ext cx="627769" cy="2658307"/>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83" name="TextBox 182">
                    <a:extLst>
                      <a:ext uri="{FF2B5EF4-FFF2-40B4-BE49-F238E27FC236}">
                        <a16:creationId xmlns:a16="http://schemas.microsoft.com/office/drawing/2014/main" id="{8D9AE464-21CC-42ED-94AC-71912A7D26DD}"/>
                      </a:ext>
                    </a:extLst>
                  </p:cNvPr>
                  <p:cNvSpPr txBox="1"/>
                  <p:nvPr/>
                </p:nvSpPr>
                <p:spPr>
                  <a:xfrm>
                    <a:off x="7254237" y="1882835"/>
                    <a:ext cx="375968" cy="4327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FF0000"/>
                                  </a:solidFill>
                                  <a:latin typeface="Cambria Math" panose="02040503050406030204" pitchFamily="18" charset="0"/>
                                </a:rPr>
                              </m:ctrlPr>
                            </m:accPr>
                            <m:e>
                              <m:r>
                                <a:rPr lang="en-US" sz="3200" b="0" i="1" smtClean="0">
                                  <a:solidFill>
                                    <a:srgbClr val="FF0000"/>
                                  </a:solidFill>
                                  <a:latin typeface="Cambria Math" panose="02040503050406030204" pitchFamily="18" charset="0"/>
                                </a:rPr>
                                <m:t>𝑥</m:t>
                              </m:r>
                            </m:e>
                          </m:acc>
                        </m:oMath>
                      </m:oMathPara>
                    </a14:m>
                    <a:endParaRPr lang="en-CA" sz="3200" dirty="0">
                      <a:solidFill>
                        <a:srgbClr val="FF0000"/>
                      </a:solidFill>
                    </a:endParaRPr>
                  </a:p>
                </p:txBody>
              </p:sp>
            </mc:Choice>
            <mc:Fallback xmlns="">
              <p:sp>
                <p:nvSpPr>
                  <p:cNvPr id="183" name="TextBox 182">
                    <a:extLst>
                      <a:ext uri="{FF2B5EF4-FFF2-40B4-BE49-F238E27FC236}">
                        <a16:creationId xmlns:a16="http://schemas.microsoft.com/office/drawing/2014/main" id="{8D9AE464-21CC-42ED-94AC-71912A7D26DD}"/>
                      </a:ext>
                    </a:extLst>
                  </p:cNvPr>
                  <p:cNvSpPr txBox="1">
                    <a:spLocks noRot="1" noChangeAspect="1" noMove="1" noResize="1" noEditPoints="1" noAdjustHandles="1" noChangeArrowheads="1" noChangeShapeType="1" noTextEdit="1"/>
                  </p:cNvSpPr>
                  <p:nvPr/>
                </p:nvSpPr>
                <p:spPr>
                  <a:xfrm>
                    <a:off x="7254237" y="1882835"/>
                    <a:ext cx="375968" cy="432714"/>
                  </a:xfrm>
                  <a:prstGeom prst="rect">
                    <a:avLst/>
                  </a:prstGeom>
                  <a:blipFill>
                    <a:blip r:embed="rId3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84" name="TextBox 183">
                    <a:extLst>
                      <a:ext uri="{FF2B5EF4-FFF2-40B4-BE49-F238E27FC236}">
                        <a16:creationId xmlns:a16="http://schemas.microsoft.com/office/drawing/2014/main" id="{CB0945B0-B17E-4D04-AB37-BFA5323E884F}"/>
                      </a:ext>
                    </a:extLst>
                  </p:cNvPr>
                  <p:cNvSpPr txBox="1"/>
                  <p:nvPr/>
                </p:nvSpPr>
                <p:spPr>
                  <a:xfrm>
                    <a:off x="5033428" y="39939"/>
                    <a:ext cx="482249" cy="4327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𝑐</m:t>
                          </m:r>
                          <m:acc>
                            <m:accPr>
                              <m:chr m:val="̃"/>
                              <m:ctrlPr>
                                <a:rPr lang="en-US" sz="3200" b="0" i="1" smtClean="0">
                                  <a:solidFill>
                                    <a:srgbClr val="FF0000"/>
                                  </a:solidFill>
                                  <a:latin typeface="Cambria Math" panose="02040503050406030204" pitchFamily="18" charset="0"/>
                                </a:rPr>
                              </m:ctrlPr>
                            </m:accPr>
                            <m:e>
                              <m:r>
                                <a:rPr lang="en-US" sz="3200" b="0" i="1" smtClean="0">
                                  <a:solidFill>
                                    <a:srgbClr val="FF0000"/>
                                  </a:solidFill>
                                  <a:latin typeface="Cambria Math" panose="02040503050406030204" pitchFamily="18" charset="0"/>
                                </a:rPr>
                                <m:t>𝑡</m:t>
                              </m:r>
                            </m:e>
                          </m:acc>
                        </m:oMath>
                      </m:oMathPara>
                    </a14:m>
                    <a:endParaRPr lang="en-CA" sz="3200" dirty="0">
                      <a:solidFill>
                        <a:srgbClr val="0070C0"/>
                      </a:solidFill>
                    </a:endParaRPr>
                  </a:p>
                </p:txBody>
              </p:sp>
            </mc:Choice>
            <mc:Fallback xmlns="">
              <p:sp>
                <p:nvSpPr>
                  <p:cNvPr id="184" name="TextBox 183">
                    <a:extLst>
                      <a:ext uri="{FF2B5EF4-FFF2-40B4-BE49-F238E27FC236}">
                        <a16:creationId xmlns:a16="http://schemas.microsoft.com/office/drawing/2014/main" id="{CB0945B0-B17E-4D04-AB37-BFA5323E884F}"/>
                      </a:ext>
                    </a:extLst>
                  </p:cNvPr>
                  <p:cNvSpPr txBox="1">
                    <a:spLocks noRot="1" noChangeAspect="1" noMove="1" noResize="1" noEditPoints="1" noAdjustHandles="1" noChangeArrowheads="1" noChangeShapeType="1" noTextEdit="1"/>
                  </p:cNvSpPr>
                  <p:nvPr/>
                </p:nvSpPr>
                <p:spPr>
                  <a:xfrm>
                    <a:off x="5033428" y="39939"/>
                    <a:ext cx="482249" cy="432714"/>
                  </a:xfrm>
                  <a:prstGeom prst="rect">
                    <a:avLst/>
                  </a:prstGeom>
                  <a:blipFill>
                    <a:blip r:embed="rId35"/>
                    <a:stretch>
                      <a:fillRect/>
                    </a:stretch>
                  </a:blipFill>
                </p:spPr>
                <p:txBody>
                  <a:bodyPr/>
                  <a:lstStyle/>
                  <a:p>
                    <a:r>
                      <a:rPr lang="en-CA">
                        <a:noFill/>
                      </a:rPr>
                      <a:t> </a:t>
                    </a:r>
                  </a:p>
                </p:txBody>
              </p:sp>
            </mc:Fallback>
          </mc:AlternateContent>
        </p:grpSp>
      </p:grpSp>
      <p:grpSp>
        <p:nvGrpSpPr>
          <p:cNvPr id="196" name="Group 195">
            <a:extLst>
              <a:ext uri="{FF2B5EF4-FFF2-40B4-BE49-F238E27FC236}">
                <a16:creationId xmlns:a16="http://schemas.microsoft.com/office/drawing/2014/main" id="{C33E19E7-8C6A-4A89-AC32-DB991CAA31D6}"/>
              </a:ext>
            </a:extLst>
          </p:cNvPr>
          <p:cNvGrpSpPr/>
          <p:nvPr/>
        </p:nvGrpSpPr>
        <p:grpSpPr>
          <a:xfrm>
            <a:off x="463765" y="30467"/>
            <a:ext cx="2919392" cy="3156958"/>
            <a:chOff x="463765" y="30467"/>
            <a:chExt cx="2919392" cy="3156958"/>
          </a:xfrm>
        </p:grpSpPr>
        <p:cxnSp>
          <p:nvCxnSpPr>
            <p:cNvPr id="197" name="Straight Connector 196">
              <a:extLst>
                <a:ext uri="{FF2B5EF4-FFF2-40B4-BE49-F238E27FC236}">
                  <a16:creationId xmlns:a16="http://schemas.microsoft.com/office/drawing/2014/main" id="{04F36938-C0F1-4C20-BDDD-A6718C14DA30}"/>
                </a:ext>
              </a:extLst>
            </p:cNvPr>
            <p:cNvCxnSpPr>
              <a:cxnSpLocks/>
            </p:cNvCxnSpPr>
            <p:nvPr/>
          </p:nvCxnSpPr>
          <p:spPr>
            <a:xfrm flipH="1">
              <a:off x="1366803" y="537033"/>
              <a:ext cx="608138" cy="264609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98" name="Straight Connector 197">
              <a:extLst>
                <a:ext uri="{FF2B5EF4-FFF2-40B4-BE49-F238E27FC236}">
                  <a16:creationId xmlns:a16="http://schemas.microsoft.com/office/drawing/2014/main" id="{748E9AB6-5946-4EF0-8F59-F164F6FA47AE}"/>
                </a:ext>
              </a:extLst>
            </p:cNvPr>
            <p:cNvCxnSpPr>
              <a:cxnSpLocks/>
            </p:cNvCxnSpPr>
            <p:nvPr/>
          </p:nvCxnSpPr>
          <p:spPr>
            <a:xfrm flipH="1">
              <a:off x="2174697" y="551548"/>
              <a:ext cx="593157" cy="2635877"/>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99" name="Straight Connector 198">
              <a:extLst>
                <a:ext uri="{FF2B5EF4-FFF2-40B4-BE49-F238E27FC236}">
                  <a16:creationId xmlns:a16="http://schemas.microsoft.com/office/drawing/2014/main" id="{F193601B-E5C7-47EA-B746-C1F2C2206B70}"/>
                </a:ext>
              </a:extLst>
            </p:cNvPr>
            <p:cNvCxnSpPr>
              <a:cxnSpLocks/>
            </p:cNvCxnSpPr>
            <p:nvPr/>
          </p:nvCxnSpPr>
          <p:spPr>
            <a:xfrm flipV="1">
              <a:off x="477861" y="1654052"/>
              <a:ext cx="2584645" cy="58475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200" name="Straight Connector 199">
              <a:extLst>
                <a:ext uri="{FF2B5EF4-FFF2-40B4-BE49-F238E27FC236}">
                  <a16:creationId xmlns:a16="http://schemas.microsoft.com/office/drawing/2014/main" id="{5B2A7D33-62AA-456F-A7A9-4309B4C8C7BC}"/>
                </a:ext>
              </a:extLst>
            </p:cNvPr>
            <p:cNvCxnSpPr>
              <a:cxnSpLocks/>
            </p:cNvCxnSpPr>
            <p:nvPr/>
          </p:nvCxnSpPr>
          <p:spPr>
            <a:xfrm flipV="1">
              <a:off x="463765" y="869011"/>
              <a:ext cx="2656798" cy="58841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201" name="Straight Arrow Connector 200">
              <a:extLst>
                <a:ext uri="{FF2B5EF4-FFF2-40B4-BE49-F238E27FC236}">
                  <a16:creationId xmlns:a16="http://schemas.microsoft.com/office/drawing/2014/main" id="{AFC9677E-1884-4E8A-B1B3-6CF7065B5B1D}"/>
                </a:ext>
              </a:extLst>
            </p:cNvPr>
            <p:cNvCxnSpPr>
              <a:cxnSpLocks/>
            </p:cNvCxnSpPr>
            <p:nvPr/>
          </p:nvCxnSpPr>
          <p:spPr>
            <a:xfrm flipV="1">
              <a:off x="463765" y="2329238"/>
              <a:ext cx="2761910" cy="636582"/>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202" name="Straight Arrow Connector 201">
              <a:extLst>
                <a:ext uri="{FF2B5EF4-FFF2-40B4-BE49-F238E27FC236}">
                  <a16:creationId xmlns:a16="http://schemas.microsoft.com/office/drawing/2014/main" id="{A4CA582A-D7B4-40CD-8C79-D0171AEDFAF6}"/>
                </a:ext>
              </a:extLst>
            </p:cNvPr>
            <p:cNvCxnSpPr>
              <a:cxnSpLocks/>
            </p:cNvCxnSpPr>
            <p:nvPr/>
          </p:nvCxnSpPr>
          <p:spPr>
            <a:xfrm flipV="1">
              <a:off x="600819" y="472732"/>
              <a:ext cx="627769" cy="2658308"/>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03" name="TextBox 202">
                  <a:extLst>
                    <a:ext uri="{FF2B5EF4-FFF2-40B4-BE49-F238E27FC236}">
                      <a16:creationId xmlns:a16="http://schemas.microsoft.com/office/drawing/2014/main" id="{D134CD18-1165-430C-9041-9A4BDD6E543D}"/>
                    </a:ext>
                  </a:extLst>
                </p:cNvPr>
                <p:cNvSpPr txBox="1"/>
                <p:nvPr/>
              </p:nvSpPr>
              <p:spPr>
                <a:xfrm>
                  <a:off x="3007190" y="1844337"/>
                  <a:ext cx="375967" cy="4327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FF0000"/>
                                </a:solidFill>
                                <a:latin typeface="Cambria Math" panose="02040503050406030204" pitchFamily="18" charset="0"/>
                              </a:rPr>
                            </m:ctrlPr>
                          </m:accPr>
                          <m:e>
                            <m:r>
                              <a:rPr lang="en-US" sz="3200" b="0" i="1" smtClean="0">
                                <a:solidFill>
                                  <a:srgbClr val="FF0000"/>
                                </a:solidFill>
                                <a:latin typeface="Cambria Math" panose="02040503050406030204" pitchFamily="18" charset="0"/>
                              </a:rPr>
                              <m:t>𝑥</m:t>
                            </m:r>
                          </m:e>
                        </m:acc>
                      </m:oMath>
                    </m:oMathPara>
                  </a14:m>
                  <a:endParaRPr lang="en-CA" sz="3200" dirty="0">
                    <a:solidFill>
                      <a:srgbClr val="FF0000"/>
                    </a:solidFill>
                  </a:endParaRPr>
                </a:p>
              </p:txBody>
            </p:sp>
          </mc:Choice>
          <mc:Fallback xmlns="">
            <p:sp>
              <p:nvSpPr>
                <p:cNvPr id="203" name="TextBox 202">
                  <a:extLst>
                    <a:ext uri="{FF2B5EF4-FFF2-40B4-BE49-F238E27FC236}">
                      <a16:creationId xmlns:a16="http://schemas.microsoft.com/office/drawing/2014/main" id="{D134CD18-1165-430C-9041-9A4BDD6E543D}"/>
                    </a:ext>
                  </a:extLst>
                </p:cNvPr>
                <p:cNvSpPr txBox="1">
                  <a:spLocks noRot="1" noChangeAspect="1" noMove="1" noResize="1" noEditPoints="1" noAdjustHandles="1" noChangeArrowheads="1" noChangeShapeType="1" noTextEdit="1"/>
                </p:cNvSpPr>
                <p:nvPr/>
              </p:nvSpPr>
              <p:spPr>
                <a:xfrm>
                  <a:off x="3007190" y="1844337"/>
                  <a:ext cx="375967" cy="432714"/>
                </a:xfrm>
                <a:prstGeom prst="rect">
                  <a:avLst/>
                </a:prstGeom>
                <a:blipFill>
                  <a:blip r:embed="rId2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E61DF541-6C3C-4759-A3F7-C925A9397EB5}"/>
                    </a:ext>
                  </a:extLst>
                </p:cNvPr>
                <p:cNvSpPr txBox="1"/>
                <p:nvPr/>
              </p:nvSpPr>
              <p:spPr>
                <a:xfrm>
                  <a:off x="829922" y="30467"/>
                  <a:ext cx="482249" cy="4327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𝑐</m:t>
                        </m:r>
                        <m:acc>
                          <m:accPr>
                            <m:chr m:val="̃"/>
                            <m:ctrlPr>
                              <a:rPr lang="en-US" sz="3200" b="0" i="1" smtClean="0">
                                <a:solidFill>
                                  <a:srgbClr val="FF0000"/>
                                </a:solidFill>
                                <a:latin typeface="Cambria Math" panose="02040503050406030204" pitchFamily="18" charset="0"/>
                              </a:rPr>
                            </m:ctrlPr>
                          </m:accPr>
                          <m:e>
                            <m:r>
                              <a:rPr lang="en-US" sz="3200" b="0" i="1" smtClean="0">
                                <a:solidFill>
                                  <a:srgbClr val="FF0000"/>
                                </a:solidFill>
                                <a:latin typeface="Cambria Math" panose="02040503050406030204" pitchFamily="18" charset="0"/>
                              </a:rPr>
                              <m:t>𝑡</m:t>
                            </m:r>
                          </m:e>
                        </m:acc>
                      </m:oMath>
                    </m:oMathPara>
                  </a14:m>
                  <a:endParaRPr lang="en-CA" sz="3200" dirty="0">
                    <a:solidFill>
                      <a:srgbClr val="0070C0"/>
                    </a:solidFill>
                  </a:endParaRPr>
                </a:p>
              </p:txBody>
            </p:sp>
          </mc:Choice>
          <mc:Fallback xmlns="">
            <p:sp>
              <p:nvSpPr>
                <p:cNvPr id="204" name="TextBox 203">
                  <a:extLst>
                    <a:ext uri="{FF2B5EF4-FFF2-40B4-BE49-F238E27FC236}">
                      <a16:creationId xmlns:a16="http://schemas.microsoft.com/office/drawing/2014/main" id="{E61DF541-6C3C-4759-A3F7-C925A9397EB5}"/>
                    </a:ext>
                  </a:extLst>
                </p:cNvPr>
                <p:cNvSpPr txBox="1">
                  <a:spLocks noRot="1" noChangeAspect="1" noMove="1" noResize="1" noEditPoints="1" noAdjustHandles="1" noChangeArrowheads="1" noChangeShapeType="1" noTextEdit="1"/>
                </p:cNvSpPr>
                <p:nvPr/>
              </p:nvSpPr>
              <p:spPr>
                <a:xfrm>
                  <a:off x="829922" y="30467"/>
                  <a:ext cx="482249" cy="432714"/>
                </a:xfrm>
                <a:prstGeom prst="rect">
                  <a:avLst/>
                </a:prstGeom>
                <a:blipFill>
                  <a:blip r:embed="rId26"/>
                  <a:stretch>
                    <a:fillRect b="-1408"/>
                  </a:stretch>
                </a:blipFill>
              </p:spPr>
              <p:txBody>
                <a:bodyPr/>
                <a:lstStyle/>
                <a:p>
                  <a:r>
                    <a:rPr lang="en-CA">
                      <a:noFill/>
                    </a:rPr>
                    <a:t> </a:t>
                  </a:r>
                </a:p>
              </p:txBody>
            </p:sp>
          </mc:Fallback>
        </mc:AlternateContent>
      </p:grpSp>
      <p:grpSp>
        <p:nvGrpSpPr>
          <p:cNvPr id="208" name="Group 207">
            <a:extLst>
              <a:ext uri="{FF2B5EF4-FFF2-40B4-BE49-F238E27FC236}">
                <a16:creationId xmlns:a16="http://schemas.microsoft.com/office/drawing/2014/main" id="{86DBB6BC-DC09-4737-8C7B-19FF0F92BF36}"/>
              </a:ext>
            </a:extLst>
          </p:cNvPr>
          <p:cNvGrpSpPr/>
          <p:nvPr/>
        </p:nvGrpSpPr>
        <p:grpSpPr>
          <a:xfrm>
            <a:off x="8970755" y="-54405"/>
            <a:ext cx="3206724" cy="3258558"/>
            <a:chOff x="8970755" y="-54405"/>
            <a:chExt cx="3206724" cy="3258558"/>
          </a:xfrm>
        </p:grpSpPr>
        <p:cxnSp>
          <p:nvCxnSpPr>
            <p:cNvPr id="209" name="Straight Connector 208">
              <a:extLst>
                <a:ext uri="{FF2B5EF4-FFF2-40B4-BE49-F238E27FC236}">
                  <a16:creationId xmlns:a16="http://schemas.microsoft.com/office/drawing/2014/main" id="{308B7703-1807-48ED-A842-A562DFD53A48}"/>
                </a:ext>
              </a:extLst>
            </p:cNvPr>
            <p:cNvCxnSpPr>
              <a:cxnSpLocks/>
            </p:cNvCxnSpPr>
            <p:nvPr/>
          </p:nvCxnSpPr>
          <p:spPr>
            <a:xfrm flipH="1">
              <a:off x="10241936" y="203204"/>
              <a:ext cx="688705" cy="299664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210" name="Straight Connector 209">
              <a:extLst>
                <a:ext uri="{FF2B5EF4-FFF2-40B4-BE49-F238E27FC236}">
                  <a16:creationId xmlns:a16="http://schemas.microsoft.com/office/drawing/2014/main" id="{DEFC9CA9-E574-417C-8F91-09C9F303F51D}"/>
                </a:ext>
              </a:extLst>
            </p:cNvPr>
            <p:cNvCxnSpPr>
              <a:cxnSpLocks/>
            </p:cNvCxnSpPr>
            <p:nvPr/>
          </p:nvCxnSpPr>
          <p:spPr>
            <a:xfrm flipH="1">
              <a:off x="11362120" y="4"/>
              <a:ext cx="705365" cy="320414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211" name="Straight Connector 210">
              <a:extLst>
                <a:ext uri="{FF2B5EF4-FFF2-40B4-BE49-F238E27FC236}">
                  <a16:creationId xmlns:a16="http://schemas.microsoft.com/office/drawing/2014/main" id="{47A9E927-0401-4B83-BB70-B5423689511E}"/>
                </a:ext>
              </a:extLst>
            </p:cNvPr>
            <p:cNvCxnSpPr>
              <a:cxnSpLocks/>
            </p:cNvCxnSpPr>
            <p:nvPr/>
          </p:nvCxnSpPr>
          <p:spPr>
            <a:xfrm flipV="1">
              <a:off x="8984851" y="1210204"/>
              <a:ext cx="2945886" cy="666486"/>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212" name="Straight Connector 211">
              <a:extLst>
                <a:ext uri="{FF2B5EF4-FFF2-40B4-BE49-F238E27FC236}">
                  <a16:creationId xmlns:a16="http://schemas.microsoft.com/office/drawing/2014/main" id="{E148CC31-D372-406F-9C0A-6630A1D10443}"/>
                </a:ext>
              </a:extLst>
            </p:cNvPr>
            <p:cNvCxnSpPr>
              <a:cxnSpLocks/>
            </p:cNvCxnSpPr>
            <p:nvPr/>
          </p:nvCxnSpPr>
          <p:spPr>
            <a:xfrm flipV="1">
              <a:off x="8970755" y="80069"/>
              <a:ext cx="3206724" cy="724072"/>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213" name="Straight Arrow Connector 212">
              <a:extLst>
                <a:ext uri="{FF2B5EF4-FFF2-40B4-BE49-F238E27FC236}">
                  <a16:creationId xmlns:a16="http://schemas.microsoft.com/office/drawing/2014/main" id="{D9F6DEE4-913F-4D4D-A6D3-D1B921544E27}"/>
                </a:ext>
              </a:extLst>
            </p:cNvPr>
            <p:cNvCxnSpPr>
              <a:cxnSpLocks/>
            </p:cNvCxnSpPr>
            <p:nvPr/>
          </p:nvCxnSpPr>
          <p:spPr>
            <a:xfrm flipV="1">
              <a:off x="8970755" y="2313696"/>
              <a:ext cx="2901924" cy="668853"/>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214" name="Straight Arrow Connector 213">
              <a:extLst>
                <a:ext uri="{FF2B5EF4-FFF2-40B4-BE49-F238E27FC236}">
                  <a16:creationId xmlns:a16="http://schemas.microsoft.com/office/drawing/2014/main" id="{08775E18-9B3D-4090-9CAC-AF5309B728CE}"/>
                </a:ext>
              </a:extLst>
            </p:cNvPr>
            <p:cNvCxnSpPr>
              <a:cxnSpLocks/>
            </p:cNvCxnSpPr>
            <p:nvPr/>
          </p:nvCxnSpPr>
          <p:spPr>
            <a:xfrm flipV="1">
              <a:off x="9107809" y="304804"/>
              <a:ext cx="671377" cy="2842964"/>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15" name="TextBox 214">
                  <a:extLst>
                    <a:ext uri="{FF2B5EF4-FFF2-40B4-BE49-F238E27FC236}">
                      <a16:creationId xmlns:a16="http://schemas.microsoft.com/office/drawing/2014/main" id="{7ECC3BCA-C589-4CAB-A8D6-9646A96AE941}"/>
                    </a:ext>
                  </a:extLst>
                </p:cNvPr>
                <p:cNvSpPr txBox="1"/>
                <p:nvPr/>
              </p:nvSpPr>
              <p:spPr>
                <a:xfrm>
                  <a:off x="11688352" y="1832036"/>
                  <a:ext cx="375968" cy="4327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FF0000"/>
                                </a:solidFill>
                                <a:latin typeface="Cambria Math" panose="02040503050406030204" pitchFamily="18" charset="0"/>
                              </a:rPr>
                            </m:ctrlPr>
                          </m:accPr>
                          <m:e>
                            <m:r>
                              <a:rPr lang="en-US" sz="3200" b="0" i="1" smtClean="0">
                                <a:solidFill>
                                  <a:srgbClr val="FF0000"/>
                                </a:solidFill>
                                <a:latin typeface="Cambria Math" panose="02040503050406030204" pitchFamily="18" charset="0"/>
                              </a:rPr>
                              <m:t>𝑥</m:t>
                            </m:r>
                          </m:e>
                        </m:acc>
                      </m:oMath>
                    </m:oMathPara>
                  </a14:m>
                  <a:endParaRPr lang="en-CA" sz="3200" dirty="0">
                    <a:solidFill>
                      <a:srgbClr val="FF0000"/>
                    </a:solidFill>
                  </a:endParaRPr>
                </a:p>
              </p:txBody>
            </p:sp>
          </mc:Choice>
          <mc:Fallback xmlns="">
            <p:sp>
              <p:nvSpPr>
                <p:cNvPr id="215" name="TextBox 214">
                  <a:extLst>
                    <a:ext uri="{FF2B5EF4-FFF2-40B4-BE49-F238E27FC236}">
                      <a16:creationId xmlns:a16="http://schemas.microsoft.com/office/drawing/2014/main" id="{7ECC3BCA-C589-4CAB-A8D6-9646A96AE941}"/>
                    </a:ext>
                  </a:extLst>
                </p:cNvPr>
                <p:cNvSpPr txBox="1">
                  <a:spLocks noRot="1" noChangeAspect="1" noMove="1" noResize="1" noEditPoints="1" noAdjustHandles="1" noChangeArrowheads="1" noChangeShapeType="1" noTextEdit="1"/>
                </p:cNvSpPr>
                <p:nvPr/>
              </p:nvSpPr>
              <p:spPr>
                <a:xfrm>
                  <a:off x="11688352" y="1832036"/>
                  <a:ext cx="375968" cy="432714"/>
                </a:xfrm>
                <a:prstGeom prst="rect">
                  <a:avLst/>
                </a:prstGeom>
                <a:blipFill>
                  <a:blip r:embed="rId3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16" name="TextBox 215">
                  <a:extLst>
                    <a:ext uri="{FF2B5EF4-FFF2-40B4-BE49-F238E27FC236}">
                      <a16:creationId xmlns:a16="http://schemas.microsoft.com/office/drawing/2014/main" id="{6374EA83-8201-4C84-9F5E-C3CF0D8CA720}"/>
                    </a:ext>
                  </a:extLst>
                </p:cNvPr>
                <p:cNvSpPr txBox="1"/>
                <p:nvPr/>
              </p:nvSpPr>
              <p:spPr>
                <a:xfrm>
                  <a:off x="9307884" y="-54405"/>
                  <a:ext cx="482249" cy="4327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𝑐</m:t>
                        </m:r>
                        <m:acc>
                          <m:accPr>
                            <m:chr m:val="̃"/>
                            <m:ctrlPr>
                              <a:rPr lang="en-US" sz="3200" b="0" i="1" smtClean="0">
                                <a:solidFill>
                                  <a:srgbClr val="FF0000"/>
                                </a:solidFill>
                                <a:latin typeface="Cambria Math" panose="02040503050406030204" pitchFamily="18" charset="0"/>
                              </a:rPr>
                            </m:ctrlPr>
                          </m:accPr>
                          <m:e>
                            <m:r>
                              <a:rPr lang="en-US" sz="3200" b="0" i="1" smtClean="0">
                                <a:solidFill>
                                  <a:srgbClr val="FF0000"/>
                                </a:solidFill>
                                <a:latin typeface="Cambria Math" panose="02040503050406030204" pitchFamily="18" charset="0"/>
                              </a:rPr>
                              <m:t>𝑡</m:t>
                            </m:r>
                          </m:e>
                        </m:acc>
                      </m:oMath>
                    </m:oMathPara>
                  </a14:m>
                  <a:endParaRPr lang="en-CA" sz="3200" dirty="0">
                    <a:solidFill>
                      <a:srgbClr val="0070C0"/>
                    </a:solidFill>
                  </a:endParaRPr>
                </a:p>
              </p:txBody>
            </p:sp>
          </mc:Choice>
          <mc:Fallback xmlns="">
            <p:sp>
              <p:nvSpPr>
                <p:cNvPr id="216" name="TextBox 215">
                  <a:extLst>
                    <a:ext uri="{FF2B5EF4-FFF2-40B4-BE49-F238E27FC236}">
                      <a16:creationId xmlns:a16="http://schemas.microsoft.com/office/drawing/2014/main" id="{6374EA83-8201-4C84-9F5E-C3CF0D8CA720}"/>
                    </a:ext>
                  </a:extLst>
                </p:cNvPr>
                <p:cNvSpPr txBox="1">
                  <a:spLocks noRot="1" noChangeAspect="1" noMove="1" noResize="1" noEditPoints="1" noAdjustHandles="1" noChangeArrowheads="1" noChangeShapeType="1" noTextEdit="1"/>
                </p:cNvSpPr>
                <p:nvPr/>
              </p:nvSpPr>
              <p:spPr>
                <a:xfrm>
                  <a:off x="9307884" y="-54405"/>
                  <a:ext cx="482249" cy="432714"/>
                </a:xfrm>
                <a:prstGeom prst="rect">
                  <a:avLst/>
                </a:prstGeom>
                <a:blipFill>
                  <a:blip r:embed="rId39"/>
                  <a:stretch>
                    <a:fillRect b="-1408"/>
                  </a:stretch>
                </a:blipFill>
              </p:spPr>
              <p:txBody>
                <a:bodyPr/>
                <a:lstStyle/>
                <a:p>
                  <a:r>
                    <a:rPr lang="en-CA">
                      <a:noFill/>
                    </a:rPr>
                    <a:t> </a:t>
                  </a:r>
                </a:p>
              </p:txBody>
            </p:sp>
          </mc:Fallback>
        </mc:AlternateContent>
      </p:grpSp>
    </p:spTree>
    <p:custDataLst>
      <p:tags r:id="rId1"/>
    </p:custDataLst>
    <p:extLst>
      <p:ext uri="{BB962C8B-B14F-4D97-AF65-F5344CB8AC3E}">
        <p14:creationId xmlns:p14="http://schemas.microsoft.com/office/powerpoint/2010/main" val="2024833798"/>
      </p:ext>
    </p:extLst>
  </p:cSld>
  <p:clrMapOvr>
    <a:masterClrMapping/>
  </p:clrMapOvr>
  <mc:AlternateContent xmlns:mc="http://schemas.openxmlformats.org/markup-compatibility/2006" xmlns:p14="http://schemas.microsoft.com/office/powerpoint/2010/main">
    <mc:Choice Requires="p14">
      <p:transition spd="med" p14:dur="700" advTm="16099">
        <p:fade/>
      </p:transition>
    </mc:Choice>
    <mc:Fallback xmlns="">
      <p:transition spd="med" advTm="1609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5"/>
                                        </p:tgtEl>
                                        <p:attrNameLst>
                                          <p:attrName>style.visibility</p:attrName>
                                        </p:attrNameLst>
                                      </p:cBhvr>
                                      <p:to>
                                        <p:strVal val="visible"/>
                                      </p:to>
                                    </p:set>
                                    <p:animEffect transition="in" filter="fade">
                                      <p:cBhvr>
                                        <p:cTn id="17" dur="500"/>
                                        <p:tgtEl>
                                          <p:spTgt spid="17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9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6"/>
                                        </p:tgtEl>
                                        <p:attrNameLst>
                                          <p:attrName>style.visibility</p:attrName>
                                        </p:attrNameLst>
                                      </p:cBhvr>
                                      <p:to>
                                        <p:strVal val="visible"/>
                                      </p:to>
                                    </p:set>
                                    <p:animEffect transition="in" filter="fade">
                                      <p:cBhvr>
                                        <p:cTn id="28" dur="500"/>
                                        <p:tgtEl>
                                          <p:spTgt spid="196"/>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8"/>
                                        </p:tgtEl>
                                        <p:attrNameLst>
                                          <p:attrName>style.visibility</p:attrName>
                                        </p:attrNameLst>
                                      </p:cBhvr>
                                      <p:to>
                                        <p:strVal val="visible"/>
                                      </p:to>
                                    </p:set>
                                    <p:animEffect transition="in" filter="fade">
                                      <p:cBhvr>
                                        <p:cTn id="39" dur="5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901250E-FD2D-474E-9826-4C51EEF76588}"/>
              </a:ext>
            </a:extLst>
          </p:cNvPr>
          <p:cNvGrpSpPr/>
          <p:nvPr/>
        </p:nvGrpSpPr>
        <p:grpSpPr>
          <a:xfrm>
            <a:off x="6330326" y="632428"/>
            <a:ext cx="4031551" cy="3232437"/>
            <a:chOff x="6330326" y="632428"/>
            <a:chExt cx="4031551" cy="3232437"/>
          </a:xfrm>
        </p:grpSpPr>
        <p:sp>
          <p:nvSpPr>
            <p:cNvPr id="49" name="Parallelogram 48">
              <a:extLst>
                <a:ext uri="{FF2B5EF4-FFF2-40B4-BE49-F238E27FC236}">
                  <a16:creationId xmlns:a16="http://schemas.microsoft.com/office/drawing/2014/main" id="{5B1AD57D-C2F4-4E6C-8EF1-7A3ED354674D}"/>
                </a:ext>
              </a:extLst>
            </p:cNvPr>
            <p:cNvSpPr/>
            <p:nvPr/>
          </p:nvSpPr>
          <p:spPr>
            <a:xfrm rot="20880000">
              <a:off x="6330326" y="2467668"/>
              <a:ext cx="2180374" cy="1397197"/>
            </a:xfrm>
            <a:prstGeom prst="parallelogram">
              <a:avLst>
                <a:gd name="adj" fmla="val 45034"/>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0" name="Parallelogram 49">
              <a:extLst>
                <a:ext uri="{FF2B5EF4-FFF2-40B4-BE49-F238E27FC236}">
                  <a16:creationId xmlns:a16="http://schemas.microsoft.com/office/drawing/2014/main" id="{DF3611B0-2EEC-48D6-8FC5-4732CFC2838C}"/>
                </a:ext>
              </a:extLst>
            </p:cNvPr>
            <p:cNvSpPr/>
            <p:nvPr/>
          </p:nvSpPr>
          <p:spPr>
            <a:xfrm rot="20880000">
              <a:off x="8241256" y="632428"/>
              <a:ext cx="2120621" cy="1358907"/>
            </a:xfrm>
            <a:prstGeom prst="parallelogram">
              <a:avLst>
                <a:gd name="adj" fmla="val 45034"/>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349A5BB9-9EA1-47E7-A39B-6977833C653F}"/>
                  </a:ext>
                </a:extLst>
              </p:cNvPr>
              <p:cNvSpPr txBox="1"/>
              <p:nvPr/>
            </p:nvSpPr>
            <p:spPr>
              <a:xfrm>
                <a:off x="5653301" y="4665410"/>
                <a:ext cx="6774675" cy="193899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sz="6000" b="0" i="1" smtClean="0">
                          <a:solidFill>
                            <a:schemeClr val="tx1"/>
                          </a:solidFill>
                          <a:latin typeface="Cambria Math" panose="02040503050406030204" pitchFamily="18" charset="0"/>
                        </a:rPr>
                        <m:t>𝑐</m:t>
                      </m:r>
                      <m:acc>
                        <m:accPr>
                          <m:chr m:val="̃"/>
                          <m:ctrlPr>
                            <a:rPr lang="en-US" sz="6000" b="0" i="1" smtClean="0">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𝑡</m:t>
                          </m:r>
                        </m:e>
                      </m:acc>
                      <m:r>
                        <a:rPr lang="en-US" sz="6000" b="0" i="1" smtClean="0">
                          <a:latin typeface="Cambria Math" panose="02040503050406030204" pitchFamily="18" charset="0"/>
                        </a:rPr>
                        <m:t>=</m:t>
                      </m:r>
                      <m:r>
                        <a:rPr lang="en-US" sz="6000" b="0" i="1" smtClean="0">
                          <a:latin typeface="Cambria Math" panose="02040503050406030204" pitchFamily="18" charset="0"/>
                        </a:rPr>
                        <m:t>𝛾</m:t>
                      </m:r>
                      <m:d>
                        <m:dPr>
                          <m:ctrlPr>
                            <a:rPr lang="en-US" sz="6000" b="0" i="1" smtClean="0">
                              <a:latin typeface="Cambria Math" panose="02040503050406030204" pitchFamily="18" charset="0"/>
                            </a:rPr>
                          </m:ctrlPr>
                        </m:dPr>
                        <m:e>
                          <m:r>
                            <a:rPr lang="en-US" sz="6000" b="0" i="1" smtClean="0">
                              <a:latin typeface="Cambria Math" panose="02040503050406030204" pitchFamily="18" charset="0"/>
                            </a:rPr>
                            <m:t>       </m:t>
                          </m:r>
                          <m:r>
                            <a:rPr lang="en-US" sz="6000" i="1">
                              <a:latin typeface="Cambria Math" panose="02040503050406030204" pitchFamily="18" charset="0"/>
                            </a:rPr>
                            <m:t>𝑐</m:t>
                          </m:r>
                          <m:r>
                            <a:rPr lang="en-US" sz="6000" i="1">
                              <a:solidFill>
                                <a:srgbClr val="0070C0"/>
                              </a:solidFill>
                              <a:latin typeface="Cambria Math" panose="02040503050406030204" pitchFamily="18" charset="0"/>
                            </a:rPr>
                            <m:t>𝑡</m:t>
                          </m:r>
                          <m:r>
                            <a:rPr lang="en-US" sz="6000" i="1">
                              <a:latin typeface="Cambria Math" panose="02040503050406030204" pitchFamily="18" charset="0"/>
                            </a:rPr>
                            <m:t>−</m:t>
                          </m:r>
                          <m:r>
                            <a:rPr lang="en-US" sz="6000" i="1">
                              <a:solidFill>
                                <a:srgbClr val="7030A0"/>
                              </a:solidFill>
                              <a:latin typeface="Cambria Math" panose="02040503050406030204" pitchFamily="18" charset="0"/>
                            </a:rPr>
                            <m:t>𝛽</m:t>
                          </m:r>
                          <m:r>
                            <a:rPr lang="en-US" sz="6000" i="1">
                              <a:solidFill>
                                <a:srgbClr val="0070C0"/>
                              </a:solidFill>
                              <a:latin typeface="Cambria Math" panose="02040503050406030204" pitchFamily="18" charset="0"/>
                            </a:rPr>
                            <m:t>𝑥</m:t>
                          </m:r>
                        </m:e>
                      </m:d>
                    </m:oMath>
                  </m:oMathPara>
                </a14:m>
                <a:endParaRPr lang="en-US" sz="6000" b="0" dirty="0"/>
              </a:p>
              <a:p>
                <a:pPr/>
                <a14:m>
                  <m:oMathPara xmlns:m="http://schemas.openxmlformats.org/officeDocument/2006/math">
                    <m:oMathParaPr>
                      <m:jc m:val="left"/>
                    </m:oMathParaPr>
                    <m:oMath xmlns:m="http://schemas.openxmlformats.org/officeDocument/2006/math">
                      <m:r>
                        <a:rPr lang="en-US" sz="6000" b="0" i="1" smtClean="0">
                          <a:solidFill>
                            <a:srgbClr val="FF0000"/>
                          </a:solidFill>
                          <a:latin typeface="Cambria Math" panose="02040503050406030204" pitchFamily="18" charset="0"/>
                        </a:rPr>
                        <m:t>  </m:t>
                      </m:r>
                      <m:acc>
                        <m:accPr>
                          <m:chr m:val="̃"/>
                          <m:ctrlPr>
                            <a:rPr lang="en-US" sz="6000" b="0" i="1" smtClean="0">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𝑥</m:t>
                          </m:r>
                        </m:e>
                      </m:acc>
                      <m:r>
                        <a:rPr lang="en-US" sz="6000" b="0" i="1" smtClean="0">
                          <a:latin typeface="Cambria Math" panose="02040503050406030204" pitchFamily="18" charset="0"/>
                        </a:rPr>
                        <m:t>=</m:t>
                      </m:r>
                      <m:r>
                        <a:rPr lang="en-US" sz="6000" i="1">
                          <a:latin typeface="Cambria Math" panose="02040503050406030204" pitchFamily="18" charset="0"/>
                        </a:rPr>
                        <m:t>𝛾</m:t>
                      </m:r>
                      <m:d>
                        <m:dPr>
                          <m:ctrlPr>
                            <a:rPr lang="en-US" sz="6000" i="1">
                              <a:latin typeface="Cambria Math" panose="02040503050406030204" pitchFamily="18" charset="0"/>
                            </a:rPr>
                          </m:ctrlPr>
                        </m:dPr>
                        <m:e>
                          <m:r>
                            <a:rPr lang="en-US" sz="6000" i="1">
                              <a:latin typeface="Cambria Math" panose="02040503050406030204" pitchFamily="18" charset="0"/>
                            </a:rPr>
                            <m:t>−</m:t>
                          </m:r>
                          <m:r>
                            <a:rPr lang="en-US" sz="6000" i="1">
                              <a:solidFill>
                                <a:srgbClr val="7030A0"/>
                              </a:solidFill>
                              <a:latin typeface="Cambria Math" panose="02040503050406030204" pitchFamily="18" charset="0"/>
                            </a:rPr>
                            <m:t>𝛽</m:t>
                          </m:r>
                          <m:r>
                            <a:rPr lang="en-US" sz="6000" i="1">
                              <a:latin typeface="Cambria Math" panose="02040503050406030204" pitchFamily="18" charset="0"/>
                            </a:rPr>
                            <m:t>𝑐</m:t>
                          </m:r>
                          <m:r>
                            <a:rPr lang="en-US" sz="6000" i="1">
                              <a:solidFill>
                                <a:srgbClr val="0070C0"/>
                              </a:solidFill>
                              <a:latin typeface="Cambria Math" panose="02040503050406030204" pitchFamily="18" charset="0"/>
                            </a:rPr>
                            <m:t>𝑡</m:t>
                          </m:r>
                          <m:r>
                            <a:rPr lang="en-US" sz="6000" i="1">
                              <a:latin typeface="Cambria Math" panose="02040503050406030204" pitchFamily="18" charset="0"/>
                            </a:rPr>
                            <m:t>+</m:t>
                          </m:r>
                          <m:r>
                            <a:rPr lang="en-US" sz="6000" b="0" i="1" smtClean="0">
                              <a:latin typeface="Cambria Math" panose="02040503050406030204" pitchFamily="18" charset="0"/>
                            </a:rPr>
                            <m:t> </m:t>
                          </m:r>
                          <m:r>
                            <a:rPr lang="en-US" sz="6000" i="1">
                              <a:latin typeface="Cambria Math" panose="02040503050406030204" pitchFamily="18" charset="0"/>
                            </a:rPr>
                            <m:t>  </m:t>
                          </m:r>
                          <m:r>
                            <a:rPr lang="en-US" sz="6000" i="1">
                              <a:solidFill>
                                <a:srgbClr val="0070C0"/>
                              </a:solidFill>
                              <a:latin typeface="Cambria Math" panose="02040503050406030204" pitchFamily="18" charset="0"/>
                            </a:rPr>
                            <m:t>𝑥</m:t>
                          </m:r>
                        </m:e>
                      </m:d>
                    </m:oMath>
                  </m:oMathPara>
                </a14:m>
                <a:endParaRPr lang="en-CA" sz="6000" dirty="0"/>
              </a:p>
            </p:txBody>
          </p:sp>
        </mc:Choice>
        <mc:Fallback xmlns="">
          <p:sp>
            <p:nvSpPr>
              <p:cNvPr id="99" name="TextBox 98">
                <a:extLst>
                  <a:ext uri="{FF2B5EF4-FFF2-40B4-BE49-F238E27FC236}">
                    <a16:creationId xmlns:a16="http://schemas.microsoft.com/office/drawing/2014/main" id="{349A5BB9-9EA1-47E7-A39B-6977833C653F}"/>
                  </a:ext>
                </a:extLst>
              </p:cNvPr>
              <p:cNvSpPr txBox="1">
                <a:spLocks noRot="1" noChangeAspect="1" noMove="1" noResize="1" noEditPoints="1" noAdjustHandles="1" noChangeArrowheads="1" noChangeShapeType="1" noTextEdit="1"/>
              </p:cNvSpPr>
              <p:nvPr/>
            </p:nvSpPr>
            <p:spPr>
              <a:xfrm>
                <a:off x="5653301" y="4665410"/>
                <a:ext cx="6774675" cy="1938992"/>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4D130874-440F-42A8-8CA5-FCA3D57DB083}"/>
                  </a:ext>
                </a:extLst>
              </p:cNvPr>
              <p:cNvSpPr txBox="1"/>
              <p:nvPr/>
            </p:nvSpPr>
            <p:spPr>
              <a:xfrm>
                <a:off x="6287099" y="31340"/>
                <a:ext cx="2202461" cy="769441"/>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sz="4400" i="1" smtClean="0">
                          <a:solidFill>
                            <a:srgbClr val="0070C0"/>
                          </a:solidFill>
                          <a:latin typeface="Cambria Math" panose="02040503050406030204" pitchFamily="18" charset="0"/>
                        </a:rPr>
                        <m:t>𝑥</m:t>
                      </m:r>
                      <m:r>
                        <a:rPr lang="en-US" sz="4400" b="0" i="1" smtClean="0">
                          <a:latin typeface="Cambria Math" panose="02040503050406030204" pitchFamily="18" charset="0"/>
                        </a:rPr>
                        <m:t>=</m:t>
                      </m:r>
                      <m:r>
                        <a:rPr lang="en-US" sz="4400" i="1">
                          <a:solidFill>
                            <a:srgbClr val="7030A0"/>
                          </a:solidFill>
                          <a:latin typeface="Cambria Math" panose="02040503050406030204" pitchFamily="18" charset="0"/>
                        </a:rPr>
                        <m:t>𝛽</m:t>
                      </m:r>
                      <m:r>
                        <a:rPr lang="en-US" sz="4400" i="1">
                          <a:latin typeface="Cambria Math" panose="02040503050406030204" pitchFamily="18" charset="0"/>
                        </a:rPr>
                        <m:t>𝑐</m:t>
                      </m:r>
                      <m:r>
                        <a:rPr lang="en-US" sz="4400" i="1">
                          <a:solidFill>
                            <a:srgbClr val="0070C0"/>
                          </a:solidFill>
                          <a:latin typeface="Cambria Math" panose="02040503050406030204" pitchFamily="18" charset="0"/>
                        </a:rPr>
                        <m:t>𝑡</m:t>
                      </m:r>
                    </m:oMath>
                  </m:oMathPara>
                </a14:m>
                <a:endParaRPr lang="en-CA" sz="4400" dirty="0"/>
              </a:p>
            </p:txBody>
          </p:sp>
        </mc:Choice>
        <mc:Fallback xmlns="">
          <p:sp>
            <p:nvSpPr>
              <p:cNvPr id="43" name="TextBox 42">
                <a:extLst>
                  <a:ext uri="{FF2B5EF4-FFF2-40B4-BE49-F238E27FC236}">
                    <a16:creationId xmlns:a16="http://schemas.microsoft.com/office/drawing/2014/main" id="{4D130874-440F-42A8-8CA5-FCA3D57DB083}"/>
                  </a:ext>
                </a:extLst>
              </p:cNvPr>
              <p:cNvSpPr txBox="1">
                <a:spLocks noRot="1" noChangeAspect="1" noMove="1" noResize="1" noEditPoints="1" noAdjustHandles="1" noChangeArrowheads="1" noChangeShapeType="1" noTextEdit="1"/>
              </p:cNvSpPr>
              <p:nvPr/>
            </p:nvSpPr>
            <p:spPr>
              <a:xfrm>
                <a:off x="6287099" y="31340"/>
                <a:ext cx="2202461" cy="769441"/>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33F95D4B-DE13-4516-BE8D-F9186F7F4C9F}"/>
                  </a:ext>
                </a:extLst>
              </p:cNvPr>
              <p:cNvSpPr txBox="1"/>
              <p:nvPr/>
            </p:nvSpPr>
            <p:spPr>
              <a:xfrm>
                <a:off x="9791683" y="2870409"/>
                <a:ext cx="2202462" cy="769441"/>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sz="4400" i="1">
                          <a:solidFill>
                            <a:srgbClr val="7030A0"/>
                          </a:solidFill>
                          <a:latin typeface="Cambria Math" panose="02040503050406030204" pitchFamily="18" charset="0"/>
                        </a:rPr>
                        <m:t>𝛽</m:t>
                      </m:r>
                      <m:r>
                        <a:rPr lang="en-US" sz="4400" i="1" smtClean="0">
                          <a:solidFill>
                            <a:srgbClr val="0070C0"/>
                          </a:solidFill>
                          <a:latin typeface="Cambria Math" panose="02040503050406030204" pitchFamily="18" charset="0"/>
                        </a:rPr>
                        <m:t>𝑥</m:t>
                      </m:r>
                      <m:r>
                        <a:rPr lang="en-US" sz="4400" b="0" i="1" smtClean="0">
                          <a:latin typeface="Cambria Math" panose="02040503050406030204" pitchFamily="18" charset="0"/>
                        </a:rPr>
                        <m:t>=</m:t>
                      </m:r>
                      <m:r>
                        <a:rPr lang="en-US" sz="4400" i="1">
                          <a:latin typeface="Cambria Math" panose="02040503050406030204" pitchFamily="18" charset="0"/>
                        </a:rPr>
                        <m:t>𝑐</m:t>
                      </m:r>
                      <m:r>
                        <a:rPr lang="en-US" sz="4400" i="1">
                          <a:solidFill>
                            <a:srgbClr val="0070C0"/>
                          </a:solidFill>
                          <a:latin typeface="Cambria Math" panose="02040503050406030204" pitchFamily="18" charset="0"/>
                        </a:rPr>
                        <m:t>𝑡</m:t>
                      </m:r>
                    </m:oMath>
                  </m:oMathPara>
                </a14:m>
                <a:endParaRPr lang="en-CA" sz="4400" dirty="0"/>
              </a:p>
            </p:txBody>
          </p:sp>
        </mc:Choice>
        <mc:Fallback xmlns="">
          <p:sp>
            <p:nvSpPr>
              <p:cNvPr id="44" name="TextBox 43">
                <a:extLst>
                  <a:ext uri="{FF2B5EF4-FFF2-40B4-BE49-F238E27FC236}">
                    <a16:creationId xmlns:a16="http://schemas.microsoft.com/office/drawing/2014/main" id="{33F95D4B-DE13-4516-BE8D-F9186F7F4C9F}"/>
                  </a:ext>
                </a:extLst>
              </p:cNvPr>
              <p:cNvSpPr txBox="1">
                <a:spLocks noRot="1" noChangeAspect="1" noMove="1" noResize="1" noEditPoints="1" noAdjustHandles="1" noChangeArrowheads="1" noChangeShapeType="1" noTextEdit="1"/>
              </p:cNvSpPr>
              <p:nvPr/>
            </p:nvSpPr>
            <p:spPr>
              <a:xfrm>
                <a:off x="9791683" y="2870409"/>
                <a:ext cx="2202462" cy="769441"/>
              </a:xfrm>
              <a:prstGeom prst="rect">
                <a:avLst/>
              </a:prstGeom>
              <a:blipFill>
                <a:blip r:embed="rId6"/>
                <a:stretch>
                  <a:fillRect/>
                </a:stretch>
              </a:blipFill>
            </p:spPr>
            <p:txBody>
              <a:bodyPr/>
              <a:lstStyle/>
              <a:p>
                <a:r>
                  <a:rPr lang="en-CA">
                    <a:noFill/>
                  </a:rPr>
                  <a:t> </a:t>
                </a:r>
              </a:p>
            </p:txBody>
          </p:sp>
        </mc:Fallback>
      </mc:AlternateContent>
      <p:cxnSp>
        <p:nvCxnSpPr>
          <p:cNvPr id="47" name="Straight Connector 46">
            <a:extLst>
              <a:ext uri="{FF2B5EF4-FFF2-40B4-BE49-F238E27FC236}">
                <a16:creationId xmlns:a16="http://schemas.microsoft.com/office/drawing/2014/main" id="{0911C4BE-5DC9-4E2D-948A-F69D97EF1B5C}"/>
              </a:ext>
            </a:extLst>
          </p:cNvPr>
          <p:cNvCxnSpPr/>
          <p:nvPr/>
        </p:nvCxnSpPr>
        <p:spPr>
          <a:xfrm>
            <a:off x="5162550" y="0"/>
            <a:ext cx="0" cy="6858000"/>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0C591134-10BD-44E4-8EE7-50552A83EDBD}"/>
              </a:ext>
            </a:extLst>
          </p:cNvPr>
          <p:cNvGrpSpPr/>
          <p:nvPr/>
        </p:nvGrpSpPr>
        <p:grpSpPr>
          <a:xfrm>
            <a:off x="6173521" y="285750"/>
            <a:ext cx="4227779" cy="4212922"/>
            <a:chOff x="8115300" y="-68217"/>
            <a:chExt cx="4227779" cy="4212922"/>
          </a:xfrm>
        </p:grpSpPr>
        <p:grpSp>
          <p:nvGrpSpPr>
            <p:cNvPr id="86" name="Group 85">
              <a:extLst>
                <a:ext uri="{FF2B5EF4-FFF2-40B4-BE49-F238E27FC236}">
                  <a16:creationId xmlns:a16="http://schemas.microsoft.com/office/drawing/2014/main" id="{965DD168-BFF8-47D4-A65D-6165C0E13C96}"/>
                </a:ext>
              </a:extLst>
            </p:cNvPr>
            <p:cNvGrpSpPr/>
            <p:nvPr/>
          </p:nvGrpSpPr>
          <p:grpSpPr>
            <a:xfrm>
              <a:off x="8408570" y="605320"/>
              <a:ext cx="2828151" cy="3539385"/>
              <a:chOff x="8916251" y="3646887"/>
              <a:chExt cx="1885667" cy="2551440"/>
            </a:xfrm>
          </p:grpSpPr>
          <p:cxnSp>
            <p:nvCxnSpPr>
              <p:cNvPr id="104" name="Straight Connector 103">
                <a:extLst>
                  <a:ext uri="{FF2B5EF4-FFF2-40B4-BE49-F238E27FC236}">
                    <a16:creationId xmlns:a16="http://schemas.microsoft.com/office/drawing/2014/main" id="{73E17F5E-FEA7-4D1E-9148-45395F2ADD27}"/>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05" name="Straight Connector 104">
                <a:extLst>
                  <a:ext uri="{FF2B5EF4-FFF2-40B4-BE49-F238E27FC236}">
                    <a16:creationId xmlns:a16="http://schemas.microsoft.com/office/drawing/2014/main" id="{0D3FF6DE-8ECE-4633-925C-169A58549D73}"/>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06" name="Straight Connector 105">
                <a:extLst>
                  <a:ext uri="{FF2B5EF4-FFF2-40B4-BE49-F238E27FC236}">
                    <a16:creationId xmlns:a16="http://schemas.microsoft.com/office/drawing/2014/main" id="{BE48CFF8-E6E8-4F55-8EB6-972886199097}"/>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87" name="Group 86">
              <a:extLst>
                <a:ext uri="{FF2B5EF4-FFF2-40B4-BE49-F238E27FC236}">
                  <a16:creationId xmlns:a16="http://schemas.microsoft.com/office/drawing/2014/main" id="{6A7A36AD-7E3F-4DDB-906A-A93515C30000}"/>
                </a:ext>
              </a:extLst>
            </p:cNvPr>
            <p:cNvGrpSpPr/>
            <p:nvPr/>
          </p:nvGrpSpPr>
          <p:grpSpPr>
            <a:xfrm>
              <a:off x="8210550" y="952667"/>
              <a:ext cx="3360423" cy="2828149"/>
              <a:chOff x="789165" y="819317"/>
              <a:chExt cx="7717578" cy="2828149"/>
            </a:xfrm>
          </p:grpSpPr>
          <p:cxnSp>
            <p:nvCxnSpPr>
              <p:cNvPr id="101" name="Straight Connector 100">
                <a:extLst>
                  <a:ext uri="{FF2B5EF4-FFF2-40B4-BE49-F238E27FC236}">
                    <a16:creationId xmlns:a16="http://schemas.microsoft.com/office/drawing/2014/main" id="{DE7381F0-F7A2-488F-8D0F-73C2F60DAD09}"/>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02" name="Straight Connector 101">
                <a:extLst>
                  <a:ext uri="{FF2B5EF4-FFF2-40B4-BE49-F238E27FC236}">
                    <a16:creationId xmlns:a16="http://schemas.microsoft.com/office/drawing/2014/main" id="{A57B16A8-575F-43D5-B240-49DDF35E7B72}"/>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03" name="Straight Connector 102">
                <a:extLst>
                  <a:ext uri="{FF2B5EF4-FFF2-40B4-BE49-F238E27FC236}">
                    <a16:creationId xmlns:a16="http://schemas.microsoft.com/office/drawing/2014/main" id="{5121A2BC-1AE1-4BCA-98C4-016EAD1A5CB9}"/>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88" name="Straight Arrow Connector 87">
              <a:extLst>
                <a:ext uri="{FF2B5EF4-FFF2-40B4-BE49-F238E27FC236}">
                  <a16:creationId xmlns:a16="http://schemas.microsoft.com/office/drawing/2014/main" id="{3242107E-AB56-4E1C-B7C8-E6033BAC8C92}"/>
                </a:ext>
              </a:extLst>
            </p:cNvPr>
            <p:cNvCxnSpPr>
              <a:cxnSpLocks/>
            </p:cNvCxnSpPr>
            <p:nvPr/>
          </p:nvCxnSpPr>
          <p:spPr>
            <a:xfrm>
              <a:off x="8115300" y="3779733"/>
              <a:ext cx="3691090"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89" name="Straight Arrow Connector 88">
              <a:extLst>
                <a:ext uri="{FF2B5EF4-FFF2-40B4-BE49-F238E27FC236}">
                  <a16:creationId xmlns:a16="http://schemas.microsoft.com/office/drawing/2014/main" id="{F1B2B8FE-3111-4FB3-BAB9-AE4D636556EA}"/>
                </a:ext>
              </a:extLst>
            </p:cNvPr>
            <p:cNvCxnSpPr>
              <a:cxnSpLocks/>
            </p:cNvCxnSpPr>
            <p:nvPr/>
          </p:nvCxnSpPr>
          <p:spPr>
            <a:xfrm flipV="1">
              <a:off x="8418410" y="745223"/>
              <a:ext cx="0" cy="3331477"/>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90" name="Straight Connector 89">
              <a:extLst>
                <a:ext uri="{FF2B5EF4-FFF2-40B4-BE49-F238E27FC236}">
                  <a16:creationId xmlns:a16="http://schemas.microsoft.com/office/drawing/2014/main" id="{5A2D157C-4DDF-486F-8D5F-CD3315C4E348}"/>
                </a:ext>
              </a:extLst>
            </p:cNvPr>
            <p:cNvCxnSpPr>
              <a:cxnSpLocks/>
            </p:cNvCxnSpPr>
            <p:nvPr/>
          </p:nvCxnSpPr>
          <p:spPr>
            <a:xfrm flipH="1">
              <a:off x="8349173" y="704850"/>
              <a:ext cx="771167" cy="3276600"/>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91" name="Straight Connector 90">
              <a:extLst>
                <a:ext uri="{FF2B5EF4-FFF2-40B4-BE49-F238E27FC236}">
                  <a16:creationId xmlns:a16="http://schemas.microsoft.com/office/drawing/2014/main" id="{5D6FAE10-18F9-46AA-91CD-B56B73881AFA}"/>
                </a:ext>
              </a:extLst>
            </p:cNvPr>
            <p:cNvCxnSpPr>
              <a:cxnSpLocks/>
            </p:cNvCxnSpPr>
            <p:nvPr/>
          </p:nvCxnSpPr>
          <p:spPr>
            <a:xfrm flipH="1">
              <a:off x="9772651" y="198483"/>
              <a:ext cx="898733" cy="3910504"/>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92" name="Straight Connector 91">
              <a:extLst>
                <a:ext uri="{FF2B5EF4-FFF2-40B4-BE49-F238E27FC236}">
                  <a16:creationId xmlns:a16="http://schemas.microsoft.com/office/drawing/2014/main" id="{E073499F-0453-4BE1-9980-720C7F4F8851}"/>
                </a:ext>
              </a:extLst>
            </p:cNvPr>
            <p:cNvCxnSpPr>
              <a:cxnSpLocks/>
            </p:cNvCxnSpPr>
            <p:nvPr/>
          </p:nvCxnSpPr>
          <p:spPr>
            <a:xfrm flipH="1">
              <a:off x="11306093" y="-68217"/>
              <a:ext cx="856426" cy="4183017"/>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93" name="Straight Connector 92">
              <a:extLst>
                <a:ext uri="{FF2B5EF4-FFF2-40B4-BE49-F238E27FC236}">
                  <a16:creationId xmlns:a16="http://schemas.microsoft.com/office/drawing/2014/main" id="{958CAADA-F211-4E96-9648-53BDB1FEBAF3}"/>
                </a:ext>
              </a:extLst>
            </p:cNvPr>
            <p:cNvCxnSpPr>
              <a:cxnSpLocks/>
            </p:cNvCxnSpPr>
            <p:nvPr/>
          </p:nvCxnSpPr>
          <p:spPr>
            <a:xfrm flipV="1">
              <a:off x="8153400" y="3067050"/>
              <a:ext cx="3367243" cy="753680"/>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94" name="Straight Connector 93">
              <a:extLst>
                <a:ext uri="{FF2B5EF4-FFF2-40B4-BE49-F238E27FC236}">
                  <a16:creationId xmlns:a16="http://schemas.microsoft.com/office/drawing/2014/main" id="{2327F6BC-ECB4-4202-8DC9-81E987609F27}"/>
                </a:ext>
              </a:extLst>
            </p:cNvPr>
            <p:cNvCxnSpPr>
              <a:cxnSpLocks/>
            </p:cNvCxnSpPr>
            <p:nvPr/>
          </p:nvCxnSpPr>
          <p:spPr>
            <a:xfrm flipV="1">
              <a:off x="8191500" y="1478778"/>
              <a:ext cx="3808679" cy="861687"/>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95" name="Straight Connector 94">
              <a:extLst>
                <a:ext uri="{FF2B5EF4-FFF2-40B4-BE49-F238E27FC236}">
                  <a16:creationId xmlns:a16="http://schemas.microsoft.com/office/drawing/2014/main" id="{27FE4AA1-9AF9-4A85-BB0F-7D6A1CF910A4}"/>
                </a:ext>
              </a:extLst>
            </p:cNvPr>
            <p:cNvCxnSpPr>
              <a:cxnSpLocks/>
            </p:cNvCxnSpPr>
            <p:nvPr/>
          </p:nvCxnSpPr>
          <p:spPr>
            <a:xfrm flipV="1">
              <a:off x="8172450" y="37341"/>
              <a:ext cx="4170629" cy="87327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97" name="Straight Arrow Connector 96">
              <a:extLst>
                <a:ext uri="{FF2B5EF4-FFF2-40B4-BE49-F238E27FC236}">
                  <a16:creationId xmlns:a16="http://schemas.microsoft.com/office/drawing/2014/main" id="{E200C354-F459-4060-A70B-05180C2AB33C}"/>
                </a:ext>
              </a:extLst>
            </p:cNvPr>
            <p:cNvCxnSpPr>
              <a:cxnSpLocks/>
            </p:cNvCxnSpPr>
            <p:nvPr/>
          </p:nvCxnSpPr>
          <p:spPr>
            <a:xfrm flipV="1">
              <a:off x="8172450" y="2955036"/>
              <a:ext cx="3732479" cy="860284"/>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100" name="Straight Arrow Connector 99">
              <a:extLst>
                <a:ext uri="{FF2B5EF4-FFF2-40B4-BE49-F238E27FC236}">
                  <a16:creationId xmlns:a16="http://schemas.microsoft.com/office/drawing/2014/main" id="{46CA53EF-CE2E-48C5-9A5D-2EEC8D1BC500}"/>
                </a:ext>
              </a:extLst>
            </p:cNvPr>
            <p:cNvCxnSpPr>
              <a:cxnSpLocks/>
            </p:cNvCxnSpPr>
            <p:nvPr/>
          </p:nvCxnSpPr>
          <p:spPr>
            <a:xfrm flipV="1">
              <a:off x="8357666" y="446133"/>
              <a:ext cx="848375" cy="3592467"/>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39466959-A444-41FD-8D3C-FB10ACD3E132}"/>
                  </a:ext>
                </a:extLst>
              </p:cNvPr>
              <p:cNvSpPr txBox="1"/>
              <p:nvPr/>
            </p:nvSpPr>
            <p:spPr>
              <a:xfrm>
                <a:off x="48288" y="819150"/>
                <a:ext cx="5111784" cy="4708981"/>
              </a:xfrm>
              <a:prstGeom prst="rect">
                <a:avLst/>
              </a:prstGeom>
              <a:noFill/>
            </p:spPr>
            <p:txBody>
              <a:bodyPr wrap="none" rtlCol="0">
                <a:spAutoFit/>
              </a:bodyPr>
              <a:lstStyle/>
              <a:p>
                <a:pPr algn="ctr"/>
                <a14:m>
                  <m:oMath xmlns:m="http://schemas.openxmlformats.org/officeDocument/2006/math">
                    <m:r>
                      <a:rPr lang="en-US" sz="6000" i="1">
                        <a:solidFill>
                          <a:srgbClr val="7030A0"/>
                        </a:solidFill>
                        <a:latin typeface="Cambria Math" panose="02040503050406030204" pitchFamily="18" charset="0"/>
                      </a:rPr>
                      <m:t>𝛽</m:t>
                    </m:r>
                  </m:oMath>
                </a14:m>
                <a:r>
                  <a:rPr lang="en-US" sz="6000" dirty="0"/>
                  <a:t> makes the </a:t>
                </a:r>
                <a:br>
                  <a:rPr lang="en-US" sz="6000" dirty="0"/>
                </a:br>
                <a:r>
                  <a:rPr lang="en-US" sz="6000" dirty="0">
                    <a:solidFill>
                      <a:srgbClr val="7030A0"/>
                    </a:solidFill>
                  </a:rPr>
                  <a:t>angles</a:t>
                </a:r>
                <a:r>
                  <a:rPr lang="en-US" sz="6000" dirty="0"/>
                  <a:t> correct.</a:t>
                </a:r>
              </a:p>
              <a:p>
                <a:pPr algn="ctr"/>
                <a:endParaRPr lang="en-US" sz="6000" dirty="0"/>
              </a:p>
              <a:p>
                <a:pPr algn="ctr"/>
                <a14:m>
                  <m:oMath xmlns:m="http://schemas.openxmlformats.org/officeDocument/2006/math">
                    <m:r>
                      <a:rPr lang="en-US" sz="6000" i="1" smtClean="0">
                        <a:solidFill>
                          <a:srgbClr val="00B050"/>
                        </a:solidFill>
                        <a:latin typeface="Cambria Math" panose="02040503050406030204" pitchFamily="18" charset="0"/>
                      </a:rPr>
                      <m:t>𝛾</m:t>
                    </m:r>
                  </m:oMath>
                </a14:m>
                <a:r>
                  <a:rPr lang="en-CA" sz="6000" dirty="0">
                    <a:solidFill>
                      <a:schemeClr val="tx1"/>
                    </a:solidFill>
                  </a:rPr>
                  <a:t> makes the </a:t>
                </a:r>
                <a:br>
                  <a:rPr lang="en-CA" sz="6000" dirty="0">
                    <a:solidFill>
                      <a:schemeClr val="tx1"/>
                    </a:solidFill>
                  </a:rPr>
                </a:br>
                <a:r>
                  <a:rPr lang="en-CA" sz="6000" dirty="0">
                    <a:solidFill>
                      <a:srgbClr val="00B050"/>
                    </a:solidFill>
                  </a:rPr>
                  <a:t>spacing</a:t>
                </a:r>
                <a:r>
                  <a:rPr lang="en-CA" sz="6000" dirty="0">
                    <a:solidFill>
                      <a:schemeClr val="tx1"/>
                    </a:solidFill>
                  </a:rPr>
                  <a:t> correct.</a:t>
                </a:r>
                <a:endParaRPr lang="en-CA" sz="6000" dirty="0">
                  <a:solidFill>
                    <a:srgbClr val="C00000"/>
                  </a:solidFill>
                </a:endParaRPr>
              </a:p>
            </p:txBody>
          </p:sp>
        </mc:Choice>
        <mc:Fallback xmlns="">
          <p:sp>
            <p:nvSpPr>
              <p:cNvPr id="48" name="TextBox 47">
                <a:extLst>
                  <a:ext uri="{FF2B5EF4-FFF2-40B4-BE49-F238E27FC236}">
                    <a16:creationId xmlns:a16="http://schemas.microsoft.com/office/drawing/2014/main" id="{39466959-A444-41FD-8D3C-FB10ACD3E132}"/>
                  </a:ext>
                </a:extLst>
              </p:cNvPr>
              <p:cNvSpPr txBox="1">
                <a:spLocks noRot="1" noChangeAspect="1" noMove="1" noResize="1" noEditPoints="1" noAdjustHandles="1" noChangeArrowheads="1" noChangeShapeType="1" noTextEdit="1"/>
              </p:cNvSpPr>
              <p:nvPr/>
            </p:nvSpPr>
            <p:spPr>
              <a:xfrm>
                <a:off x="48288" y="819150"/>
                <a:ext cx="5111784" cy="4708981"/>
              </a:xfrm>
              <a:prstGeom prst="rect">
                <a:avLst/>
              </a:prstGeom>
              <a:blipFill>
                <a:blip r:embed="rId7"/>
                <a:stretch>
                  <a:fillRect l="-6802" t="-3881" r="-6921" b="-7762"/>
                </a:stretch>
              </a:blipFill>
            </p:spPr>
            <p:txBody>
              <a:bodyPr/>
              <a:lstStyle/>
              <a:p>
                <a:r>
                  <a:rPr lang="en-CA">
                    <a:noFill/>
                  </a:rPr>
                  <a:t> </a:t>
                </a:r>
              </a:p>
            </p:txBody>
          </p:sp>
        </mc:Fallback>
      </mc:AlternateContent>
      <p:cxnSp>
        <p:nvCxnSpPr>
          <p:cNvPr id="51" name="Straight Connector 50">
            <a:extLst>
              <a:ext uri="{FF2B5EF4-FFF2-40B4-BE49-F238E27FC236}">
                <a16:creationId xmlns:a16="http://schemas.microsoft.com/office/drawing/2014/main" id="{10C05642-4648-4794-A4E9-8022BB189CCC}"/>
              </a:ext>
            </a:extLst>
          </p:cNvPr>
          <p:cNvCxnSpPr>
            <a:cxnSpLocks/>
          </p:cNvCxnSpPr>
          <p:nvPr/>
        </p:nvCxnSpPr>
        <p:spPr>
          <a:xfrm flipV="1">
            <a:off x="6438900" y="323850"/>
            <a:ext cx="3866443" cy="3841885"/>
          </a:xfrm>
          <a:prstGeom prst="line">
            <a:avLst/>
          </a:prstGeom>
          <a:ln w="101600">
            <a:solidFill>
              <a:srgbClr val="FFC000"/>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6BEF531-4F8A-4016-B4E4-A73CAF620C27}"/>
              </a:ext>
            </a:extLst>
          </p:cNvPr>
          <p:cNvSpPr txBox="1"/>
          <p:nvPr/>
        </p:nvSpPr>
        <p:spPr>
          <a:xfrm>
            <a:off x="9791281" y="704850"/>
            <a:ext cx="2762669" cy="1754326"/>
          </a:xfrm>
          <a:prstGeom prst="rect">
            <a:avLst/>
          </a:prstGeom>
          <a:noFill/>
        </p:spPr>
        <p:txBody>
          <a:bodyPr wrap="square" rtlCol="0">
            <a:spAutoFit/>
          </a:bodyPr>
          <a:lstStyle/>
          <a:p>
            <a:pPr algn="ctr"/>
            <a:r>
              <a:rPr lang="en-US" sz="3600" dirty="0">
                <a:solidFill>
                  <a:srgbClr val="CC9B00"/>
                </a:solidFill>
              </a:rPr>
              <a:t>light beam must have slope of 1</a:t>
            </a:r>
            <a:endParaRPr lang="en-CA" sz="3600" dirty="0">
              <a:solidFill>
                <a:srgbClr val="CC9B00"/>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D8353B3-074C-4CE9-BFF5-56369CB88954}"/>
                  </a:ext>
                </a:extLst>
              </p:cNvPr>
              <p:cNvSpPr txBox="1"/>
              <p:nvPr/>
            </p:nvSpPr>
            <p:spPr>
              <a:xfrm>
                <a:off x="9694476" y="4072152"/>
                <a:ext cx="50808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0070C0"/>
                          </a:solidFill>
                          <a:latin typeface="Cambria Math" panose="02040503050406030204" pitchFamily="18" charset="0"/>
                        </a:rPr>
                        <m:t>𝑥</m:t>
                      </m:r>
                    </m:oMath>
                  </m:oMathPara>
                </a14:m>
                <a:endParaRPr lang="en-CA" sz="3200" dirty="0">
                  <a:solidFill>
                    <a:srgbClr val="0070C0"/>
                  </a:solidFill>
                </a:endParaRPr>
              </a:p>
            </p:txBody>
          </p:sp>
        </mc:Choice>
        <mc:Fallback xmlns="">
          <p:sp>
            <p:nvSpPr>
              <p:cNvPr id="31" name="TextBox 30">
                <a:extLst>
                  <a:ext uri="{FF2B5EF4-FFF2-40B4-BE49-F238E27FC236}">
                    <a16:creationId xmlns:a16="http://schemas.microsoft.com/office/drawing/2014/main" id="{AD8353B3-074C-4CE9-BFF5-56369CB88954}"/>
                  </a:ext>
                </a:extLst>
              </p:cNvPr>
              <p:cNvSpPr txBox="1">
                <a:spLocks noRot="1" noChangeAspect="1" noMove="1" noResize="1" noEditPoints="1" noAdjustHandles="1" noChangeArrowheads="1" noChangeShapeType="1" noTextEdit="1"/>
              </p:cNvSpPr>
              <p:nvPr/>
            </p:nvSpPr>
            <p:spPr>
              <a:xfrm>
                <a:off x="9694476" y="4072152"/>
                <a:ext cx="508088" cy="584775"/>
              </a:xfrm>
              <a:prstGeom prst="rect">
                <a:avLst/>
              </a:prstGeom>
              <a:blipFill>
                <a:blip r:embed="rId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C162C22-EAC8-45CC-86BA-0BD4152EAF4E}"/>
                  </a:ext>
                </a:extLst>
              </p:cNvPr>
              <p:cNvSpPr txBox="1"/>
              <p:nvPr/>
            </p:nvSpPr>
            <p:spPr>
              <a:xfrm>
                <a:off x="5800071" y="759211"/>
                <a:ext cx="63870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𝑐</m:t>
                      </m:r>
                      <m:r>
                        <a:rPr lang="en-US" sz="3200" b="0" i="1" smtClean="0">
                          <a:solidFill>
                            <a:srgbClr val="0070C0"/>
                          </a:solidFill>
                          <a:latin typeface="Cambria Math" panose="02040503050406030204" pitchFamily="18" charset="0"/>
                        </a:rPr>
                        <m:t>𝑡</m:t>
                      </m:r>
                    </m:oMath>
                  </m:oMathPara>
                </a14:m>
                <a:endParaRPr lang="en-CA" sz="3200" dirty="0">
                  <a:solidFill>
                    <a:srgbClr val="0070C0"/>
                  </a:solidFill>
                </a:endParaRPr>
              </a:p>
            </p:txBody>
          </p:sp>
        </mc:Choice>
        <mc:Fallback xmlns="">
          <p:sp>
            <p:nvSpPr>
              <p:cNvPr id="32" name="TextBox 31">
                <a:extLst>
                  <a:ext uri="{FF2B5EF4-FFF2-40B4-BE49-F238E27FC236}">
                    <a16:creationId xmlns:a16="http://schemas.microsoft.com/office/drawing/2014/main" id="{6C162C22-EAC8-45CC-86BA-0BD4152EAF4E}"/>
                  </a:ext>
                </a:extLst>
              </p:cNvPr>
              <p:cNvSpPr txBox="1">
                <a:spLocks noRot="1" noChangeAspect="1" noMove="1" noResize="1" noEditPoints="1" noAdjustHandles="1" noChangeArrowheads="1" noChangeShapeType="1" noTextEdit="1"/>
              </p:cNvSpPr>
              <p:nvPr/>
            </p:nvSpPr>
            <p:spPr>
              <a:xfrm>
                <a:off x="5800071" y="759211"/>
                <a:ext cx="638700" cy="584775"/>
              </a:xfrm>
              <a:prstGeom prst="rect">
                <a:avLst/>
              </a:prstGeom>
              <a:blipFill>
                <a:blip r:embed="rId9"/>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58205E9-A8E4-4864-B584-45E8E5D05BF9}"/>
                  </a:ext>
                </a:extLst>
              </p:cNvPr>
              <p:cNvSpPr txBox="1"/>
              <p:nvPr/>
            </p:nvSpPr>
            <p:spPr>
              <a:xfrm>
                <a:off x="9471738" y="3359833"/>
                <a:ext cx="50808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FF0000"/>
                              </a:solidFill>
                              <a:latin typeface="Cambria Math" panose="02040503050406030204" pitchFamily="18" charset="0"/>
                            </a:rPr>
                          </m:ctrlPr>
                        </m:accPr>
                        <m:e>
                          <m:r>
                            <a:rPr lang="en-US" sz="3200" b="0" i="1" smtClean="0">
                              <a:solidFill>
                                <a:srgbClr val="FF0000"/>
                              </a:solidFill>
                              <a:latin typeface="Cambria Math" panose="02040503050406030204" pitchFamily="18" charset="0"/>
                            </a:rPr>
                            <m:t>𝑥</m:t>
                          </m:r>
                        </m:e>
                      </m:acc>
                    </m:oMath>
                  </m:oMathPara>
                </a14:m>
                <a:endParaRPr lang="en-CA" sz="3200" dirty="0">
                  <a:solidFill>
                    <a:srgbClr val="FF0000"/>
                  </a:solidFill>
                </a:endParaRPr>
              </a:p>
            </p:txBody>
          </p:sp>
        </mc:Choice>
        <mc:Fallback xmlns="">
          <p:sp>
            <p:nvSpPr>
              <p:cNvPr id="33" name="TextBox 32">
                <a:extLst>
                  <a:ext uri="{FF2B5EF4-FFF2-40B4-BE49-F238E27FC236}">
                    <a16:creationId xmlns:a16="http://schemas.microsoft.com/office/drawing/2014/main" id="{958205E9-A8E4-4864-B584-45E8E5D05BF9}"/>
                  </a:ext>
                </a:extLst>
              </p:cNvPr>
              <p:cNvSpPr txBox="1">
                <a:spLocks noRot="1" noChangeAspect="1" noMove="1" noResize="1" noEditPoints="1" noAdjustHandles="1" noChangeArrowheads="1" noChangeShapeType="1" noTextEdit="1"/>
              </p:cNvSpPr>
              <p:nvPr/>
            </p:nvSpPr>
            <p:spPr>
              <a:xfrm>
                <a:off x="9471738" y="3359833"/>
                <a:ext cx="508088" cy="584775"/>
              </a:xfrm>
              <a:prstGeom prst="rect">
                <a:avLst/>
              </a:prstGeom>
              <a:blipFill>
                <a:blip r:embed="rId10"/>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F11219D-0D5C-4DC0-9D8C-A16A6BC0D414}"/>
                  </a:ext>
                </a:extLst>
              </p:cNvPr>
              <p:cNvSpPr txBox="1"/>
              <p:nvPr/>
            </p:nvSpPr>
            <p:spPr>
              <a:xfrm>
                <a:off x="6613359" y="685067"/>
                <a:ext cx="65171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𝑐</m:t>
                      </m:r>
                      <m:acc>
                        <m:accPr>
                          <m:chr m:val="̃"/>
                          <m:ctrlPr>
                            <a:rPr lang="en-US" sz="3200" b="0" i="1" smtClean="0">
                              <a:solidFill>
                                <a:srgbClr val="FF0000"/>
                              </a:solidFill>
                              <a:latin typeface="Cambria Math" panose="02040503050406030204" pitchFamily="18" charset="0"/>
                            </a:rPr>
                          </m:ctrlPr>
                        </m:accPr>
                        <m:e>
                          <m:r>
                            <a:rPr lang="en-US" sz="3200" b="0" i="1" smtClean="0">
                              <a:solidFill>
                                <a:srgbClr val="FF0000"/>
                              </a:solidFill>
                              <a:latin typeface="Cambria Math" panose="02040503050406030204" pitchFamily="18" charset="0"/>
                            </a:rPr>
                            <m:t>𝑡</m:t>
                          </m:r>
                        </m:e>
                      </m:acc>
                    </m:oMath>
                  </m:oMathPara>
                </a14:m>
                <a:endParaRPr lang="en-CA" sz="3200" dirty="0">
                  <a:solidFill>
                    <a:srgbClr val="0070C0"/>
                  </a:solidFill>
                </a:endParaRPr>
              </a:p>
            </p:txBody>
          </p:sp>
        </mc:Choice>
        <mc:Fallback xmlns="">
          <p:sp>
            <p:nvSpPr>
              <p:cNvPr id="34" name="TextBox 33">
                <a:extLst>
                  <a:ext uri="{FF2B5EF4-FFF2-40B4-BE49-F238E27FC236}">
                    <a16:creationId xmlns:a16="http://schemas.microsoft.com/office/drawing/2014/main" id="{2F11219D-0D5C-4DC0-9D8C-A16A6BC0D414}"/>
                  </a:ext>
                </a:extLst>
              </p:cNvPr>
              <p:cNvSpPr txBox="1">
                <a:spLocks noRot="1" noChangeAspect="1" noMove="1" noResize="1" noEditPoints="1" noAdjustHandles="1" noChangeArrowheads="1" noChangeShapeType="1" noTextEdit="1"/>
              </p:cNvSpPr>
              <p:nvPr/>
            </p:nvSpPr>
            <p:spPr>
              <a:xfrm>
                <a:off x="6613359" y="685067"/>
                <a:ext cx="651717" cy="584775"/>
              </a:xfrm>
              <a:prstGeom prst="rect">
                <a:avLst/>
              </a:prstGeom>
              <a:blipFill>
                <a:blip r:embed="rId11"/>
                <a:stretch>
                  <a:fillRect/>
                </a:stretch>
              </a:blipFill>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2257083529"/>
      </p:ext>
    </p:extLst>
  </p:cSld>
  <p:clrMapOvr>
    <a:masterClrMapping/>
  </p:clrMapOvr>
  <mc:AlternateContent xmlns:mc="http://schemas.openxmlformats.org/markup-compatibility/2006" xmlns:p14="http://schemas.microsoft.com/office/powerpoint/2010/main">
    <mc:Choice Requires="p14">
      <p:transition spd="med" p14:dur="700" advTm="7496">
        <p:fade/>
      </p:transition>
    </mc:Choice>
    <mc:Fallback xmlns="">
      <p:transition spd="med" advTm="749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down)">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uiExpand="1" build="p"/>
      <p:bldP spid="5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FFE33054-59F9-44A6-9AC5-7674AE577C15}"/>
                  </a:ext>
                </a:extLst>
              </p:cNvPr>
              <p:cNvSpPr txBox="1"/>
              <p:nvPr/>
            </p:nvSpPr>
            <p:spPr>
              <a:xfrm>
                <a:off x="265471" y="0"/>
                <a:ext cx="4567854" cy="193899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acc>
                        <m:accPr>
                          <m:chr m:val="̃"/>
                          <m:ctrlPr>
                            <a:rPr lang="en-US" sz="6000" b="0" i="1" smtClean="0">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𝑡</m:t>
                          </m:r>
                        </m:e>
                      </m:acc>
                      <m:r>
                        <a:rPr lang="en-US" sz="6000" b="0" i="1" smtClean="0">
                          <a:latin typeface="Cambria Math" panose="02040503050406030204" pitchFamily="18" charset="0"/>
                        </a:rPr>
                        <m:t>=      </m:t>
                      </m:r>
                      <m:r>
                        <a:rPr lang="en-US" sz="6000" b="0" i="1" smtClean="0">
                          <a:solidFill>
                            <a:srgbClr val="0070C0"/>
                          </a:solidFill>
                          <a:latin typeface="Cambria Math" panose="02040503050406030204" pitchFamily="18" charset="0"/>
                        </a:rPr>
                        <m:t>𝑡</m:t>
                      </m:r>
                    </m:oMath>
                  </m:oMathPara>
                </a14:m>
                <a:endParaRPr lang="en-US" sz="6000" b="0" dirty="0"/>
              </a:p>
              <a:p>
                <a:pPr/>
                <a14:m>
                  <m:oMathPara xmlns:m="http://schemas.openxmlformats.org/officeDocument/2006/math">
                    <m:oMathParaPr>
                      <m:jc m:val="left"/>
                    </m:oMathParaPr>
                    <m:oMath xmlns:m="http://schemas.openxmlformats.org/officeDocument/2006/math">
                      <m:acc>
                        <m:accPr>
                          <m:chr m:val="̃"/>
                          <m:ctrlPr>
                            <a:rPr lang="en-US" sz="6000" b="0" i="1" smtClean="0">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𝑥</m:t>
                          </m:r>
                        </m:e>
                      </m:acc>
                      <m:r>
                        <a:rPr lang="en-US" sz="6000" b="0" i="1" smtClean="0">
                          <a:latin typeface="Cambria Math" panose="02040503050406030204" pitchFamily="18" charset="0"/>
                        </a:rPr>
                        <m:t>=−</m:t>
                      </m:r>
                      <m:r>
                        <a:rPr lang="en-US" sz="6000" b="0" i="1" smtClean="0">
                          <a:solidFill>
                            <a:srgbClr val="00B050"/>
                          </a:solidFill>
                          <a:latin typeface="Cambria Math" panose="02040503050406030204" pitchFamily="18" charset="0"/>
                        </a:rPr>
                        <m:t>𝑣</m:t>
                      </m:r>
                      <m:r>
                        <a:rPr lang="en-US" sz="6000" b="0" i="1" smtClean="0">
                          <a:solidFill>
                            <a:srgbClr val="0070C0"/>
                          </a:solidFill>
                          <a:latin typeface="Cambria Math" panose="02040503050406030204" pitchFamily="18" charset="0"/>
                        </a:rPr>
                        <m:t>𝑡</m:t>
                      </m:r>
                      <m:r>
                        <a:rPr lang="en-US" sz="6000" b="0" i="1" smtClean="0">
                          <a:latin typeface="Cambria Math" panose="02040503050406030204" pitchFamily="18" charset="0"/>
                        </a:rPr>
                        <m:t>+</m:t>
                      </m:r>
                      <m:r>
                        <a:rPr lang="en-US" sz="6000" b="0" i="1" smtClean="0">
                          <a:solidFill>
                            <a:srgbClr val="0070C0"/>
                          </a:solidFill>
                          <a:latin typeface="Cambria Math" panose="02040503050406030204" pitchFamily="18" charset="0"/>
                        </a:rPr>
                        <m:t>𝑥</m:t>
                      </m:r>
                    </m:oMath>
                  </m:oMathPara>
                </a14:m>
                <a:endParaRPr lang="en-CA" sz="6000" dirty="0"/>
              </a:p>
            </p:txBody>
          </p:sp>
        </mc:Choice>
        <mc:Fallback xmlns="">
          <p:sp>
            <p:nvSpPr>
              <p:cNvPr id="98" name="TextBox 97">
                <a:extLst>
                  <a:ext uri="{FF2B5EF4-FFF2-40B4-BE49-F238E27FC236}">
                    <a16:creationId xmlns:a16="http://schemas.microsoft.com/office/drawing/2014/main" id="{FFE33054-59F9-44A6-9AC5-7674AE577C15}"/>
                  </a:ext>
                </a:extLst>
              </p:cNvPr>
              <p:cNvSpPr txBox="1">
                <a:spLocks noRot="1" noChangeAspect="1" noMove="1" noResize="1" noEditPoints="1" noAdjustHandles="1" noChangeArrowheads="1" noChangeShapeType="1" noTextEdit="1"/>
              </p:cNvSpPr>
              <p:nvPr/>
            </p:nvSpPr>
            <p:spPr>
              <a:xfrm>
                <a:off x="265471" y="0"/>
                <a:ext cx="4567854" cy="1938992"/>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349A5BB9-9EA1-47E7-A39B-6977833C653F}"/>
                  </a:ext>
                </a:extLst>
              </p:cNvPr>
              <p:cNvSpPr txBox="1"/>
              <p:nvPr/>
            </p:nvSpPr>
            <p:spPr>
              <a:xfrm>
                <a:off x="5653301" y="34415"/>
                <a:ext cx="6774675" cy="193899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sz="6000" b="0" i="1" smtClean="0">
                          <a:solidFill>
                            <a:schemeClr val="tx1"/>
                          </a:solidFill>
                          <a:latin typeface="Cambria Math" panose="02040503050406030204" pitchFamily="18" charset="0"/>
                        </a:rPr>
                        <m:t>𝑐</m:t>
                      </m:r>
                      <m:acc>
                        <m:accPr>
                          <m:chr m:val="̃"/>
                          <m:ctrlPr>
                            <a:rPr lang="en-US" sz="6000" b="0" i="1" smtClean="0">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𝑡</m:t>
                          </m:r>
                        </m:e>
                      </m:acc>
                      <m:r>
                        <a:rPr lang="en-US" sz="6000" b="0" i="1" smtClean="0">
                          <a:latin typeface="Cambria Math" panose="02040503050406030204" pitchFamily="18" charset="0"/>
                        </a:rPr>
                        <m:t>=</m:t>
                      </m:r>
                      <m:r>
                        <a:rPr lang="en-US" sz="6000" b="0" i="1" smtClean="0">
                          <a:latin typeface="Cambria Math" panose="02040503050406030204" pitchFamily="18" charset="0"/>
                        </a:rPr>
                        <m:t>𝛾</m:t>
                      </m:r>
                      <m:d>
                        <m:dPr>
                          <m:ctrlPr>
                            <a:rPr lang="en-US" sz="6000" b="0" i="1" smtClean="0">
                              <a:latin typeface="Cambria Math" panose="02040503050406030204" pitchFamily="18" charset="0"/>
                            </a:rPr>
                          </m:ctrlPr>
                        </m:dPr>
                        <m:e>
                          <m:r>
                            <a:rPr lang="en-US" sz="6000" b="0" i="1" smtClean="0">
                              <a:latin typeface="Cambria Math" panose="02040503050406030204" pitchFamily="18" charset="0"/>
                            </a:rPr>
                            <m:t>       </m:t>
                          </m:r>
                          <m:r>
                            <a:rPr lang="en-US" sz="6000" i="1">
                              <a:latin typeface="Cambria Math" panose="02040503050406030204" pitchFamily="18" charset="0"/>
                            </a:rPr>
                            <m:t>𝑐</m:t>
                          </m:r>
                          <m:r>
                            <a:rPr lang="en-US" sz="6000" i="1">
                              <a:solidFill>
                                <a:srgbClr val="0070C0"/>
                              </a:solidFill>
                              <a:latin typeface="Cambria Math" panose="02040503050406030204" pitchFamily="18" charset="0"/>
                            </a:rPr>
                            <m:t>𝑡</m:t>
                          </m:r>
                          <m:r>
                            <a:rPr lang="en-US" sz="6000" i="1">
                              <a:latin typeface="Cambria Math" panose="02040503050406030204" pitchFamily="18" charset="0"/>
                            </a:rPr>
                            <m:t>−</m:t>
                          </m:r>
                          <m:r>
                            <a:rPr lang="en-US" sz="6000" i="1">
                              <a:solidFill>
                                <a:srgbClr val="7030A0"/>
                              </a:solidFill>
                              <a:latin typeface="Cambria Math" panose="02040503050406030204" pitchFamily="18" charset="0"/>
                            </a:rPr>
                            <m:t>𝛽</m:t>
                          </m:r>
                          <m:r>
                            <a:rPr lang="en-US" sz="6000" i="1">
                              <a:solidFill>
                                <a:srgbClr val="0070C0"/>
                              </a:solidFill>
                              <a:latin typeface="Cambria Math" panose="02040503050406030204" pitchFamily="18" charset="0"/>
                            </a:rPr>
                            <m:t>𝑥</m:t>
                          </m:r>
                        </m:e>
                      </m:d>
                    </m:oMath>
                  </m:oMathPara>
                </a14:m>
                <a:endParaRPr lang="en-US" sz="6000" b="0" dirty="0"/>
              </a:p>
              <a:p>
                <a:pPr/>
                <a14:m>
                  <m:oMathPara xmlns:m="http://schemas.openxmlformats.org/officeDocument/2006/math">
                    <m:oMathParaPr>
                      <m:jc m:val="left"/>
                    </m:oMathParaPr>
                    <m:oMath xmlns:m="http://schemas.openxmlformats.org/officeDocument/2006/math">
                      <m:r>
                        <a:rPr lang="en-US" sz="6000" b="0" i="1" smtClean="0">
                          <a:solidFill>
                            <a:srgbClr val="FF0000"/>
                          </a:solidFill>
                          <a:latin typeface="Cambria Math" panose="02040503050406030204" pitchFamily="18" charset="0"/>
                        </a:rPr>
                        <m:t>  </m:t>
                      </m:r>
                      <m:acc>
                        <m:accPr>
                          <m:chr m:val="̃"/>
                          <m:ctrlPr>
                            <a:rPr lang="en-US" sz="6000" b="0" i="1" smtClean="0">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𝑥</m:t>
                          </m:r>
                        </m:e>
                      </m:acc>
                      <m:r>
                        <a:rPr lang="en-US" sz="6000" b="0" i="1" smtClean="0">
                          <a:latin typeface="Cambria Math" panose="02040503050406030204" pitchFamily="18" charset="0"/>
                        </a:rPr>
                        <m:t>=</m:t>
                      </m:r>
                      <m:r>
                        <a:rPr lang="en-US" sz="6000" i="1">
                          <a:latin typeface="Cambria Math" panose="02040503050406030204" pitchFamily="18" charset="0"/>
                        </a:rPr>
                        <m:t>𝛾</m:t>
                      </m:r>
                      <m:d>
                        <m:dPr>
                          <m:ctrlPr>
                            <a:rPr lang="en-US" sz="6000" i="1">
                              <a:latin typeface="Cambria Math" panose="02040503050406030204" pitchFamily="18" charset="0"/>
                            </a:rPr>
                          </m:ctrlPr>
                        </m:dPr>
                        <m:e>
                          <m:r>
                            <a:rPr lang="en-US" sz="6000" i="1">
                              <a:latin typeface="Cambria Math" panose="02040503050406030204" pitchFamily="18" charset="0"/>
                            </a:rPr>
                            <m:t>−</m:t>
                          </m:r>
                          <m:r>
                            <a:rPr lang="en-US" sz="6000" i="1">
                              <a:solidFill>
                                <a:srgbClr val="7030A0"/>
                              </a:solidFill>
                              <a:latin typeface="Cambria Math" panose="02040503050406030204" pitchFamily="18" charset="0"/>
                            </a:rPr>
                            <m:t>𝛽</m:t>
                          </m:r>
                          <m:r>
                            <a:rPr lang="en-US" sz="6000" i="1">
                              <a:latin typeface="Cambria Math" panose="02040503050406030204" pitchFamily="18" charset="0"/>
                            </a:rPr>
                            <m:t>𝑐</m:t>
                          </m:r>
                          <m:r>
                            <a:rPr lang="en-US" sz="6000" i="1">
                              <a:solidFill>
                                <a:srgbClr val="0070C0"/>
                              </a:solidFill>
                              <a:latin typeface="Cambria Math" panose="02040503050406030204" pitchFamily="18" charset="0"/>
                            </a:rPr>
                            <m:t>𝑡</m:t>
                          </m:r>
                          <m:r>
                            <a:rPr lang="en-US" sz="6000" i="1">
                              <a:latin typeface="Cambria Math" panose="02040503050406030204" pitchFamily="18" charset="0"/>
                            </a:rPr>
                            <m:t>+ </m:t>
                          </m:r>
                          <m:r>
                            <a:rPr lang="en-US" sz="6000" b="0" i="1" smtClean="0">
                              <a:latin typeface="Cambria Math" panose="02040503050406030204" pitchFamily="18" charset="0"/>
                            </a:rPr>
                            <m:t> </m:t>
                          </m:r>
                          <m:r>
                            <a:rPr lang="en-US" sz="6000" i="1">
                              <a:latin typeface="Cambria Math" panose="02040503050406030204" pitchFamily="18" charset="0"/>
                            </a:rPr>
                            <m:t> </m:t>
                          </m:r>
                          <m:r>
                            <a:rPr lang="en-US" sz="6000" i="1">
                              <a:solidFill>
                                <a:srgbClr val="0070C0"/>
                              </a:solidFill>
                              <a:latin typeface="Cambria Math" panose="02040503050406030204" pitchFamily="18" charset="0"/>
                            </a:rPr>
                            <m:t>𝑥</m:t>
                          </m:r>
                        </m:e>
                      </m:d>
                    </m:oMath>
                  </m:oMathPara>
                </a14:m>
                <a:endParaRPr lang="en-CA" sz="6000" dirty="0"/>
              </a:p>
            </p:txBody>
          </p:sp>
        </mc:Choice>
        <mc:Fallback xmlns="">
          <p:sp>
            <p:nvSpPr>
              <p:cNvPr id="99" name="TextBox 98">
                <a:extLst>
                  <a:ext uri="{FF2B5EF4-FFF2-40B4-BE49-F238E27FC236}">
                    <a16:creationId xmlns:a16="http://schemas.microsoft.com/office/drawing/2014/main" id="{349A5BB9-9EA1-47E7-A39B-6977833C653F}"/>
                  </a:ext>
                </a:extLst>
              </p:cNvPr>
              <p:cNvSpPr txBox="1">
                <a:spLocks noRot="1" noChangeAspect="1" noMove="1" noResize="1" noEditPoints="1" noAdjustHandles="1" noChangeArrowheads="1" noChangeShapeType="1" noTextEdit="1"/>
              </p:cNvSpPr>
              <p:nvPr/>
            </p:nvSpPr>
            <p:spPr>
              <a:xfrm>
                <a:off x="5653301" y="34415"/>
                <a:ext cx="6774675" cy="1938992"/>
              </a:xfrm>
              <a:prstGeom prst="rect">
                <a:avLst/>
              </a:prstGeom>
              <a:blipFill>
                <a:blip r:embed="rId5"/>
                <a:stretch>
                  <a:fillRect/>
                </a:stretch>
              </a:blipFill>
            </p:spPr>
            <p:txBody>
              <a:bodyPr/>
              <a:lstStyle/>
              <a:p>
                <a:r>
                  <a:rPr lang="en-CA">
                    <a:noFill/>
                  </a:rPr>
                  <a:t> </a:t>
                </a:r>
              </a:p>
            </p:txBody>
          </p:sp>
        </mc:Fallback>
      </mc:AlternateContent>
      <p:cxnSp>
        <p:nvCxnSpPr>
          <p:cNvPr id="47" name="Straight Connector 46">
            <a:extLst>
              <a:ext uri="{FF2B5EF4-FFF2-40B4-BE49-F238E27FC236}">
                <a16:creationId xmlns:a16="http://schemas.microsoft.com/office/drawing/2014/main" id="{0911C4BE-5DC9-4E2D-948A-F69D97EF1B5C}"/>
              </a:ext>
            </a:extLst>
          </p:cNvPr>
          <p:cNvCxnSpPr/>
          <p:nvPr/>
        </p:nvCxnSpPr>
        <p:spPr>
          <a:xfrm>
            <a:off x="5162550" y="0"/>
            <a:ext cx="0" cy="6858000"/>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AD2506CE-4102-4CCA-B87B-C277C7CD2BD2}"/>
                  </a:ext>
                </a:extLst>
              </p:cNvPr>
              <p:cNvSpPr txBox="1"/>
              <p:nvPr/>
            </p:nvSpPr>
            <p:spPr>
              <a:xfrm>
                <a:off x="270387" y="4919008"/>
                <a:ext cx="4482061" cy="193899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sz="6000" i="1" smtClean="0">
                          <a:solidFill>
                            <a:srgbClr val="0070C0"/>
                          </a:solidFill>
                          <a:latin typeface="Cambria Math" panose="02040503050406030204" pitchFamily="18" charset="0"/>
                        </a:rPr>
                        <m:t>𝑡</m:t>
                      </m:r>
                      <m:r>
                        <a:rPr lang="en-US" sz="6000" b="0" i="1" smtClean="0">
                          <a:latin typeface="Cambria Math" panose="02040503050406030204" pitchFamily="18" charset="0"/>
                        </a:rPr>
                        <m:t>=      </m:t>
                      </m:r>
                      <m:acc>
                        <m:accPr>
                          <m:chr m:val="̃"/>
                          <m:ctrlPr>
                            <a:rPr lang="en-US" sz="6000" b="0" i="1" smtClean="0">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𝑡</m:t>
                          </m:r>
                        </m:e>
                      </m:acc>
                      <m:r>
                        <a:rPr lang="en-US" sz="6000" b="0" i="1" smtClean="0">
                          <a:solidFill>
                            <a:srgbClr val="0070C0"/>
                          </a:solidFill>
                          <a:latin typeface="Cambria Math" panose="02040503050406030204" pitchFamily="18" charset="0"/>
                        </a:rPr>
                        <m:t> </m:t>
                      </m:r>
                    </m:oMath>
                  </m:oMathPara>
                </a14:m>
                <a:endParaRPr lang="en-US" sz="6000" b="0" dirty="0"/>
              </a:p>
              <a:p>
                <a:pPr/>
                <a14:m>
                  <m:oMathPara xmlns:m="http://schemas.openxmlformats.org/officeDocument/2006/math">
                    <m:oMathParaPr>
                      <m:jc m:val="left"/>
                    </m:oMathParaPr>
                    <m:oMath xmlns:m="http://schemas.openxmlformats.org/officeDocument/2006/math">
                      <m:r>
                        <a:rPr lang="en-US" sz="6000" b="0" i="1" smtClean="0">
                          <a:solidFill>
                            <a:srgbClr val="0070C0"/>
                          </a:solidFill>
                          <a:latin typeface="Cambria Math" panose="02040503050406030204" pitchFamily="18" charset="0"/>
                        </a:rPr>
                        <m:t>𝑥</m:t>
                      </m:r>
                      <m:r>
                        <a:rPr lang="en-US" sz="6000" b="0" i="1" smtClean="0">
                          <a:latin typeface="Cambria Math" panose="02040503050406030204" pitchFamily="18" charset="0"/>
                        </a:rPr>
                        <m:t>=+</m:t>
                      </m:r>
                      <m:r>
                        <a:rPr lang="en-US" sz="6000" b="0" i="1" smtClean="0">
                          <a:solidFill>
                            <a:srgbClr val="00B050"/>
                          </a:solidFill>
                          <a:latin typeface="Cambria Math" panose="02040503050406030204" pitchFamily="18" charset="0"/>
                        </a:rPr>
                        <m:t>𝑣</m:t>
                      </m:r>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𝑡</m:t>
                          </m:r>
                        </m:e>
                      </m:acc>
                      <m:r>
                        <a:rPr lang="en-US" sz="6000" b="0" i="1" smtClean="0">
                          <a:latin typeface="Cambria Math" panose="02040503050406030204" pitchFamily="18" charset="0"/>
                        </a:rPr>
                        <m:t>+</m:t>
                      </m:r>
                      <m:acc>
                        <m:accPr>
                          <m:chr m:val="̃"/>
                          <m:ctrlPr>
                            <a:rPr lang="en-US" sz="6000" b="0" i="1" smtClean="0">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𝑥</m:t>
                          </m:r>
                        </m:e>
                      </m:acc>
                    </m:oMath>
                  </m:oMathPara>
                </a14:m>
                <a:endParaRPr lang="en-CA" sz="6000" dirty="0"/>
              </a:p>
            </p:txBody>
          </p:sp>
        </mc:Choice>
        <mc:Fallback xmlns="">
          <p:sp>
            <p:nvSpPr>
              <p:cNvPr id="52" name="TextBox 51">
                <a:extLst>
                  <a:ext uri="{FF2B5EF4-FFF2-40B4-BE49-F238E27FC236}">
                    <a16:creationId xmlns:a16="http://schemas.microsoft.com/office/drawing/2014/main" id="{AD2506CE-4102-4CCA-B87B-C277C7CD2BD2}"/>
                  </a:ext>
                </a:extLst>
              </p:cNvPr>
              <p:cNvSpPr txBox="1">
                <a:spLocks noRot="1" noChangeAspect="1" noMove="1" noResize="1" noEditPoints="1" noAdjustHandles="1" noChangeArrowheads="1" noChangeShapeType="1" noTextEdit="1"/>
              </p:cNvSpPr>
              <p:nvPr/>
            </p:nvSpPr>
            <p:spPr>
              <a:xfrm>
                <a:off x="270387" y="4919008"/>
                <a:ext cx="4482061" cy="1938992"/>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865517A-AB27-405D-8380-54908FC2FC4F}"/>
                  </a:ext>
                </a:extLst>
              </p:cNvPr>
              <p:cNvSpPr txBox="1"/>
              <p:nvPr/>
            </p:nvSpPr>
            <p:spPr>
              <a:xfrm>
                <a:off x="5658216" y="4919008"/>
                <a:ext cx="6830716" cy="193899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sz="6000" b="0" i="1" smtClean="0">
                          <a:solidFill>
                            <a:schemeClr val="tx1"/>
                          </a:solidFill>
                          <a:latin typeface="Cambria Math" panose="02040503050406030204" pitchFamily="18" charset="0"/>
                        </a:rPr>
                        <m:t>𝑐</m:t>
                      </m:r>
                      <m:r>
                        <a:rPr lang="en-US" sz="6000" i="1">
                          <a:solidFill>
                            <a:srgbClr val="0070C0"/>
                          </a:solidFill>
                          <a:latin typeface="Cambria Math" panose="02040503050406030204" pitchFamily="18" charset="0"/>
                        </a:rPr>
                        <m:t>𝑡</m:t>
                      </m:r>
                      <m:r>
                        <a:rPr lang="en-US" sz="6000" b="0" i="1" smtClean="0">
                          <a:latin typeface="Cambria Math" panose="02040503050406030204" pitchFamily="18" charset="0"/>
                        </a:rPr>
                        <m:t>=</m:t>
                      </m:r>
                      <m:r>
                        <a:rPr lang="en-US" sz="6000" b="0" i="1" smtClean="0">
                          <a:latin typeface="Cambria Math" panose="02040503050406030204" pitchFamily="18" charset="0"/>
                        </a:rPr>
                        <m:t>𝛾</m:t>
                      </m:r>
                      <m:d>
                        <m:dPr>
                          <m:ctrlPr>
                            <a:rPr lang="en-US" sz="6000" b="0" i="1" smtClean="0">
                              <a:latin typeface="Cambria Math" panose="02040503050406030204" pitchFamily="18" charset="0"/>
                            </a:rPr>
                          </m:ctrlPr>
                        </m:dPr>
                        <m:e>
                          <m:r>
                            <a:rPr lang="en-US" sz="6000" b="0" i="1" smtClean="0">
                              <a:latin typeface="Cambria Math" panose="02040503050406030204" pitchFamily="18" charset="0"/>
                            </a:rPr>
                            <m:t>       </m:t>
                          </m:r>
                          <m:r>
                            <a:rPr lang="en-US" sz="6000" i="1">
                              <a:latin typeface="Cambria Math" panose="02040503050406030204" pitchFamily="18" charset="0"/>
                            </a:rPr>
                            <m:t>𝑐</m:t>
                          </m:r>
                          <m:acc>
                            <m:accPr>
                              <m:chr m:val="̃"/>
                              <m:ctrlPr>
                                <a:rPr lang="en-US" sz="6000" b="0" i="1" smtClean="0">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𝑡</m:t>
                              </m:r>
                            </m:e>
                          </m:acc>
                          <m:r>
                            <a:rPr lang="en-US" sz="6000" b="0" i="1" smtClean="0">
                              <a:solidFill>
                                <a:schemeClr val="tx1"/>
                              </a:solidFill>
                              <a:latin typeface="Cambria Math" panose="02040503050406030204" pitchFamily="18" charset="0"/>
                            </a:rPr>
                            <m:t>+</m:t>
                          </m:r>
                          <m:r>
                            <a:rPr lang="en-US" sz="6000" i="1">
                              <a:solidFill>
                                <a:srgbClr val="7030A0"/>
                              </a:solidFill>
                              <a:latin typeface="Cambria Math" panose="02040503050406030204" pitchFamily="18" charset="0"/>
                            </a:rPr>
                            <m:t>𝛽</m:t>
                          </m:r>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𝑥</m:t>
                              </m:r>
                            </m:e>
                          </m:acc>
                        </m:e>
                      </m:d>
                    </m:oMath>
                  </m:oMathPara>
                </a14:m>
                <a:endParaRPr lang="en-US" sz="6000" b="0" dirty="0"/>
              </a:p>
              <a:p>
                <a:pPr/>
                <a14:m>
                  <m:oMathPara xmlns:m="http://schemas.openxmlformats.org/officeDocument/2006/math">
                    <m:oMathParaPr>
                      <m:jc m:val="left"/>
                    </m:oMathParaPr>
                    <m:oMath xmlns:m="http://schemas.openxmlformats.org/officeDocument/2006/math">
                      <m:r>
                        <a:rPr lang="en-US" sz="6000" b="0" i="1" smtClean="0">
                          <a:solidFill>
                            <a:srgbClr val="FF0000"/>
                          </a:solidFill>
                          <a:latin typeface="Cambria Math" panose="02040503050406030204" pitchFamily="18" charset="0"/>
                        </a:rPr>
                        <m:t>  </m:t>
                      </m:r>
                      <m:r>
                        <a:rPr lang="en-US" sz="6000" b="0" i="1" smtClean="0">
                          <a:solidFill>
                            <a:srgbClr val="0070C0"/>
                          </a:solidFill>
                          <a:latin typeface="Cambria Math" panose="02040503050406030204" pitchFamily="18" charset="0"/>
                        </a:rPr>
                        <m:t>𝑥</m:t>
                      </m:r>
                      <m:r>
                        <a:rPr lang="en-US" sz="6000" b="0" i="1" smtClean="0">
                          <a:latin typeface="Cambria Math" panose="02040503050406030204" pitchFamily="18" charset="0"/>
                        </a:rPr>
                        <m:t>=</m:t>
                      </m:r>
                      <m:r>
                        <a:rPr lang="en-US" sz="6000" i="1">
                          <a:latin typeface="Cambria Math" panose="02040503050406030204" pitchFamily="18" charset="0"/>
                        </a:rPr>
                        <m:t>𝛾</m:t>
                      </m:r>
                      <m:d>
                        <m:dPr>
                          <m:ctrlPr>
                            <a:rPr lang="en-US" sz="6000" i="1">
                              <a:latin typeface="Cambria Math" panose="02040503050406030204" pitchFamily="18" charset="0"/>
                            </a:rPr>
                          </m:ctrlPr>
                        </m:dPr>
                        <m:e>
                          <m:r>
                            <a:rPr lang="en-US" sz="6000" b="0" i="1" smtClean="0">
                              <a:latin typeface="Cambria Math" panose="02040503050406030204" pitchFamily="18" charset="0"/>
                            </a:rPr>
                            <m:t>+</m:t>
                          </m:r>
                          <m:r>
                            <a:rPr lang="en-US" sz="6000" i="1">
                              <a:solidFill>
                                <a:srgbClr val="7030A0"/>
                              </a:solidFill>
                              <a:latin typeface="Cambria Math" panose="02040503050406030204" pitchFamily="18" charset="0"/>
                            </a:rPr>
                            <m:t>𝛽</m:t>
                          </m:r>
                          <m:r>
                            <a:rPr lang="en-US" sz="6000" i="1">
                              <a:latin typeface="Cambria Math" panose="02040503050406030204" pitchFamily="18" charset="0"/>
                            </a:rPr>
                            <m:t>𝑐</m:t>
                          </m:r>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𝑡</m:t>
                              </m:r>
                            </m:e>
                          </m:acc>
                          <m:r>
                            <a:rPr lang="en-US" sz="6000" i="1">
                              <a:latin typeface="Cambria Math" panose="02040503050406030204" pitchFamily="18" charset="0"/>
                            </a:rPr>
                            <m:t>+ </m:t>
                          </m:r>
                          <m:r>
                            <a:rPr lang="en-US" sz="6000" b="0" i="1" smtClean="0">
                              <a:latin typeface="Cambria Math" panose="02040503050406030204" pitchFamily="18" charset="0"/>
                            </a:rPr>
                            <m:t> </m:t>
                          </m:r>
                          <m:r>
                            <a:rPr lang="en-US" sz="6000" i="1">
                              <a:latin typeface="Cambria Math" panose="02040503050406030204" pitchFamily="18" charset="0"/>
                            </a:rPr>
                            <m:t> </m:t>
                          </m:r>
                          <m:acc>
                            <m:accPr>
                              <m:chr m:val="̃"/>
                              <m:ctrlPr>
                                <a:rPr lang="en-US" sz="6000" b="0" i="1" smtClean="0">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𝑥</m:t>
                              </m:r>
                            </m:e>
                          </m:acc>
                        </m:e>
                      </m:d>
                    </m:oMath>
                  </m:oMathPara>
                </a14:m>
                <a:endParaRPr lang="en-CA" sz="6000" dirty="0"/>
              </a:p>
            </p:txBody>
          </p:sp>
        </mc:Choice>
        <mc:Fallback xmlns="">
          <p:sp>
            <p:nvSpPr>
              <p:cNvPr id="53" name="TextBox 52">
                <a:extLst>
                  <a:ext uri="{FF2B5EF4-FFF2-40B4-BE49-F238E27FC236}">
                    <a16:creationId xmlns:a16="http://schemas.microsoft.com/office/drawing/2014/main" id="{4865517A-AB27-405D-8380-54908FC2FC4F}"/>
                  </a:ext>
                </a:extLst>
              </p:cNvPr>
              <p:cNvSpPr txBox="1">
                <a:spLocks noRot="1" noChangeAspect="1" noMove="1" noResize="1" noEditPoints="1" noAdjustHandles="1" noChangeArrowheads="1" noChangeShapeType="1" noTextEdit="1"/>
              </p:cNvSpPr>
              <p:nvPr/>
            </p:nvSpPr>
            <p:spPr>
              <a:xfrm>
                <a:off x="5658216" y="4919008"/>
                <a:ext cx="6830716" cy="1938992"/>
              </a:xfrm>
              <a:prstGeom prst="rect">
                <a:avLst/>
              </a:prstGeom>
              <a:blipFill>
                <a:blip r:embed="rId7"/>
                <a:stretch>
                  <a:fillRect/>
                </a:stretch>
              </a:blipFill>
            </p:spPr>
            <p:txBody>
              <a:bodyPr/>
              <a:lstStyle/>
              <a:p>
                <a:r>
                  <a:rPr lang="en-CA">
                    <a:noFill/>
                  </a:rPr>
                  <a:t> </a:t>
                </a:r>
              </a:p>
            </p:txBody>
          </p:sp>
        </mc:Fallback>
      </mc:AlternateContent>
      <p:sp>
        <p:nvSpPr>
          <p:cNvPr id="2" name="Arrow: Down 1">
            <a:extLst>
              <a:ext uri="{FF2B5EF4-FFF2-40B4-BE49-F238E27FC236}">
                <a16:creationId xmlns:a16="http://schemas.microsoft.com/office/drawing/2014/main" id="{07EA5C0C-7D0C-4E61-BE45-69F5FB6B3A63}"/>
              </a:ext>
            </a:extLst>
          </p:cNvPr>
          <p:cNvSpPr/>
          <p:nvPr/>
        </p:nvSpPr>
        <p:spPr>
          <a:xfrm>
            <a:off x="353962" y="2595715"/>
            <a:ext cx="4424516" cy="1858297"/>
          </a:xfrm>
          <a:prstGeom prst="downArrow">
            <a:avLst>
              <a:gd name="adj1" fmla="val 74000"/>
              <a:gd name="adj2" fmla="val 50000"/>
            </a:avLst>
          </a:prstGeom>
          <a:solidFill>
            <a:schemeClr val="tx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000" dirty="0"/>
              <a:t>Reverse</a:t>
            </a:r>
            <a:endParaRPr lang="en-CA" sz="6000" dirty="0"/>
          </a:p>
        </p:txBody>
      </p:sp>
      <p:sp>
        <p:nvSpPr>
          <p:cNvPr id="57" name="Arrow: Down 56">
            <a:extLst>
              <a:ext uri="{FF2B5EF4-FFF2-40B4-BE49-F238E27FC236}">
                <a16:creationId xmlns:a16="http://schemas.microsoft.com/office/drawing/2014/main" id="{29AE3EE7-720A-4A40-909F-D3D703868AD0}"/>
              </a:ext>
            </a:extLst>
          </p:cNvPr>
          <p:cNvSpPr/>
          <p:nvPr/>
        </p:nvSpPr>
        <p:spPr>
          <a:xfrm>
            <a:off x="6405715" y="2600630"/>
            <a:ext cx="4424516" cy="1858297"/>
          </a:xfrm>
          <a:prstGeom prst="downArrow">
            <a:avLst>
              <a:gd name="adj1" fmla="val 74000"/>
              <a:gd name="adj2" fmla="val 50000"/>
            </a:avLst>
          </a:prstGeom>
          <a:solidFill>
            <a:schemeClr val="tx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6000" dirty="0"/>
              <a:t>Reverse</a:t>
            </a:r>
            <a:endParaRPr lang="en-CA" sz="6000" dirty="0"/>
          </a:p>
        </p:txBody>
      </p:sp>
      <mc:AlternateContent xmlns:mc="http://schemas.openxmlformats.org/markup-compatibility/2006" xmlns:p14="http://schemas.microsoft.com/office/powerpoint/2010/main" xmlns:iact="http://schemas.microsoft.com/office/powerpoint/2014/inkAction">
        <mc:Choice Requires="p14 iact">
          <p:contentPart p14:bwMode="auto" r:id="rId8">
            <p14:nvContentPartPr>
              <p14:cNvPr id="3" name="Ink 2">
                <a:extLst>
                  <a:ext uri="{FF2B5EF4-FFF2-40B4-BE49-F238E27FC236}">
                    <a16:creationId xmlns:a16="http://schemas.microsoft.com/office/drawing/2014/main" id="{51351DA0-F732-4010-A9D4-930489A6E740}"/>
                  </a:ext>
                </a:extLst>
              </p14:cNvPr>
              <p14:cNvContentPartPr/>
              <p14:nvPr>
                <p:extLst>
                  <p:ext uri="{42D2F446-02D8-4167-A562-619A0277C38B}">
                    <p15:isNarration xmlns:p15="http://schemas.microsoft.com/office/powerpoint/2012/main" val="1"/>
                  </p:ext>
                </p:extLst>
              </p14:nvPr>
            </p14:nvContentPartPr>
            <p14:xfrm>
              <a:off x="1587960" y="1772280"/>
              <a:ext cx="9339120" cy="5042520"/>
            </p14:xfrm>
          </p:contentPart>
        </mc:Choice>
        <mc:Fallback xmlns="">
          <p:pic>
            <p:nvPicPr>
              <p:cNvPr id="3" name="Ink 2">
                <a:extLst>
                  <a:ext uri="{FF2B5EF4-FFF2-40B4-BE49-F238E27FC236}">
                    <a16:creationId xmlns:a16="http://schemas.microsoft.com/office/drawing/2014/main" id="{51351DA0-F732-4010-A9D4-930489A6E740}"/>
                  </a:ext>
                </a:extLst>
              </p:cNvPr>
              <p:cNvPicPr>
                <a:picLocks noGrp="1" noRot="1" noChangeAspect="1" noMove="1" noResize="1" noEditPoints="1" noAdjustHandles="1" noChangeArrowheads="1" noChangeShapeType="1"/>
              </p:cNvPicPr>
              <p:nvPr/>
            </p:nvPicPr>
            <p:blipFill>
              <a:blip r:embed="rId9"/>
              <a:stretch>
                <a:fillRect/>
              </a:stretch>
            </p:blipFill>
            <p:spPr>
              <a:xfrm>
                <a:off x="1578600" y="1762920"/>
                <a:ext cx="9357840" cy="5061240"/>
              </a:xfrm>
              <a:prstGeom prst="rect">
                <a:avLst/>
              </a:prstGeom>
            </p:spPr>
          </p:pic>
        </mc:Fallback>
      </mc:AlternateContent>
    </p:spTree>
    <p:custDataLst>
      <p:tags r:id="rId1"/>
    </p:custDataLst>
    <p:extLst>
      <p:ext uri="{BB962C8B-B14F-4D97-AF65-F5344CB8AC3E}">
        <p14:creationId xmlns:p14="http://schemas.microsoft.com/office/powerpoint/2010/main" val="4037176165"/>
      </p:ext>
    </p:extLst>
  </p:cSld>
  <p:clrMapOvr>
    <a:masterClrMapping/>
  </p:clrMapOvr>
  <mc:AlternateContent xmlns:mc="http://schemas.openxmlformats.org/markup-compatibility/2006" xmlns:p14="http://schemas.microsoft.com/office/powerpoint/2010/main">
    <mc:Choice Requires="p14">
      <p:transition spd="med" p14:dur="700" advTm="49533">
        <p:fade/>
      </p:transition>
    </mc:Choice>
    <mc:Fallback xmlns="">
      <p:transition spd="med" advTm="4953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md type="call" cmd="playFrom(0.0)">
                                      <p:cBhvr>
                                        <p:cTn id="7" dur="1" fill="hold"/>
                                        <p:tgtEl>
                                          <p:spTgt spid="3"/>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99" grpId="0"/>
      <p:bldP spid="52" grpId="0"/>
      <p:bldP spid="53" grpId="0"/>
      <p:bldP spid="2" grpId="0" animBg="1"/>
      <p:bldP spid="5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C037F464-818B-4F6D-9BAE-E8CAF0A0E739}"/>
                  </a:ext>
                </a:extLst>
              </p:cNvPr>
              <p:cNvSpPr txBox="1"/>
              <p:nvPr/>
            </p:nvSpPr>
            <p:spPr>
              <a:xfrm>
                <a:off x="185951" y="2265475"/>
                <a:ext cx="11605999" cy="470898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6000" i="1" smtClean="0">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𝑥</m:t>
                          </m:r>
                        </m:e>
                      </m:acc>
                      <m:r>
                        <a:rPr lang="en-US" sz="6000" i="1">
                          <a:solidFill>
                            <a:srgbClr val="0070C0"/>
                          </a:solidFill>
                          <a:latin typeface="Cambria Math" panose="02040503050406030204" pitchFamily="18" charset="0"/>
                        </a:rPr>
                        <m:t>𝑥</m:t>
                      </m:r>
                      <m:r>
                        <a:rPr lang="en-US" sz="6000" i="1">
                          <a:latin typeface="Cambria Math" panose="02040503050406030204" pitchFamily="18" charset="0"/>
                        </a:rPr>
                        <m:t>=</m:t>
                      </m:r>
                      <m:r>
                        <a:rPr lang="en-US" sz="6000" i="1">
                          <a:latin typeface="Cambria Math" panose="02040503050406030204" pitchFamily="18" charset="0"/>
                        </a:rPr>
                        <m:t>𝛾</m:t>
                      </m:r>
                      <m:d>
                        <m:dPr>
                          <m:ctrlPr>
                            <a:rPr lang="en-US" sz="6000" i="1">
                              <a:latin typeface="Cambria Math" panose="02040503050406030204" pitchFamily="18" charset="0"/>
                            </a:rPr>
                          </m:ctrlPr>
                        </m:dPr>
                        <m:e>
                          <m:r>
                            <a:rPr lang="en-US" sz="6000" i="1">
                              <a:latin typeface="Cambria Math" panose="02040503050406030204" pitchFamily="18" charset="0"/>
                            </a:rPr>
                            <m:t>−</m:t>
                          </m:r>
                          <m:r>
                            <a:rPr lang="en-US" sz="6000" i="1">
                              <a:solidFill>
                                <a:srgbClr val="7030A0"/>
                              </a:solidFill>
                              <a:latin typeface="Cambria Math" panose="02040503050406030204" pitchFamily="18" charset="0"/>
                            </a:rPr>
                            <m:t>𝛽</m:t>
                          </m:r>
                          <m:r>
                            <a:rPr lang="en-US" sz="6000" i="1">
                              <a:latin typeface="Cambria Math" panose="02040503050406030204" pitchFamily="18" charset="0"/>
                            </a:rPr>
                            <m:t>𝑐</m:t>
                          </m:r>
                          <m:r>
                            <a:rPr lang="en-US" sz="6000" i="1">
                              <a:solidFill>
                                <a:srgbClr val="0070C0"/>
                              </a:solidFill>
                              <a:latin typeface="Cambria Math" panose="02040503050406030204" pitchFamily="18" charset="0"/>
                            </a:rPr>
                            <m:t>𝑡</m:t>
                          </m:r>
                          <m:r>
                            <a:rPr lang="en-US" sz="6000" i="1">
                              <a:latin typeface="Cambria Math" panose="02040503050406030204" pitchFamily="18" charset="0"/>
                            </a:rPr>
                            <m:t>+</m:t>
                          </m:r>
                          <m:r>
                            <a:rPr lang="en-US" sz="6000" i="1">
                              <a:solidFill>
                                <a:srgbClr val="0070C0"/>
                              </a:solidFill>
                              <a:latin typeface="Cambria Math" panose="02040503050406030204" pitchFamily="18" charset="0"/>
                            </a:rPr>
                            <m:t>𝑥</m:t>
                          </m:r>
                        </m:e>
                      </m:d>
                      <m:r>
                        <a:rPr lang="en-US" sz="6000" b="0" i="1" smtClean="0">
                          <a:solidFill>
                            <a:srgbClr val="0070C0"/>
                          </a:solidFill>
                          <a:latin typeface="Cambria Math" panose="02040503050406030204" pitchFamily="18" charset="0"/>
                        </a:rPr>
                        <m:t> </m:t>
                      </m:r>
                      <m:r>
                        <a:rPr lang="en-US" sz="6000" i="1">
                          <a:latin typeface="Cambria Math" panose="02040503050406030204" pitchFamily="18" charset="0"/>
                        </a:rPr>
                        <m:t>𝛾</m:t>
                      </m:r>
                      <m:d>
                        <m:dPr>
                          <m:ctrlPr>
                            <a:rPr lang="en-US" sz="6000" i="1">
                              <a:latin typeface="Cambria Math" panose="02040503050406030204" pitchFamily="18" charset="0"/>
                            </a:rPr>
                          </m:ctrlPr>
                        </m:dPr>
                        <m:e>
                          <m:r>
                            <a:rPr lang="en-US" sz="6000" i="1">
                              <a:latin typeface="Cambria Math" panose="02040503050406030204" pitchFamily="18" charset="0"/>
                            </a:rPr>
                            <m:t>+</m:t>
                          </m:r>
                          <m:r>
                            <a:rPr lang="en-US" sz="6000" i="1">
                              <a:solidFill>
                                <a:srgbClr val="7030A0"/>
                              </a:solidFill>
                              <a:latin typeface="Cambria Math" panose="02040503050406030204" pitchFamily="18" charset="0"/>
                            </a:rPr>
                            <m:t>𝛽</m:t>
                          </m:r>
                          <m:r>
                            <a:rPr lang="en-US" sz="6000" i="1">
                              <a:latin typeface="Cambria Math" panose="02040503050406030204" pitchFamily="18" charset="0"/>
                            </a:rPr>
                            <m:t>𝑐</m:t>
                          </m:r>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𝑡</m:t>
                              </m:r>
                            </m:e>
                          </m:acc>
                          <m:r>
                            <a:rPr lang="en-US" sz="6000" i="1">
                              <a:latin typeface="Cambria Math" panose="02040503050406030204" pitchFamily="18" charset="0"/>
                            </a:rPr>
                            <m:t>+</m:t>
                          </m:r>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𝑥</m:t>
                              </m:r>
                            </m:e>
                          </m:acc>
                        </m:e>
                      </m:d>
                    </m:oMath>
                  </m:oMathPara>
                </a14:m>
                <a:endParaRPr lang="en-CA" sz="6000" dirty="0"/>
              </a:p>
              <a:p>
                <a:endParaRPr lang="en-CA" sz="6000" dirty="0"/>
              </a:p>
              <a:p>
                <a:pPr/>
                <a14:m>
                  <m:oMathPara xmlns:m="http://schemas.openxmlformats.org/officeDocument/2006/math">
                    <m:oMathParaPr>
                      <m:jc m:val="left"/>
                    </m:oMathParaPr>
                    <m:oMath xmlns:m="http://schemas.openxmlformats.org/officeDocument/2006/math">
                      <m:r>
                        <a:rPr lang="en-US" sz="6000" i="1">
                          <a:latin typeface="Cambria Math" panose="02040503050406030204" pitchFamily="18" charset="0"/>
                        </a:rPr>
                        <m:t>𝑐</m:t>
                      </m:r>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𝑡</m:t>
                          </m:r>
                        </m:e>
                      </m:acc>
                      <m:r>
                        <a:rPr lang="en-US" sz="6000" i="1" smtClean="0">
                          <a:latin typeface="Cambria Math" panose="02040503050406030204" pitchFamily="18" charset="0"/>
                        </a:rPr>
                        <m:t>𝑐</m:t>
                      </m:r>
                      <m:r>
                        <a:rPr lang="en-US" sz="6000" i="1">
                          <a:solidFill>
                            <a:srgbClr val="0070C0"/>
                          </a:solidFill>
                          <a:latin typeface="Cambria Math" panose="02040503050406030204" pitchFamily="18" charset="0"/>
                        </a:rPr>
                        <m:t>𝑡</m:t>
                      </m:r>
                      <m:r>
                        <a:rPr lang="en-US" sz="6000" i="1">
                          <a:latin typeface="Cambria Math" panose="02040503050406030204" pitchFamily="18" charset="0"/>
                        </a:rPr>
                        <m:t>=</m:t>
                      </m:r>
                      <m:r>
                        <a:rPr lang="en-US" sz="6000" i="1">
                          <a:latin typeface="Cambria Math" panose="02040503050406030204" pitchFamily="18" charset="0"/>
                        </a:rPr>
                        <m:t>𝛾</m:t>
                      </m:r>
                      <m:d>
                        <m:dPr>
                          <m:ctrlPr>
                            <a:rPr lang="en-US" sz="6000" i="1">
                              <a:latin typeface="Cambria Math" panose="02040503050406030204" pitchFamily="18" charset="0"/>
                            </a:rPr>
                          </m:ctrlPr>
                        </m:dPr>
                        <m:e>
                          <m:r>
                            <a:rPr lang="en-US" sz="6000" i="1">
                              <a:latin typeface="Cambria Math" panose="02040503050406030204" pitchFamily="18" charset="0"/>
                            </a:rPr>
                            <m:t>−</m:t>
                          </m:r>
                          <m:r>
                            <a:rPr lang="en-US" sz="6000" i="1">
                              <a:solidFill>
                                <a:srgbClr val="7030A0"/>
                              </a:solidFill>
                              <a:latin typeface="Cambria Math" panose="02040503050406030204" pitchFamily="18" charset="0"/>
                            </a:rPr>
                            <m:t>𝛽</m:t>
                          </m:r>
                          <m:r>
                            <a:rPr lang="en-US" sz="6000" i="1">
                              <a:latin typeface="Cambria Math" panose="02040503050406030204" pitchFamily="18" charset="0"/>
                            </a:rPr>
                            <m:t>𝑐</m:t>
                          </m:r>
                          <m:r>
                            <a:rPr lang="en-US" sz="6000" i="1">
                              <a:solidFill>
                                <a:srgbClr val="0070C0"/>
                              </a:solidFill>
                              <a:latin typeface="Cambria Math" panose="02040503050406030204" pitchFamily="18" charset="0"/>
                            </a:rPr>
                            <m:t>𝑡</m:t>
                          </m:r>
                          <m:r>
                            <a:rPr lang="en-US" sz="6000" i="1">
                              <a:latin typeface="Cambria Math" panose="02040503050406030204" pitchFamily="18" charset="0"/>
                            </a:rPr>
                            <m:t>+</m:t>
                          </m:r>
                          <m:r>
                            <a:rPr lang="en-US" sz="6000" i="1" smtClean="0">
                              <a:latin typeface="Cambria Math" panose="02040503050406030204" pitchFamily="18" charset="0"/>
                            </a:rPr>
                            <m:t>𝑐</m:t>
                          </m:r>
                          <m:r>
                            <a:rPr lang="en-US" sz="6000" i="1" smtClean="0">
                              <a:solidFill>
                                <a:srgbClr val="0070C0"/>
                              </a:solidFill>
                              <a:latin typeface="Cambria Math" panose="02040503050406030204" pitchFamily="18" charset="0"/>
                            </a:rPr>
                            <m:t>𝑡</m:t>
                          </m:r>
                        </m:e>
                      </m:d>
                      <m:r>
                        <a:rPr lang="en-US" sz="6000" i="1" smtClean="0">
                          <a:solidFill>
                            <a:srgbClr val="0070C0"/>
                          </a:solidFill>
                          <a:latin typeface="Cambria Math" panose="02040503050406030204" pitchFamily="18" charset="0"/>
                        </a:rPr>
                        <m:t> </m:t>
                      </m:r>
                      <m:r>
                        <a:rPr lang="en-US" sz="6000" i="1">
                          <a:latin typeface="Cambria Math" panose="02040503050406030204" pitchFamily="18" charset="0"/>
                        </a:rPr>
                        <m:t>𝛾</m:t>
                      </m:r>
                      <m:d>
                        <m:dPr>
                          <m:ctrlPr>
                            <a:rPr lang="en-US" sz="6000" i="1">
                              <a:latin typeface="Cambria Math" panose="02040503050406030204" pitchFamily="18" charset="0"/>
                            </a:rPr>
                          </m:ctrlPr>
                        </m:dPr>
                        <m:e>
                          <m:r>
                            <a:rPr lang="en-US" sz="6000" i="1">
                              <a:latin typeface="Cambria Math" panose="02040503050406030204" pitchFamily="18" charset="0"/>
                            </a:rPr>
                            <m:t>+</m:t>
                          </m:r>
                          <m:r>
                            <a:rPr lang="en-US" sz="6000" i="1">
                              <a:solidFill>
                                <a:srgbClr val="7030A0"/>
                              </a:solidFill>
                              <a:latin typeface="Cambria Math" panose="02040503050406030204" pitchFamily="18" charset="0"/>
                            </a:rPr>
                            <m:t>𝛽</m:t>
                          </m:r>
                          <m:r>
                            <a:rPr lang="en-US" sz="6000" i="1">
                              <a:latin typeface="Cambria Math" panose="02040503050406030204" pitchFamily="18" charset="0"/>
                            </a:rPr>
                            <m:t>𝑐</m:t>
                          </m:r>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𝑡</m:t>
                              </m:r>
                            </m:e>
                          </m:acc>
                          <m:r>
                            <a:rPr lang="en-US" sz="6000" i="1">
                              <a:latin typeface="Cambria Math" panose="02040503050406030204" pitchFamily="18" charset="0"/>
                            </a:rPr>
                            <m:t>+</m:t>
                          </m:r>
                          <m:r>
                            <a:rPr lang="en-US" sz="6000" i="1">
                              <a:latin typeface="Cambria Math" panose="02040503050406030204" pitchFamily="18" charset="0"/>
                            </a:rPr>
                            <m:t>𝑐</m:t>
                          </m:r>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𝑡</m:t>
                              </m:r>
                            </m:e>
                          </m:acc>
                        </m:e>
                      </m:d>
                    </m:oMath>
                  </m:oMathPara>
                </a14:m>
                <a:endParaRPr lang="en-CA" sz="6000" dirty="0"/>
              </a:p>
              <a:p>
                <a:pPr/>
                <a14:m>
                  <m:oMathPara xmlns:m="http://schemas.openxmlformats.org/officeDocument/2006/math">
                    <m:oMathParaPr>
                      <m:jc m:val="left"/>
                    </m:oMathParaPr>
                    <m:oMath xmlns:m="http://schemas.openxmlformats.org/officeDocument/2006/math">
                      <m:r>
                        <a:rPr lang="en-US" sz="6000" i="1">
                          <a:latin typeface="Cambria Math" panose="02040503050406030204" pitchFamily="18" charset="0"/>
                        </a:rPr>
                        <m:t>𝑐</m:t>
                      </m:r>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𝑡</m:t>
                          </m:r>
                        </m:e>
                      </m:acc>
                      <m:r>
                        <a:rPr lang="en-US" sz="6000" i="1">
                          <a:latin typeface="Cambria Math" panose="02040503050406030204" pitchFamily="18" charset="0"/>
                        </a:rPr>
                        <m:t>𝑐</m:t>
                      </m:r>
                      <m:r>
                        <a:rPr lang="en-US" sz="6000" i="1">
                          <a:solidFill>
                            <a:srgbClr val="0070C0"/>
                          </a:solidFill>
                          <a:latin typeface="Cambria Math" panose="02040503050406030204" pitchFamily="18" charset="0"/>
                        </a:rPr>
                        <m:t>𝑡</m:t>
                      </m:r>
                      <m:r>
                        <a:rPr lang="en-US" sz="6000" i="1">
                          <a:latin typeface="Cambria Math" panose="02040503050406030204" pitchFamily="18" charset="0"/>
                        </a:rPr>
                        <m:t>=</m:t>
                      </m:r>
                      <m:r>
                        <a:rPr lang="en-US" sz="6000" i="1">
                          <a:latin typeface="Cambria Math" panose="02040503050406030204" pitchFamily="18" charset="0"/>
                        </a:rPr>
                        <m:t>𝛾</m:t>
                      </m:r>
                      <m:r>
                        <a:rPr lang="en-US" sz="6000" i="1">
                          <a:latin typeface="Cambria Math" panose="02040503050406030204" pitchFamily="18" charset="0"/>
                        </a:rPr>
                        <m:t>𝑐𝑡</m:t>
                      </m:r>
                      <m:d>
                        <m:dPr>
                          <m:ctrlPr>
                            <a:rPr lang="en-US" sz="6000" i="1">
                              <a:latin typeface="Cambria Math" panose="02040503050406030204" pitchFamily="18" charset="0"/>
                            </a:rPr>
                          </m:ctrlPr>
                        </m:dPr>
                        <m:e>
                          <m:r>
                            <a:rPr lang="en-US" sz="6000" i="1">
                              <a:latin typeface="Cambria Math" panose="02040503050406030204" pitchFamily="18" charset="0"/>
                            </a:rPr>
                            <m:t>−</m:t>
                          </m:r>
                          <m:r>
                            <a:rPr lang="en-US" sz="6000" i="1">
                              <a:solidFill>
                                <a:srgbClr val="7030A0"/>
                              </a:solidFill>
                              <a:latin typeface="Cambria Math" panose="02040503050406030204" pitchFamily="18" charset="0"/>
                            </a:rPr>
                            <m:t>𝛽</m:t>
                          </m:r>
                          <m:r>
                            <a:rPr lang="en-US" sz="6000" i="1">
                              <a:latin typeface="Cambria Math" panose="02040503050406030204" pitchFamily="18" charset="0"/>
                            </a:rPr>
                            <m:t>+</m:t>
                          </m:r>
                          <m:r>
                            <a:rPr lang="en-US" sz="6000" b="0" i="1" smtClean="0">
                              <a:latin typeface="Cambria Math" panose="02040503050406030204" pitchFamily="18" charset="0"/>
                            </a:rPr>
                            <m:t>1</m:t>
                          </m:r>
                        </m:e>
                      </m:d>
                      <m:r>
                        <a:rPr lang="en-US" sz="6000" i="1">
                          <a:solidFill>
                            <a:srgbClr val="0070C0"/>
                          </a:solidFill>
                          <a:latin typeface="Cambria Math" panose="02040503050406030204" pitchFamily="18" charset="0"/>
                        </a:rPr>
                        <m:t> </m:t>
                      </m:r>
                      <m:r>
                        <a:rPr lang="en-US" sz="6000" i="1">
                          <a:latin typeface="Cambria Math" panose="02040503050406030204" pitchFamily="18" charset="0"/>
                        </a:rPr>
                        <m:t>𝛾</m:t>
                      </m:r>
                      <m:r>
                        <a:rPr lang="en-US" sz="6000" i="1">
                          <a:latin typeface="Cambria Math" panose="02040503050406030204" pitchFamily="18" charset="0"/>
                        </a:rPr>
                        <m:t>𝑐</m:t>
                      </m:r>
                      <m:acc>
                        <m:accPr>
                          <m:chr m:val="̃"/>
                          <m:ctrlPr>
                            <a:rPr lang="en-US" sz="6000" i="1">
                              <a:solidFill>
                                <a:srgbClr val="FF0000"/>
                              </a:solidFill>
                              <a:latin typeface="Cambria Math" panose="02040503050406030204" pitchFamily="18" charset="0"/>
                            </a:rPr>
                          </m:ctrlPr>
                        </m:accPr>
                        <m:e>
                          <m:r>
                            <a:rPr lang="en-US" sz="6000" i="1">
                              <a:solidFill>
                                <a:srgbClr val="FF0000"/>
                              </a:solidFill>
                              <a:latin typeface="Cambria Math" panose="02040503050406030204" pitchFamily="18" charset="0"/>
                            </a:rPr>
                            <m:t>𝑡</m:t>
                          </m:r>
                        </m:e>
                      </m:acc>
                      <m:d>
                        <m:dPr>
                          <m:ctrlPr>
                            <a:rPr lang="en-US" sz="6000" i="1">
                              <a:latin typeface="Cambria Math" panose="02040503050406030204" pitchFamily="18" charset="0"/>
                            </a:rPr>
                          </m:ctrlPr>
                        </m:dPr>
                        <m:e>
                          <m:r>
                            <a:rPr lang="en-US" sz="6000" i="1">
                              <a:solidFill>
                                <a:srgbClr val="7030A0"/>
                              </a:solidFill>
                              <a:latin typeface="Cambria Math" panose="02040503050406030204" pitchFamily="18" charset="0"/>
                            </a:rPr>
                            <m:t>𝛽</m:t>
                          </m:r>
                          <m:r>
                            <a:rPr lang="en-US" sz="6000" i="1">
                              <a:latin typeface="Cambria Math" panose="02040503050406030204" pitchFamily="18" charset="0"/>
                            </a:rPr>
                            <m:t>+</m:t>
                          </m:r>
                          <m:r>
                            <a:rPr lang="en-US" sz="6000" b="0" i="1" smtClean="0">
                              <a:latin typeface="Cambria Math" panose="02040503050406030204" pitchFamily="18" charset="0"/>
                            </a:rPr>
                            <m:t>1</m:t>
                          </m:r>
                        </m:e>
                      </m:d>
                    </m:oMath>
                  </m:oMathPara>
                </a14:m>
                <a:endParaRPr lang="en-CA" sz="6000" dirty="0"/>
              </a:p>
              <a:p>
                <a:pPr/>
                <a14:m>
                  <m:oMathPara xmlns:m="http://schemas.openxmlformats.org/officeDocument/2006/math">
                    <m:oMathParaPr>
                      <m:jc m:val="left"/>
                    </m:oMathParaPr>
                    <m:oMath xmlns:m="http://schemas.openxmlformats.org/officeDocument/2006/math">
                      <m:r>
                        <a:rPr lang="en-US" sz="6000" b="0" i="1" smtClean="0">
                          <a:latin typeface="Cambria Math" panose="02040503050406030204" pitchFamily="18" charset="0"/>
                        </a:rPr>
                        <m:t>1</m:t>
                      </m:r>
                      <m:r>
                        <a:rPr lang="en-US" sz="6000" i="1">
                          <a:latin typeface="Cambria Math" panose="02040503050406030204" pitchFamily="18" charset="0"/>
                        </a:rPr>
                        <m:t>=</m:t>
                      </m:r>
                      <m:sSup>
                        <m:sSupPr>
                          <m:ctrlPr>
                            <a:rPr lang="en-US" sz="6000" b="0" i="1" smtClean="0">
                              <a:latin typeface="Cambria Math" panose="02040503050406030204" pitchFamily="18" charset="0"/>
                            </a:rPr>
                          </m:ctrlPr>
                        </m:sSupPr>
                        <m:e>
                          <m:r>
                            <a:rPr lang="en-US" sz="6000" i="1">
                              <a:latin typeface="Cambria Math" panose="02040503050406030204" pitchFamily="18" charset="0"/>
                            </a:rPr>
                            <m:t>𝛾</m:t>
                          </m:r>
                        </m:e>
                        <m:sup>
                          <m:r>
                            <a:rPr lang="en-US" sz="6000" b="0" i="1" smtClean="0">
                              <a:latin typeface="Cambria Math" panose="02040503050406030204" pitchFamily="18" charset="0"/>
                            </a:rPr>
                            <m:t>2</m:t>
                          </m:r>
                        </m:sup>
                      </m:sSup>
                      <m:d>
                        <m:dPr>
                          <m:ctrlPr>
                            <a:rPr lang="en-US" sz="6000" i="1">
                              <a:latin typeface="Cambria Math" panose="02040503050406030204" pitchFamily="18" charset="0"/>
                            </a:rPr>
                          </m:ctrlPr>
                        </m:dPr>
                        <m:e>
                          <m:r>
                            <a:rPr lang="en-US" sz="6000" i="1">
                              <a:latin typeface="Cambria Math" panose="02040503050406030204" pitchFamily="18" charset="0"/>
                            </a:rPr>
                            <m:t>−</m:t>
                          </m:r>
                          <m:r>
                            <a:rPr lang="en-US" sz="6000" i="1">
                              <a:solidFill>
                                <a:srgbClr val="7030A0"/>
                              </a:solidFill>
                              <a:latin typeface="Cambria Math" panose="02040503050406030204" pitchFamily="18" charset="0"/>
                            </a:rPr>
                            <m:t>𝛽</m:t>
                          </m:r>
                          <m:r>
                            <a:rPr lang="en-US" sz="6000" i="1">
                              <a:latin typeface="Cambria Math" panose="02040503050406030204" pitchFamily="18" charset="0"/>
                            </a:rPr>
                            <m:t>+1</m:t>
                          </m:r>
                        </m:e>
                      </m:d>
                      <m:r>
                        <a:rPr lang="en-US" sz="6000" i="1">
                          <a:solidFill>
                            <a:srgbClr val="0070C0"/>
                          </a:solidFill>
                          <a:latin typeface="Cambria Math" panose="02040503050406030204" pitchFamily="18" charset="0"/>
                        </a:rPr>
                        <m:t> </m:t>
                      </m:r>
                      <m:d>
                        <m:dPr>
                          <m:ctrlPr>
                            <a:rPr lang="en-US" sz="6000" i="1">
                              <a:latin typeface="Cambria Math" panose="02040503050406030204" pitchFamily="18" charset="0"/>
                            </a:rPr>
                          </m:ctrlPr>
                        </m:dPr>
                        <m:e>
                          <m:r>
                            <a:rPr lang="en-US" sz="6000" i="1">
                              <a:solidFill>
                                <a:srgbClr val="7030A0"/>
                              </a:solidFill>
                              <a:latin typeface="Cambria Math" panose="02040503050406030204" pitchFamily="18" charset="0"/>
                            </a:rPr>
                            <m:t>𝛽</m:t>
                          </m:r>
                          <m:r>
                            <a:rPr lang="en-US" sz="6000" i="1">
                              <a:latin typeface="Cambria Math" panose="02040503050406030204" pitchFamily="18" charset="0"/>
                            </a:rPr>
                            <m:t>+1</m:t>
                          </m:r>
                        </m:e>
                      </m:d>
                    </m:oMath>
                  </m:oMathPara>
                </a14:m>
                <a:endParaRPr lang="en-CA" sz="6000" dirty="0"/>
              </a:p>
            </p:txBody>
          </p:sp>
        </mc:Choice>
        <mc:Fallback xmlns="">
          <p:sp>
            <p:nvSpPr>
              <p:cNvPr id="57" name="TextBox 56">
                <a:extLst>
                  <a:ext uri="{FF2B5EF4-FFF2-40B4-BE49-F238E27FC236}">
                    <a16:creationId xmlns:a16="http://schemas.microsoft.com/office/drawing/2014/main" id="{C037F464-818B-4F6D-9BAE-E8CAF0A0E739}"/>
                  </a:ext>
                </a:extLst>
              </p:cNvPr>
              <p:cNvSpPr txBox="1">
                <a:spLocks noRot="1" noChangeAspect="1" noMove="1" noResize="1" noEditPoints="1" noAdjustHandles="1" noChangeArrowheads="1" noChangeShapeType="1" noTextEdit="1"/>
              </p:cNvSpPr>
              <p:nvPr/>
            </p:nvSpPr>
            <p:spPr>
              <a:xfrm>
                <a:off x="185951" y="2265475"/>
                <a:ext cx="11605999" cy="4708981"/>
              </a:xfrm>
              <a:prstGeom prst="rect">
                <a:avLst/>
              </a:prstGeom>
              <a:blipFill>
                <a:blip r:embed="rId4"/>
                <a:stretch>
                  <a:fillRect/>
                </a:stretch>
              </a:blipFill>
            </p:spPr>
            <p:txBody>
              <a:bodyPr/>
              <a:lstStyle/>
              <a:p>
                <a:r>
                  <a:rPr lang="en-CA">
                    <a:noFill/>
                  </a:rPr>
                  <a:t> </a:t>
                </a:r>
              </a:p>
            </p:txBody>
          </p:sp>
        </mc:Fallback>
      </mc:AlternateContent>
      <p:grpSp>
        <p:nvGrpSpPr>
          <p:cNvPr id="3" name="Group 2">
            <a:extLst>
              <a:ext uri="{FF2B5EF4-FFF2-40B4-BE49-F238E27FC236}">
                <a16:creationId xmlns:a16="http://schemas.microsoft.com/office/drawing/2014/main" id="{009EE162-E73F-4579-B840-FEC0EA9A50DE}"/>
              </a:ext>
            </a:extLst>
          </p:cNvPr>
          <p:cNvGrpSpPr/>
          <p:nvPr/>
        </p:nvGrpSpPr>
        <p:grpSpPr>
          <a:xfrm>
            <a:off x="66733" y="56697"/>
            <a:ext cx="5260507" cy="2270663"/>
            <a:chOff x="314383" y="-76653"/>
            <a:chExt cx="5260507" cy="2270663"/>
          </a:xfrm>
        </p:grpSpPr>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349A5BB9-9EA1-47E7-A39B-6977833C653F}"/>
                    </a:ext>
                  </a:extLst>
                </p:cNvPr>
                <p:cNvSpPr txBox="1"/>
                <p:nvPr/>
              </p:nvSpPr>
              <p:spPr>
                <a:xfrm>
                  <a:off x="314383" y="624350"/>
                  <a:ext cx="5260507" cy="1569660"/>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4800" b="0" i="1" smtClean="0">
                            <a:solidFill>
                              <a:schemeClr val="tx1"/>
                            </a:solidFill>
                            <a:latin typeface="Cambria Math" panose="02040503050406030204" pitchFamily="18" charset="0"/>
                          </a:rPr>
                          <m:t>𝑐</m:t>
                        </m:r>
                        <m:acc>
                          <m:accPr>
                            <m:chr m:val="̃"/>
                            <m:ctrlPr>
                              <a:rPr lang="en-US" sz="4800" b="0" i="1" smtClean="0">
                                <a:solidFill>
                                  <a:srgbClr val="FF0000"/>
                                </a:solidFill>
                                <a:latin typeface="Cambria Math" panose="02040503050406030204" pitchFamily="18" charset="0"/>
                              </a:rPr>
                            </m:ctrlPr>
                          </m:accPr>
                          <m:e>
                            <m:r>
                              <a:rPr lang="en-US" sz="4800" b="0" i="1" smtClean="0">
                                <a:solidFill>
                                  <a:srgbClr val="FF0000"/>
                                </a:solidFill>
                                <a:latin typeface="Cambria Math" panose="02040503050406030204" pitchFamily="18" charset="0"/>
                              </a:rPr>
                              <m:t>𝑡</m:t>
                            </m:r>
                          </m:e>
                        </m:acc>
                        <m:r>
                          <a:rPr lang="en-US" sz="4800" b="0" i="1" smtClean="0">
                            <a:latin typeface="Cambria Math" panose="02040503050406030204" pitchFamily="18" charset="0"/>
                          </a:rPr>
                          <m:t>=</m:t>
                        </m:r>
                        <m:r>
                          <a:rPr lang="en-US" sz="4800" b="0" i="1" smtClean="0">
                            <a:latin typeface="Cambria Math" panose="02040503050406030204" pitchFamily="18" charset="0"/>
                          </a:rPr>
                          <m:t>𝛾</m:t>
                        </m:r>
                        <m:d>
                          <m:dPr>
                            <m:ctrlPr>
                              <a:rPr lang="en-US" sz="4800" b="0" i="1" smtClean="0">
                                <a:latin typeface="Cambria Math" panose="02040503050406030204" pitchFamily="18" charset="0"/>
                              </a:rPr>
                            </m:ctrlPr>
                          </m:dPr>
                          <m:e>
                            <m:r>
                              <a:rPr lang="en-US" sz="4800" b="0" i="1" smtClean="0">
                                <a:latin typeface="Cambria Math" panose="02040503050406030204" pitchFamily="18" charset="0"/>
                              </a:rPr>
                              <m:t>      </m:t>
                            </m:r>
                            <m:r>
                              <a:rPr lang="en-US" sz="4800" i="1">
                                <a:latin typeface="Cambria Math" panose="02040503050406030204" pitchFamily="18" charset="0"/>
                              </a:rPr>
                              <m:t>𝑐</m:t>
                            </m:r>
                            <m:r>
                              <a:rPr lang="en-US" sz="4800" i="1">
                                <a:solidFill>
                                  <a:srgbClr val="0070C0"/>
                                </a:solidFill>
                                <a:latin typeface="Cambria Math" panose="02040503050406030204" pitchFamily="18" charset="0"/>
                              </a:rPr>
                              <m:t>𝑡</m:t>
                            </m:r>
                            <m:r>
                              <a:rPr lang="en-US" sz="4800" i="1">
                                <a:latin typeface="Cambria Math" panose="02040503050406030204" pitchFamily="18" charset="0"/>
                              </a:rPr>
                              <m:t>−</m:t>
                            </m:r>
                            <m:r>
                              <a:rPr lang="en-US" sz="4800" i="1">
                                <a:solidFill>
                                  <a:srgbClr val="7030A0"/>
                                </a:solidFill>
                                <a:latin typeface="Cambria Math" panose="02040503050406030204" pitchFamily="18" charset="0"/>
                              </a:rPr>
                              <m:t>𝛽</m:t>
                            </m:r>
                            <m:r>
                              <a:rPr lang="en-US" sz="4800" i="1">
                                <a:solidFill>
                                  <a:srgbClr val="0070C0"/>
                                </a:solidFill>
                                <a:latin typeface="Cambria Math" panose="02040503050406030204" pitchFamily="18" charset="0"/>
                              </a:rPr>
                              <m:t>𝑥</m:t>
                            </m:r>
                          </m:e>
                        </m:d>
                      </m:oMath>
                    </m:oMathPara>
                  </a14:m>
                  <a:endParaRPr lang="en-US" sz="4800" b="0" dirty="0"/>
                </a:p>
                <a:p>
                  <a:pPr/>
                  <a14:m>
                    <m:oMathPara xmlns:m="http://schemas.openxmlformats.org/officeDocument/2006/math">
                      <m:oMathParaPr>
                        <m:jc m:val="left"/>
                      </m:oMathParaPr>
                      <m:oMath xmlns:m="http://schemas.openxmlformats.org/officeDocument/2006/math">
                        <m:r>
                          <a:rPr lang="en-US" sz="4800" b="0" i="1" smtClean="0">
                            <a:solidFill>
                              <a:srgbClr val="FF0000"/>
                            </a:solidFill>
                            <a:latin typeface="Cambria Math" panose="02040503050406030204" pitchFamily="18" charset="0"/>
                          </a:rPr>
                          <m:t>  </m:t>
                        </m:r>
                        <m:acc>
                          <m:accPr>
                            <m:chr m:val="̃"/>
                            <m:ctrlPr>
                              <a:rPr lang="en-US" sz="4800" b="0" i="1" smtClean="0">
                                <a:solidFill>
                                  <a:srgbClr val="FF0000"/>
                                </a:solidFill>
                                <a:latin typeface="Cambria Math" panose="02040503050406030204" pitchFamily="18" charset="0"/>
                              </a:rPr>
                            </m:ctrlPr>
                          </m:accPr>
                          <m:e>
                            <m:r>
                              <a:rPr lang="en-US" sz="4800" b="0" i="1" smtClean="0">
                                <a:solidFill>
                                  <a:srgbClr val="FF0000"/>
                                </a:solidFill>
                                <a:latin typeface="Cambria Math" panose="02040503050406030204" pitchFamily="18" charset="0"/>
                              </a:rPr>
                              <m:t>𝑥</m:t>
                            </m:r>
                          </m:e>
                        </m:acc>
                        <m:r>
                          <a:rPr lang="en-US" sz="4800" b="0" i="1" smtClean="0">
                            <a:latin typeface="Cambria Math" panose="02040503050406030204" pitchFamily="18" charset="0"/>
                          </a:rPr>
                          <m:t>=</m:t>
                        </m:r>
                        <m:r>
                          <a:rPr lang="en-US" sz="4800" i="1">
                            <a:latin typeface="Cambria Math" panose="02040503050406030204" pitchFamily="18" charset="0"/>
                          </a:rPr>
                          <m:t>𝛾</m:t>
                        </m:r>
                        <m:d>
                          <m:dPr>
                            <m:ctrlPr>
                              <a:rPr lang="en-US" sz="4800" i="1">
                                <a:latin typeface="Cambria Math" panose="02040503050406030204" pitchFamily="18" charset="0"/>
                              </a:rPr>
                            </m:ctrlPr>
                          </m:dPr>
                          <m:e>
                            <m:r>
                              <a:rPr lang="en-US" sz="4800" i="1">
                                <a:latin typeface="Cambria Math" panose="02040503050406030204" pitchFamily="18" charset="0"/>
                              </a:rPr>
                              <m:t>−</m:t>
                            </m:r>
                            <m:r>
                              <a:rPr lang="en-US" sz="4800" i="1">
                                <a:solidFill>
                                  <a:srgbClr val="7030A0"/>
                                </a:solidFill>
                                <a:latin typeface="Cambria Math" panose="02040503050406030204" pitchFamily="18" charset="0"/>
                              </a:rPr>
                              <m:t>𝛽</m:t>
                            </m:r>
                            <m:r>
                              <a:rPr lang="en-US" sz="4800" i="1">
                                <a:latin typeface="Cambria Math" panose="02040503050406030204" pitchFamily="18" charset="0"/>
                              </a:rPr>
                              <m:t>𝑐</m:t>
                            </m:r>
                            <m:r>
                              <a:rPr lang="en-US" sz="4800" i="1">
                                <a:solidFill>
                                  <a:srgbClr val="0070C0"/>
                                </a:solidFill>
                                <a:latin typeface="Cambria Math" panose="02040503050406030204" pitchFamily="18" charset="0"/>
                              </a:rPr>
                              <m:t>𝑡</m:t>
                            </m:r>
                            <m:r>
                              <a:rPr lang="en-US" sz="4800" i="1">
                                <a:latin typeface="Cambria Math" panose="02040503050406030204" pitchFamily="18" charset="0"/>
                              </a:rPr>
                              <m:t>+  </m:t>
                            </m:r>
                            <m:r>
                              <a:rPr lang="en-US" sz="4800" i="1">
                                <a:solidFill>
                                  <a:srgbClr val="0070C0"/>
                                </a:solidFill>
                                <a:latin typeface="Cambria Math" panose="02040503050406030204" pitchFamily="18" charset="0"/>
                              </a:rPr>
                              <m:t>𝑥</m:t>
                            </m:r>
                          </m:e>
                        </m:d>
                      </m:oMath>
                    </m:oMathPara>
                  </a14:m>
                  <a:endParaRPr lang="en-CA" sz="4800" dirty="0"/>
                </a:p>
              </p:txBody>
            </p:sp>
          </mc:Choice>
          <mc:Fallback xmlns="">
            <p:sp>
              <p:nvSpPr>
                <p:cNvPr id="99" name="TextBox 98">
                  <a:extLst>
                    <a:ext uri="{FF2B5EF4-FFF2-40B4-BE49-F238E27FC236}">
                      <a16:creationId xmlns:a16="http://schemas.microsoft.com/office/drawing/2014/main" id="{349A5BB9-9EA1-47E7-A39B-6977833C653F}"/>
                    </a:ext>
                  </a:extLst>
                </p:cNvPr>
                <p:cNvSpPr txBox="1">
                  <a:spLocks noRot="1" noChangeAspect="1" noMove="1" noResize="1" noEditPoints="1" noAdjustHandles="1" noChangeArrowheads="1" noChangeShapeType="1" noTextEdit="1"/>
                </p:cNvSpPr>
                <p:nvPr/>
              </p:nvSpPr>
              <p:spPr>
                <a:xfrm>
                  <a:off x="314383" y="624350"/>
                  <a:ext cx="5260507" cy="1569660"/>
                </a:xfrm>
                <a:prstGeom prst="rect">
                  <a:avLst/>
                </a:prstGeom>
                <a:blipFill>
                  <a:blip r:embed="rId5"/>
                  <a:stretch>
                    <a:fillRect/>
                  </a:stretch>
                </a:blipFill>
                <a:ln w="38100">
                  <a:solidFill>
                    <a:schemeClr val="tx1"/>
                  </a:solidFill>
                </a:ln>
              </p:spPr>
              <p:txBody>
                <a:bodyPr/>
                <a:lstStyle/>
                <a:p>
                  <a:r>
                    <a:rPr lang="en-CA">
                      <a:noFill/>
                    </a:rPr>
                    <a:t> </a:t>
                  </a:r>
                </a:p>
              </p:txBody>
            </p:sp>
          </mc:Fallback>
        </mc:AlternateContent>
        <p:sp>
          <p:nvSpPr>
            <p:cNvPr id="2" name="TextBox 1">
              <a:extLst>
                <a:ext uri="{FF2B5EF4-FFF2-40B4-BE49-F238E27FC236}">
                  <a16:creationId xmlns:a16="http://schemas.microsoft.com/office/drawing/2014/main" id="{8AEE0E22-382E-487D-956C-57E19FBE3866}"/>
                </a:ext>
              </a:extLst>
            </p:cNvPr>
            <p:cNvSpPr txBox="1"/>
            <p:nvPr/>
          </p:nvSpPr>
          <p:spPr>
            <a:xfrm>
              <a:off x="314939" y="-76653"/>
              <a:ext cx="1914948" cy="707886"/>
            </a:xfrm>
            <a:prstGeom prst="rect">
              <a:avLst/>
            </a:prstGeom>
            <a:noFill/>
            <a:ln w="38100">
              <a:solidFill>
                <a:schemeClr val="tx1"/>
              </a:solidFill>
            </a:ln>
          </p:spPr>
          <p:txBody>
            <a:bodyPr wrap="none" rtlCol="0">
              <a:spAutoFit/>
            </a:bodyPr>
            <a:lstStyle/>
            <a:p>
              <a:r>
                <a:rPr lang="en-US" sz="4000" dirty="0"/>
                <a:t>Forward</a:t>
              </a:r>
              <a:endParaRPr lang="en-CA" sz="4000" dirty="0"/>
            </a:p>
          </p:txBody>
        </p:sp>
      </p:grpSp>
      <p:grpSp>
        <p:nvGrpSpPr>
          <p:cNvPr id="4" name="Group 3">
            <a:extLst>
              <a:ext uri="{FF2B5EF4-FFF2-40B4-BE49-F238E27FC236}">
                <a16:creationId xmlns:a16="http://schemas.microsoft.com/office/drawing/2014/main" id="{923DE650-4473-4E34-BD56-BEB2AB1EBBFA}"/>
              </a:ext>
            </a:extLst>
          </p:cNvPr>
          <p:cNvGrpSpPr/>
          <p:nvPr/>
        </p:nvGrpSpPr>
        <p:grpSpPr>
          <a:xfrm>
            <a:off x="6842739" y="47625"/>
            <a:ext cx="5260772" cy="2274817"/>
            <a:chOff x="6537939" y="-85725"/>
            <a:chExt cx="5260772" cy="2274817"/>
          </a:xfrm>
        </p:grpSpPr>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8DF222D-3FCB-4F42-A3B3-6132B57F8FAB}"/>
                    </a:ext>
                  </a:extLst>
                </p:cNvPr>
                <p:cNvSpPr txBox="1"/>
                <p:nvPr/>
              </p:nvSpPr>
              <p:spPr>
                <a:xfrm>
                  <a:off x="6543119" y="619432"/>
                  <a:ext cx="5255592" cy="1569660"/>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4800" b="0" i="1" smtClean="0">
                            <a:solidFill>
                              <a:schemeClr val="tx1"/>
                            </a:solidFill>
                            <a:latin typeface="Cambria Math" panose="02040503050406030204" pitchFamily="18" charset="0"/>
                          </a:rPr>
                          <m:t>𝑐</m:t>
                        </m:r>
                        <m:r>
                          <a:rPr lang="en-US" sz="4800" i="1">
                            <a:solidFill>
                              <a:srgbClr val="0070C0"/>
                            </a:solidFill>
                            <a:latin typeface="Cambria Math" panose="02040503050406030204" pitchFamily="18" charset="0"/>
                          </a:rPr>
                          <m:t>𝑡</m:t>
                        </m:r>
                        <m:r>
                          <a:rPr lang="en-US" sz="4800" b="0" i="1" smtClean="0">
                            <a:latin typeface="Cambria Math" panose="02040503050406030204" pitchFamily="18" charset="0"/>
                          </a:rPr>
                          <m:t>=</m:t>
                        </m:r>
                        <m:r>
                          <a:rPr lang="en-US" sz="4800" b="0" i="1" smtClean="0">
                            <a:latin typeface="Cambria Math" panose="02040503050406030204" pitchFamily="18" charset="0"/>
                          </a:rPr>
                          <m:t>𝛾</m:t>
                        </m:r>
                        <m:d>
                          <m:dPr>
                            <m:ctrlPr>
                              <a:rPr lang="en-US" sz="4800" b="0" i="1" smtClean="0">
                                <a:latin typeface="Cambria Math" panose="02040503050406030204" pitchFamily="18" charset="0"/>
                              </a:rPr>
                            </m:ctrlPr>
                          </m:dPr>
                          <m:e>
                            <m:r>
                              <a:rPr lang="en-US" sz="4800" b="0" i="1" smtClean="0">
                                <a:latin typeface="Cambria Math" panose="02040503050406030204" pitchFamily="18" charset="0"/>
                              </a:rPr>
                              <m:t>      </m:t>
                            </m:r>
                            <m:r>
                              <a:rPr lang="en-US" sz="4800" i="1">
                                <a:latin typeface="Cambria Math" panose="02040503050406030204" pitchFamily="18" charset="0"/>
                              </a:rPr>
                              <m:t>𝑐</m:t>
                            </m:r>
                            <m:acc>
                              <m:accPr>
                                <m:chr m:val="̃"/>
                                <m:ctrlPr>
                                  <a:rPr lang="en-US" sz="4800" b="0" i="1" smtClean="0">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r>
                              <a:rPr lang="en-US" sz="4800" b="0" i="1" smtClean="0">
                                <a:solidFill>
                                  <a:schemeClr val="tx1"/>
                                </a:solidFill>
                                <a:latin typeface="Cambria Math" panose="02040503050406030204" pitchFamily="18" charset="0"/>
                              </a:rPr>
                              <m:t>+</m:t>
                            </m:r>
                            <m:r>
                              <a:rPr lang="en-US" sz="4800" i="1">
                                <a:solidFill>
                                  <a:srgbClr val="7030A0"/>
                                </a:solidFill>
                                <a:latin typeface="Cambria Math" panose="02040503050406030204" pitchFamily="18" charset="0"/>
                              </a:rPr>
                              <m:t>𝛽</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e>
                        </m:d>
                      </m:oMath>
                    </m:oMathPara>
                  </a14:m>
                  <a:endParaRPr lang="en-US" sz="4800" b="0" dirty="0"/>
                </a:p>
                <a:p>
                  <a:pPr/>
                  <a14:m>
                    <m:oMathPara xmlns:m="http://schemas.openxmlformats.org/officeDocument/2006/math">
                      <m:oMathParaPr>
                        <m:jc m:val="left"/>
                      </m:oMathParaPr>
                      <m:oMath xmlns:m="http://schemas.openxmlformats.org/officeDocument/2006/math">
                        <m:r>
                          <a:rPr lang="en-US" sz="4800" b="0" i="1" smtClean="0">
                            <a:solidFill>
                              <a:srgbClr val="FF0000"/>
                            </a:solidFill>
                            <a:latin typeface="Cambria Math" panose="02040503050406030204" pitchFamily="18" charset="0"/>
                          </a:rPr>
                          <m:t>  </m:t>
                        </m:r>
                        <m:r>
                          <a:rPr lang="en-US" sz="4800" b="0" i="1" smtClean="0">
                            <a:solidFill>
                              <a:srgbClr val="0070C0"/>
                            </a:solidFill>
                            <a:latin typeface="Cambria Math" panose="02040503050406030204" pitchFamily="18" charset="0"/>
                          </a:rPr>
                          <m:t>𝑥</m:t>
                        </m:r>
                        <m:r>
                          <a:rPr lang="en-US" sz="4800" b="0" i="1" smtClean="0">
                            <a:latin typeface="Cambria Math" panose="02040503050406030204" pitchFamily="18" charset="0"/>
                          </a:rPr>
                          <m:t>=</m:t>
                        </m:r>
                        <m:r>
                          <a:rPr lang="en-US" sz="4800" i="1">
                            <a:latin typeface="Cambria Math" panose="02040503050406030204" pitchFamily="18" charset="0"/>
                          </a:rPr>
                          <m:t>𝛾</m:t>
                        </m:r>
                        <m:d>
                          <m:dPr>
                            <m:ctrlPr>
                              <a:rPr lang="en-US" sz="4800" i="1">
                                <a:latin typeface="Cambria Math" panose="02040503050406030204" pitchFamily="18" charset="0"/>
                              </a:rPr>
                            </m:ctrlPr>
                          </m:dPr>
                          <m:e>
                            <m:r>
                              <a:rPr lang="en-US" sz="4800" b="0" i="1" smtClean="0">
                                <a:latin typeface="Cambria Math" panose="02040503050406030204" pitchFamily="18" charset="0"/>
                              </a:rPr>
                              <m:t>+</m:t>
                            </m:r>
                            <m:r>
                              <a:rPr lang="en-US" sz="4800" i="1">
                                <a:solidFill>
                                  <a:srgbClr val="7030A0"/>
                                </a:solidFill>
                                <a:latin typeface="Cambria Math" panose="02040503050406030204" pitchFamily="18" charset="0"/>
                              </a:rPr>
                              <m:t>𝛽</m:t>
                            </m:r>
                            <m:r>
                              <a:rPr lang="en-US" sz="4800" i="1">
                                <a:latin typeface="Cambria Math" panose="02040503050406030204" pitchFamily="18" charset="0"/>
                              </a:rPr>
                              <m:t>𝑐</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r>
                              <a:rPr lang="en-US" sz="4800" i="1">
                                <a:latin typeface="Cambria Math" panose="02040503050406030204" pitchFamily="18" charset="0"/>
                              </a:rPr>
                              <m:t>+  </m:t>
                            </m:r>
                            <m:acc>
                              <m:accPr>
                                <m:chr m:val="̃"/>
                                <m:ctrlPr>
                                  <a:rPr lang="en-US" sz="4800" b="0" i="1" smtClean="0">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e>
                        </m:d>
                      </m:oMath>
                    </m:oMathPara>
                  </a14:m>
                  <a:endParaRPr lang="en-CA" sz="4800" dirty="0"/>
                </a:p>
              </p:txBody>
            </p:sp>
          </mc:Choice>
          <mc:Fallback xmlns="">
            <p:sp>
              <p:nvSpPr>
                <p:cNvPr id="53" name="TextBox 52">
                  <a:extLst>
                    <a:ext uri="{FF2B5EF4-FFF2-40B4-BE49-F238E27FC236}">
                      <a16:creationId xmlns:a16="http://schemas.microsoft.com/office/drawing/2014/main" id="{68DF222D-3FCB-4F42-A3B3-6132B57F8FAB}"/>
                    </a:ext>
                  </a:extLst>
                </p:cNvPr>
                <p:cNvSpPr txBox="1">
                  <a:spLocks noRot="1" noChangeAspect="1" noMove="1" noResize="1" noEditPoints="1" noAdjustHandles="1" noChangeArrowheads="1" noChangeShapeType="1" noTextEdit="1"/>
                </p:cNvSpPr>
                <p:nvPr/>
              </p:nvSpPr>
              <p:spPr>
                <a:xfrm>
                  <a:off x="6543119" y="619432"/>
                  <a:ext cx="5255592" cy="1569660"/>
                </a:xfrm>
                <a:prstGeom prst="rect">
                  <a:avLst/>
                </a:prstGeom>
                <a:blipFill>
                  <a:blip r:embed="rId6"/>
                  <a:stretch>
                    <a:fillRect/>
                  </a:stretch>
                </a:blipFill>
                <a:ln w="38100">
                  <a:solidFill>
                    <a:schemeClr val="tx1"/>
                  </a:solidFill>
                </a:ln>
              </p:spPr>
              <p:txBody>
                <a:bodyPr/>
                <a:lstStyle/>
                <a:p>
                  <a:r>
                    <a:rPr lang="en-CA">
                      <a:noFill/>
                    </a:rPr>
                    <a:t> </a:t>
                  </a:r>
                </a:p>
              </p:txBody>
            </p:sp>
          </mc:Fallback>
        </mc:AlternateContent>
        <p:sp>
          <p:nvSpPr>
            <p:cNvPr id="58" name="TextBox 57">
              <a:extLst>
                <a:ext uri="{FF2B5EF4-FFF2-40B4-BE49-F238E27FC236}">
                  <a16:creationId xmlns:a16="http://schemas.microsoft.com/office/drawing/2014/main" id="{A2609CC9-378B-4C46-837B-B449B4C75483}"/>
                </a:ext>
              </a:extLst>
            </p:cNvPr>
            <p:cNvSpPr txBox="1"/>
            <p:nvPr/>
          </p:nvSpPr>
          <p:spPr>
            <a:xfrm>
              <a:off x="6537939" y="-85725"/>
              <a:ext cx="1815241" cy="707886"/>
            </a:xfrm>
            <a:prstGeom prst="rect">
              <a:avLst/>
            </a:prstGeom>
            <a:noFill/>
            <a:ln w="38100">
              <a:solidFill>
                <a:schemeClr val="tx1"/>
              </a:solidFill>
            </a:ln>
          </p:spPr>
          <p:txBody>
            <a:bodyPr wrap="none" rtlCol="0">
              <a:spAutoFit/>
            </a:bodyPr>
            <a:lstStyle/>
            <a:p>
              <a:r>
                <a:rPr lang="en-US" sz="4000" dirty="0"/>
                <a:t>Reverse</a:t>
              </a:r>
              <a:endParaRPr lang="en-CA" sz="4000" dirty="0"/>
            </a:p>
          </p:txBody>
        </p:sp>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76CE721-D8C3-4CA0-88E6-525AA844574A}"/>
                  </a:ext>
                </a:extLst>
              </p:cNvPr>
              <p:cNvSpPr txBox="1"/>
              <p:nvPr/>
            </p:nvSpPr>
            <p:spPr>
              <a:xfrm>
                <a:off x="990600" y="3248901"/>
                <a:ext cx="5295900" cy="923330"/>
              </a:xfrm>
              <a:prstGeom prst="rect">
                <a:avLst/>
              </a:prstGeom>
              <a:noFill/>
              <a:ln w="57150">
                <a:solidFill>
                  <a:schemeClr val="tx1"/>
                </a:solidFill>
              </a:ln>
            </p:spPr>
            <p:txBody>
              <a:bodyPr wrap="square" rtlCol="0" anchor="ctr">
                <a:spAutoFit/>
              </a:bodyPr>
              <a:lstStyle/>
              <a:p>
                <a:pPr/>
                <a14:m>
                  <m:oMathPara xmlns:m="http://schemas.openxmlformats.org/officeDocument/2006/math">
                    <m:oMathParaPr>
                      <m:jc m:val="center"/>
                    </m:oMathParaPr>
                    <m:oMath xmlns:m="http://schemas.openxmlformats.org/officeDocument/2006/math">
                      <m:r>
                        <a:rPr lang="en-US" sz="5400" i="1" smtClean="0">
                          <a:solidFill>
                            <a:srgbClr val="0070C0"/>
                          </a:solidFill>
                          <a:latin typeface="Cambria Math" panose="02040503050406030204" pitchFamily="18" charset="0"/>
                        </a:rPr>
                        <m:t>𝑥</m:t>
                      </m:r>
                      <m:r>
                        <a:rPr lang="en-US" sz="5400" i="1">
                          <a:latin typeface="Cambria Math" panose="02040503050406030204" pitchFamily="18" charset="0"/>
                        </a:rPr>
                        <m:t>=</m:t>
                      </m:r>
                      <m:r>
                        <a:rPr lang="en-US" sz="5400" i="1">
                          <a:latin typeface="Cambria Math" panose="02040503050406030204" pitchFamily="18" charset="0"/>
                        </a:rPr>
                        <m:t>𝑐𝑡</m:t>
                      </m:r>
                      <m:r>
                        <a:rPr lang="en-US" sz="5400" b="0" i="1" smtClean="0">
                          <a:latin typeface="Cambria Math" panose="02040503050406030204" pitchFamily="18" charset="0"/>
                        </a:rPr>
                        <m:t>      </m:t>
                      </m:r>
                      <m:acc>
                        <m:accPr>
                          <m:chr m:val="̃"/>
                          <m:ctrlPr>
                            <a:rPr lang="en-US" sz="5400" i="1">
                              <a:solidFill>
                                <a:srgbClr val="FF0000"/>
                              </a:solidFill>
                              <a:latin typeface="Cambria Math" panose="02040503050406030204" pitchFamily="18" charset="0"/>
                            </a:rPr>
                          </m:ctrlPr>
                        </m:accPr>
                        <m:e>
                          <m:r>
                            <a:rPr lang="en-US" sz="5400" i="1">
                              <a:solidFill>
                                <a:srgbClr val="FF0000"/>
                              </a:solidFill>
                              <a:latin typeface="Cambria Math" panose="02040503050406030204" pitchFamily="18" charset="0"/>
                            </a:rPr>
                            <m:t>𝑥</m:t>
                          </m:r>
                        </m:e>
                      </m:acc>
                      <m:r>
                        <a:rPr lang="en-US" sz="5400" i="1">
                          <a:latin typeface="Cambria Math" panose="02040503050406030204" pitchFamily="18" charset="0"/>
                        </a:rPr>
                        <m:t>=</m:t>
                      </m:r>
                      <m:r>
                        <a:rPr lang="en-US" sz="5400" i="1">
                          <a:latin typeface="Cambria Math" panose="02040503050406030204" pitchFamily="18" charset="0"/>
                        </a:rPr>
                        <m:t>𝑐</m:t>
                      </m:r>
                      <m:acc>
                        <m:accPr>
                          <m:chr m:val="̃"/>
                          <m:ctrlPr>
                            <a:rPr lang="en-US" sz="5400" i="1">
                              <a:solidFill>
                                <a:srgbClr val="FF0000"/>
                              </a:solidFill>
                              <a:latin typeface="Cambria Math" panose="02040503050406030204" pitchFamily="18" charset="0"/>
                            </a:rPr>
                          </m:ctrlPr>
                        </m:accPr>
                        <m:e>
                          <m:r>
                            <a:rPr lang="en-US" sz="5400" i="1">
                              <a:solidFill>
                                <a:srgbClr val="FF0000"/>
                              </a:solidFill>
                              <a:latin typeface="Cambria Math" panose="02040503050406030204" pitchFamily="18" charset="0"/>
                            </a:rPr>
                            <m:t>𝑡</m:t>
                          </m:r>
                        </m:e>
                      </m:acc>
                    </m:oMath>
                  </m:oMathPara>
                </a14:m>
                <a:endParaRPr lang="en-CA" sz="5400" dirty="0"/>
              </a:p>
            </p:txBody>
          </p:sp>
        </mc:Choice>
        <mc:Fallback xmlns="">
          <p:sp>
            <p:nvSpPr>
              <p:cNvPr id="9" name="TextBox 8">
                <a:extLst>
                  <a:ext uri="{FF2B5EF4-FFF2-40B4-BE49-F238E27FC236}">
                    <a16:creationId xmlns:a16="http://schemas.microsoft.com/office/drawing/2014/main" id="{C76CE721-D8C3-4CA0-88E6-525AA844574A}"/>
                  </a:ext>
                </a:extLst>
              </p:cNvPr>
              <p:cNvSpPr txBox="1">
                <a:spLocks noRot="1" noChangeAspect="1" noMove="1" noResize="1" noEditPoints="1" noAdjustHandles="1" noChangeArrowheads="1" noChangeShapeType="1" noTextEdit="1"/>
              </p:cNvSpPr>
              <p:nvPr/>
            </p:nvSpPr>
            <p:spPr>
              <a:xfrm>
                <a:off x="990600" y="3248901"/>
                <a:ext cx="5295900" cy="923330"/>
              </a:xfrm>
              <a:prstGeom prst="rect">
                <a:avLst/>
              </a:prstGeom>
              <a:blipFill>
                <a:blip r:embed="rId7"/>
                <a:stretch>
                  <a:fillRect/>
                </a:stretch>
              </a:blipFill>
              <a:ln w="57150">
                <a:solidFill>
                  <a:schemeClr val="tx1"/>
                </a:solidFill>
              </a:ln>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8">
            <p14:nvContentPartPr>
              <p14:cNvPr id="8" name="Ink 7">
                <a:extLst>
                  <a:ext uri="{FF2B5EF4-FFF2-40B4-BE49-F238E27FC236}">
                    <a16:creationId xmlns:a16="http://schemas.microsoft.com/office/drawing/2014/main" id="{06747038-6AD7-4A5B-A78E-08F1EA72A7F4}"/>
                  </a:ext>
                </a:extLst>
              </p14:cNvPr>
              <p14:cNvContentPartPr/>
              <p14:nvPr>
                <p:extLst>
                  <p:ext uri="{42D2F446-02D8-4167-A562-619A0277C38B}">
                    <p15:isNarration xmlns:p15="http://schemas.microsoft.com/office/powerpoint/2012/main" val="1"/>
                  </p:ext>
                </p:extLst>
              </p14:nvPr>
            </p14:nvContentPartPr>
            <p14:xfrm>
              <a:off x="115920" y="1401120"/>
              <a:ext cx="11819880" cy="4512600"/>
            </p14:xfrm>
          </p:contentPart>
        </mc:Choice>
        <mc:Fallback xmlns="">
          <p:pic>
            <p:nvPicPr>
              <p:cNvPr id="8" name="Ink 7">
                <a:extLst>
                  <a:ext uri="{FF2B5EF4-FFF2-40B4-BE49-F238E27FC236}">
                    <a16:creationId xmlns:a16="http://schemas.microsoft.com/office/drawing/2014/main" id="{06747038-6AD7-4A5B-A78E-08F1EA72A7F4}"/>
                  </a:ext>
                </a:extLst>
              </p:cNvPr>
              <p:cNvPicPr>
                <a:picLocks noGrp="1" noRot="1" noChangeAspect="1" noMove="1" noResize="1" noEditPoints="1" noAdjustHandles="1" noChangeArrowheads="1" noChangeShapeType="1"/>
              </p:cNvPicPr>
              <p:nvPr/>
            </p:nvPicPr>
            <p:blipFill>
              <a:blip r:embed="rId9"/>
              <a:stretch>
                <a:fillRect/>
              </a:stretch>
            </p:blipFill>
            <p:spPr>
              <a:xfrm>
                <a:off x="106560" y="1391760"/>
                <a:ext cx="11838600" cy="4531320"/>
              </a:xfrm>
              <a:prstGeom prst="rect">
                <a:avLst/>
              </a:prstGeom>
            </p:spPr>
          </p:pic>
        </mc:Fallback>
      </mc:AlternateContent>
    </p:spTree>
    <p:custDataLst>
      <p:tags r:id="rId1"/>
    </p:custDataLst>
    <p:extLst>
      <p:ext uri="{BB962C8B-B14F-4D97-AF65-F5344CB8AC3E}">
        <p14:creationId xmlns:p14="http://schemas.microsoft.com/office/powerpoint/2010/main" val="1787184674"/>
      </p:ext>
    </p:extLst>
  </p:cSld>
  <p:clrMapOvr>
    <a:masterClrMapping/>
  </p:clrMapOvr>
  <mc:AlternateContent xmlns:mc="http://schemas.openxmlformats.org/markup-compatibility/2006" xmlns:p14="http://schemas.microsoft.com/office/powerpoint/2010/main">
    <mc:Choice Requires="p14">
      <p:transition spd="med" p14:dur="700" advTm="90304">
        <p:fade/>
      </p:transition>
    </mc:Choice>
    <mc:Fallback xmlns="">
      <p:transition spd="med" advTm="9030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md type="call" cmd="playFrom(0.0)">
                                      <p:cBhvr>
                                        <p:cTn id="7" dur="1" fill="hold"/>
                                        <p:tgtEl>
                                          <p:spTgt spid="8"/>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7">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uiExpand="1" build="p"/>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C037F464-818B-4F6D-9BAE-E8CAF0A0E739}"/>
                  </a:ext>
                </a:extLst>
              </p:cNvPr>
              <p:cNvSpPr txBox="1"/>
              <p:nvPr/>
            </p:nvSpPr>
            <p:spPr>
              <a:xfrm>
                <a:off x="185951" y="2458680"/>
                <a:ext cx="8958049" cy="436818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6000" b="0" i="1" smtClean="0">
                          <a:latin typeface="Cambria Math" panose="02040503050406030204" pitchFamily="18" charset="0"/>
                        </a:rPr>
                        <m:t>1</m:t>
                      </m:r>
                      <m:r>
                        <a:rPr lang="en-US" sz="6000" i="1">
                          <a:latin typeface="Cambria Math" panose="02040503050406030204" pitchFamily="18" charset="0"/>
                        </a:rPr>
                        <m:t>=</m:t>
                      </m:r>
                      <m:sSup>
                        <m:sSupPr>
                          <m:ctrlPr>
                            <a:rPr lang="en-US" sz="6000" b="0" i="1" smtClean="0">
                              <a:latin typeface="Cambria Math" panose="02040503050406030204" pitchFamily="18" charset="0"/>
                            </a:rPr>
                          </m:ctrlPr>
                        </m:sSupPr>
                        <m:e>
                          <m:r>
                            <a:rPr lang="en-US" sz="6000" i="1">
                              <a:latin typeface="Cambria Math" panose="02040503050406030204" pitchFamily="18" charset="0"/>
                            </a:rPr>
                            <m:t>𝛾</m:t>
                          </m:r>
                        </m:e>
                        <m:sup>
                          <m:r>
                            <a:rPr lang="en-US" sz="6000" b="0" i="1" smtClean="0">
                              <a:latin typeface="Cambria Math" panose="02040503050406030204" pitchFamily="18" charset="0"/>
                            </a:rPr>
                            <m:t>2</m:t>
                          </m:r>
                        </m:sup>
                      </m:sSup>
                      <m:d>
                        <m:dPr>
                          <m:ctrlPr>
                            <a:rPr lang="en-US" sz="6000" i="1">
                              <a:latin typeface="Cambria Math" panose="02040503050406030204" pitchFamily="18" charset="0"/>
                            </a:rPr>
                          </m:ctrlPr>
                        </m:dPr>
                        <m:e>
                          <m:r>
                            <a:rPr lang="en-US" sz="6000" i="1">
                              <a:latin typeface="Cambria Math" panose="02040503050406030204" pitchFamily="18" charset="0"/>
                            </a:rPr>
                            <m:t>−</m:t>
                          </m:r>
                          <m:r>
                            <a:rPr lang="en-US" sz="6000" i="1">
                              <a:solidFill>
                                <a:srgbClr val="7030A0"/>
                              </a:solidFill>
                              <a:latin typeface="Cambria Math" panose="02040503050406030204" pitchFamily="18" charset="0"/>
                            </a:rPr>
                            <m:t>𝛽</m:t>
                          </m:r>
                          <m:r>
                            <a:rPr lang="en-US" sz="6000" i="1">
                              <a:latin typeface="Cambria Math" panose="02040503050406030204" pitchFamily="18" charset="0"/>
                            </a:rPr>
                            <m:t>+1</m:t>
                          </m:r>
                        </m:e>
                      </m:d>
                      <m:r>
                        <a:rPr lang="en-US" sz="6000" i="1">
                          <a:solidFill>
                            <a:srgbClr val="0070C0"/>
                          </a:solidFill>
                          <a:latin typeface="Cambria Math" panose="02040503050406030204" pitchFamily="18" charset="0"/>
                        </a:rPr>
                        <m:t> </m:t>
                      </m:r>
                      <m:d>
                        <m:dPr>
                          <m:ctrlPr>
                            <a:rPr lang="en-US" sz="6000" i="1">
                              <a:latin typeface="Cambria Math" panose="02040503050406030204" pitchFamily="18" charset="0"/>
                            </a:rPr>
                          </m:ctrlPr>
                        </m:dPr>
                        <m:e>
                          <m:r>
                            <a:rPr lang="en-US" sz="6000" i="1">
                              <a:solidFill>
                                <a:srgbClr val="7030A0"/>
                              </a:solidFill>
                              <a:latin typeface="Cambria Math" panose="02040503050406030204" pitchFamily="18" charset="0"/>
                            </a:rPr>
                            <m:t>𝛽</m:t>
                          </m:r>
                          <m:r>
                            <a:rPr lang="en-US" sz="6000" i="1">
                              <a:latin typeface="Cambria Math" panose="02040503050406030204" pitchFamily="18" charset="0"/>
                            </a:rPr>
                            <m:t>+1</m:t>
                          </m:r>
                        </m:e>
                      </m:d>
                    </m:oMath>
                  </m:oMathPara>
                </a14:m>
                <a:endParaRPr lang="en-CA" sz="6000" dirty="0"/>
              </a:p>
              <a:p>
                <a:pPr/>
                <a14:m>
                  <m:oMathPara xmlns:m="http://schemas.openxmlformats.org/officeDocument/2006/math">
                    <m:oMathParaPr>
                      <m:jc m:val="left"/>
                    </m:oMathParaPr>
                    <m:oMath xmlns:m="http://schemas.openxmlformats.org/officeDocument/2006/math">
                      <m:r>
                        <a:rPr lang="en-US" sz="6000" i="1">
                          <a:latin typeface="Cambria Math" panose="02040503050406030204" pitchFamily="18" charset="0"/>
                        </a:rPr>
                        <m:t>1=</m:t>
                      </m:r>
                      <m:sSup>
                        <m:sSupPr>
                          <m:ctrlPr>
                            <a:rPr lang="en-US" sz="6000" i="1">
                              <a:latin typeface="Cambria Math" panose="02040503050406030204" pitchFamily="18" charset="0"/>
                            </a:rPr>
                          </m:ctrlPr>
                        </m:sSupPr>
                        <m:e>
                          <m:r>
                            <a:rPr lang="en-US" sz="6000" i="1">
                              <a:latin typeface="Cambria Math" panose="02040503050406030204" pitchFamily="18" charset="0"/>
                            </a:rPr>
                            <m:t>𝛾</m:t>
                          </m:r>
                        </m:e>
                        <m:sup>
                          <m:r>
                            <a:rPr lang="en-US" sz="6000" i="1">
                              <a:latin typeface="Cambria Math" panose="02040503050406030204" pitchFamily="18" charset="0"/>
                            </a:rPr>
                            <m:t>2</m:t>
                          </m:r>
                        </m:sup>
                      </m:sSup>
                      <m:d>
                        <m:dPr>
                          <m:ctrlPr>
                            <a:rPr lang="en-US" sz="6000" i="1">
                              <a:latin typeface="Cambria Math" panose="02040503050406030204" pitchFamily="18" charset="0"/>
                            </a:rPr>
                          </m:ctrlPr>
                        </m:dPr>
                        <m:e>
                          <m:r>
                            <a:rPr lang="en-US" sz="6000" i="1">
                              <a:latin typeface="Cambria Math" panose="02040503050406030204" pitchFamily="18" charset="0"/>
                            </a:rPr>
                            <m:t>−</m:t>
                          </m:r>
                          <m:sSup>
                            <m:sSupPr>
                              <m:ctrlPr>
                                <a:rPr lang="en-US" sz="6000" b="0" i="1" smtClean="0">
                                  <a:solidFill>
                                    <a:srgbClr val="7030A0"/>
                                  </a:solidFill>
                                  <a:latin typeface="Cambria Math" panose="02040503050406030204" pitchFamily="18" charset="0"/>
                                </a:rPr>
                              </m:ctrlPr>
                            </m:sSupPr>
                            <m:e>
                              <m:r>
                                <a:rPr lang="en-US" sz="6000" i="1">
                                  <a:solidFill>
                                    <a:srgbClr val="7030A0"/>
                                  </a:solidFill>
                                  <a:latin typeface="Cambria Math" panose="02040503050406030204" pitchFamily="18" charset="0"/>
                                </a:rPr>
                                <m:t>𝛽</m:t>
                              </m:r>
                            </m:e>
                            <m:sup>
                              <m:r>
                                <a:rPr lang="en-US" sz="6000" b="0" i="1" smtClean="0">
                                  <a:solidFill>
                                    <a:schemeClr val="tx1"/>
                                  </a:solidFill>
                                  <a:latin typeface="Cambria Math" panose="02040503050406030204" pitchFamily="18" charset="0"/>
                                </a:rPr>
                                <m:t>2</m:t>
                              </m:r>
                            </m:sup>
                          </m:sSup>
                          <m:r>
                            <a:rPr lang="en-US" sz="6000" i="1">
                              <a:latin typeface="Cambria Math" panose="02040503050406030204" pitchFamily="18" charset="0"/>
                            </a:rPr>
                            <m:t>+</m:t>
                          </m:r>
                          <m:r>
                            <a:rPr lang="en-US" sz="6000" i="1">
                              <a:solidFill>
                                <a:srgbClr val="7030A0"/>
                              </a:solidFill>
                              <a:latin typeface="Cambria Math" panose="02040503050406030204" pitchFamily="18" charset="0"/>
                            </a:rPr>
                            <m:t>𝛽</m:t>
                          </m:r>
                          <m:r>
                            <a:rPr lang="en-US" sz="6000" b="0" i="1" smtClean="0">
                              <a:latin typeface="Cambria Math" panose="02040503050406030204" pitchFamily="18" charset="0"/>
                            </a:rPr>
                            <m:t>−</m:t>
                          </m:r>
                          <m:r>
                            <a:rPr lang="en-US" sz="6000" i="1">
                              <a:solidFill>
                                <a:srgbClr val="7030A0"/>
                              </a:solidFill>
                              <a:latin typeface="Cambria Math" panose="02040503050406030204" pitchFamily="18" charset="0"/>
                            </a:rPr>
                            <m:t>𝛽</m:t>
                          </m:r>
                          <m:r>
                            <a:rPr lang="en-US" sz="6000" b="0" i="1" smtClean="0">
                              <a:latin typeface="Cambria Math" panose="02040503050406030204" pitchFamily="18" charset="0"/>
                            </a:rPr>
                            <m:t>+1</m:t>
                          </m:r>
                        </m:e>
                      </m:d>
                    </m:oMath>
                  </m:oMathPara>
                </a14:m>
                <a:endParaRPr lang="en-CA" sz="6000" dirty="0"/>
              </a:p>
              <a:p>
                <a:pPr/>
                <a14:m>
                  <m:oMathPara xmlns:m="http://schemas.openxmlformats.org/officeDocument/2006/math">
                    <m:oMathParaPr>
                      <m:jc m:val="left"/>
                    </m:oMathParaPr>
                    <m:oMath xmlns:m="http://schemas.openxmlformats.org/officeDocument/2006/math">
                      <m:r>
                        <a:rPr lang="en-US" sz="6000" i="1">
                          <a:latin typeface="Cambria Math" panose="02040503050406030204" pitchFamily="18" charset="0"/>
                        </a:rPr>
                        <m:t>1=</m:t>
                      </m:r>
                      <m:sSup>
                        <m:sSupPr>
                          <m:ctrlPr>
                            <a:rPr lang="en-US" sz="6000" i="1">
                              <a:latin typeface="Cambria Math" panose="02040503050406030204" pitchFamily="18" charset="0"/>
                            </a:rPr>
                          </m:ctrlPr>
                        </m:sSupPr>
                        <m:e>
                          <m:r>
                            <a:rPr lang="en-US" sz="6000" i="1">
                              <a:latin typeface="Cambria Math" panose="02040503050406030204" pitchFamily="18" charset="0"/>
                            </a:rPr>
                            <m:t>𝛾</m:t>
                          </m:r>
                        </m:e>
                        <m:sup>
                          <m:r>
                            <a:rPr lang="en-US" sz="6000" i="1">
                              <a:latin typeface="Cambria Math" panose="02040503050406030204" pitchFamily="18" charset="0"/>
                            </a:rPr>
                            <m:t>2</m:t>
                          </m:r>
                        </m:sup>
                      </m:sSup>
                      <m:d>
                        <m:dPr>
                          <m:ctrlPr>
                            <a:rPr lang="en-US" sz="6000" i="1">
                              <a:latin typeface="Cambria Math" panose="02040503050406030204" pitchFamily="18" charset="0"/>
                            </a:rPr>
                          </m:ctrlPr>
                        </m:dPr>
                        <m:e>
                          <m:r>
                            <a:rPr lang="en-US" sz="6000" i="1">
                              <a:latin typeface="Cambria Math" panose="02040503050406030204" pitchFamily="18" charset="0"/>
                            </a:rPr>
                            <m:t>1−</m:t>
                          </m:r>
                          <m:sSup>
                            <m:sSupPr>
                              <m:ctrlPr>
                                <a:rPr lang="en-US" sz="6000" i="1">
                                  <a:solidFill>
                                    <a:srgbClr val="7030A0"/>
                                  </a:solidFill>
                                  <a:latin typeface="Cambria Math" panose="02040503050406030204" pitchFamily="18" charset="0"/>
                                </a:rPr>
                              </m:ctrlPr>
                            </m:sSupPr>
                            <m:e>
                              <m:r>
                                <a:rPr lang="en-US" sz="6000" i="1">
                                  <a:solidFill>
                                    <a:srgbClr val="7030A0"/>
                                  </a:solidFill>
                                  <a:latin typeface="Cambria Math" panose="02040503050406030204" pitchFamily="18" charset="0"/>
                                </a:rPr>
                                <m:t>𝛽</m:t>
                              </m:r>
                            </m:e>
                            <m:sup>
                              <m:r>
                                <a:rPr lang="en-US" sz="6000" i="1">
                                  <a:latin typeface="Cambria Math" panose="02040503050406030204" pitchFamily="18" charset="0"/>
                                </a:rPr>
                                <m:t>2</m:t>
                              </m:r>
                            </m:sup>
                          </m:sSup>
                        </m:e>
                      </m:d>
                    </m:oMath>
                  </m:oMathPara>
                </a14:m>
                <a:endParaRPr lang="en-CA" sz="6000" dirty="0"/>
              </a:p>
              <a:p>
                <a14:m>
                  <m:oMath xmlns:m="http://schemas.openxmlformats.org/officeDocument/2006/math">
                    <m:r>
                      <a:rPr lang="en-US" sz="6000" i="1">
                        <a:latin typeface="Cambria Math" panose="02040503050406030204" pitchFamily="18" charset="0"/>
                      </a:rPr>
                      <m:t>𝛾</m:t>
                    </m:r>
                    <m:r>
                      <a:rPr lang="en-US" sz="6000" i="1">
                        <a:latin typeface="Cambria Math" panose="02040503050406030204" pitchFamily="18" charset="0"/>
                      </a:rPr>
                      <m:t>=</m:t>
                    </m:r>
                    <m:f>
                      <m:fPr>
                        <m:ctrlPr>
                          <a:rPr lang="en-US" sz="6000" b="0" i="1" smtClean="0">
                            <a:latin typeface="Cambria Math" panose="02040503050406030204" pitchFamily="18" charset="0"/>
                          </a:rPr>
                        </m:ctrlPr>
                      </m:fPr>
                      <m:num>
                        <m:r>
                          <a:rPr lang="en-US" sz="6000" b="0" i="1" smtClean="0">
                            <a:latin typeface="Cambria Math" panose="02040503050406030204" pitchFamily="18" charset="0"/>
                          </a:rPr>
                          <m:t>1</m:t>
                        </m:r>
                      </m:num>
                      <m:den>
                        <m:rad>
                          <m:radPr>
                            <m:degHide m:val="on"/>
                            <m:ctrlPr>
                              <a:rPr lang="en-US" sz="6000" b="0" i="1" smtClean="0">
                                <a:latin typeface="Cambria Math" panose="02040503050406030204" pitchFamily="18" charset="0"/>
                              </a:rPr>
                            </m:ctrlPr>
                          </m:radPr>
                          <m:deg/>
                          <m:e>
                            <m:r>
                              <a:rPr lang="en-US" sz="6000" i="1">
                                <a:latin typeface="Cambria Math" panose="02040503050406030204" pitchFamily="18" charset="0"/>
                              </a:rPr>
                              <m:t>1−</m:t>
                            </m:r>
                            <m:sSup>
                              <m:sSupPr>
                                <m:ctrlPr>
                                  <a:rPr lang="en-US" sz="6000" i="1">
                                    <a:solidFill>
                                      <a:srgbClr val="7030A0"/>
                                    </a:solidFill>
                                    <a:latin typeface="Cambria Math" panose="02040503050406030204" pitchFamily="18" charset="0"/>
                                  </a:rPr>
                                </m:ctrlPr>
                              </m:sSupPr>
                              <m:e>
                                <m:r>
                                  <a:rPr lang="en-US" sz="6000" i="1">
                                    <a:solidFill>
                                      <a:srgbClr val="7030A0"/>
                                    </a:solidFill>
                                    <a:latin typeface="Cambria Math" panose="02040503050406030204" pitchFamily="18" charset="0"/>
                                  </a:rPr>
                                  <m:t>𝛽</m:t>
                                </m:r>
                              </m:e>
                              <m:sup>
                                <m:r>
                                  <a:rPr lang="en-US" sz="6000" i="1">
                                    <a:latin typeface="Cambria Math" panose="02040503050406030204" pitchFamily="18" charset="0"/>
                                  </a:rPr>
                                  <m:t>2</m:t>
                                </m:r>
                              </m:sup>
                            </m:sSup>
                          </m:e>
                        </m:rad>
                      </m:den>
                    </m:f>
                    <m:r>
                      <a:rPr lang="en-US" sz="6000" b="0" i="1" smtClean="0">
                        <a:latin typeface="Cambria Math" panose="02040503050406030204" pitchFamily="18" charset="0"/>
                      </a:rPr>
                      <m:t>=</m:t>
                    </m:r>
                    <m:f>
                      <m:fPr>
                        <m:ctrlPr>
                          <a:rPr lang="en-US" sz="6000" i="1">
                            <a:latin typeface="Cambria Math" panose="02040503050406030204" pitchFamily="18" charset="0"/>
                          </a:rPr>
                        </m:ctrlPr>
                      </m:fPr>
                      <m:num>
                        <m:r>
                          <a:rPr lang="en-US" sz="6000" i="1">
                            <a:latin typeface="Cambria Math" panose="02040503050406030204" pitchFamily="18" charset="0"/>
                          </a:rPr>
                          <m:t>1</m:t>
                        </m:r>
                      </m:num>
                      <m:den>
                        <m:rad>
                          <m:radPr>
                            <m:degHide m:val="on"/>
                            <m:ctrlPr>
                              <a:rPr lang="en-US" sz="6000" i="1">
                                <a:latin typeface="Cambria Math" panose="02040503050406030204" pitchFamily="18" charset="0"/>
                              </a:rPr>
                            </m:ctrlPr>
                          </m:radPr>
                          <m:deg/>
                          <m:e>
                            <m:r>
                              <a:rPr lang="en-US" sz="6000" i="1">
                                <a:latin typeface="Cambria Math" panose="02040503050406030204" pitchFamily="18" charset="0"/>
                              </a:rPr>
                              <m:t>1−</m:t>
                            </m:r>
                            <m:r>
                              <a:rPr lang="en-US" sz="6000" b="0" i="1" smtClean="0">
                                <a:latin typeface="Cambria Math" panose="02040503050406030204" pitchFamily="18" charset="0"/>
                              </a:rPr>
                              <m:t>(</m:t>
                            </m:r>
                            <m:f>
                              <m:fPr>
                                <m:type m:val="lin"/>
                                <m:ctrlPr>
                                  <a:rPr lang="en-US" sz="6000" i="1">
                                    <a:latin typeface="Cambria Math" panose="02040503050406030204" pitchFamily="18" charset="0"/>
                                  </a:rPr>
                                </m:ctrlPr>
                              </m:fPr>
                              <m:num>
                                <m:sSup>
                                  <m:sSupPr>
                                    <m:ctrlPr>
                                      <a:rPr lang="en-US" sz="6000" i="1">
                                        <a:latin typeface="Cambria Math" panose="02040503050406030204" pitchFamily="18" charset="0"/>
                                      </a:rPr>
                                    </m:ctrlPr>
                                  </m:sSupPr>
                                  <m:e>
                                    <m:r>
                                      <a:rPr lang="en-US" sz="6000" i="1">
                                        <a:solidFill>
                                          <a:srgbClr val="00B050"/>
                                        </a:solidFill>
                                        <a:latin typeface="Cambria Math" panose="02040503050406030204" pitchFamily="18" charset="0"/>
                                      </a:rPr>
                                      <m:t>𝑣</m:t>
                                    </m:r>
                                  </m:e>
                                  <m:sup>
                                    <m:r>
                                      <a:rPr lang="en-US" sz="6000" i="1">
                                        <a:latin typeface="Cambria Math" panose="02040503050406030204" pitchFamily="18" charset="0"/>
                                      </a:rPr>
                                      <m:t>2</m:t>
                                    </m:r>
                                  </m:sup>
                                </m:sSup>
                              </m:num>
                              <m:den>
                                <m:sSup>
                                  <m:sSupPr>
                                    <m:ctrlPr>
                                      <a:rPr lang="en-US" sz="6000" i="1">
                                        <a:latin typeface="Cambria Math" panose="02040503050406030204" pitchFamily="18" charset="0"/>
                                      </a:rPr>
                                    </m:ctrlPr>
                                  </m:sSupPr>
                                  <m:e>
                                    <m:r>
                                      <a:rPr lang="en-US" sz="6000" i="1">
                                        <a:latin typeface="Cambria Math" panose="02040503050406030204" pitchFamily="18" charset="0"/>
                                      </a:rPr>
                                      <m:t>𝑐</m:t>
                                    </m:r>
                                  </m:e>
                                  <m:sup>
                                    <m:r>
                                      <a:rPr lang="en-US" sz="6000" i="1">
                                        <a:latin typeface="Cambria Math" panose="02040503050406030204" pitchFamily="18" charset="0"/>
                                      </a:rPr>
                                      <m:t>2</m:t>
                                    </m:r>
                                  </m:sup>
                                </m:sSup>
                              </m:den>
                            </m:f>
                            <m:r>
                              <a:rPr lang="en-US" sz="6000" b="0" i="1" smtClean="0">
                                <a:latin typeface="Cambria Math" panose="02040503050406030204" pitchFamily="18" charset="0"/>
                              </a:rPr>
                              <m:t>)</m:t>
                            </m:r>
                          </m:e>
                        </m:rad>
                      </m:den>
                    </m:f>
                  </m:oMath>
                </a14:m>
                <a:r>
                  <a:rPr lang="en-CA" sz="6000" dirty="0"/>
                  <a:t> </a:t>
                </a:r>
              </a:p>
            </p:txBody>
          </p:sp>
        </mc:Choice>
        <mc:Fallback xmlns="">
          <p:sp>
            <p:nvSpPr>
              <p:cNvPr id="57" name="TextBox 56">
                <a:extLst>
                  <a:ext uri="{FF2B5EF4-FFF2-40B4-BE49-F238E27FC236}">
                    <a16:creationId xmlns:a16="http://schemas.microsoft.com/office/drawing/2014/main" id="{C037F464-818B-4F6D-9BAE-E8CAF0A0E739}"/>
                  </a:ext>
                </a:extLst>
              </p:cNvPr>
              <p:cNvSpPr txBox="1">
                <a:spLocks noRot="1" noChangeAspect="1" noMove="1" noResize="1" noEditPoints="1" noAdjustHandles="1" noChangeArrowheads="1" noChangeShapeType="1" noTextEdit="1"/>
              </p:cNvSpPr>
              <p:nvPr/>
            </p:nvSpPr>
            <p:spPr>
              <a:xfrm>
                <a:off x="185951" y="2458680"/>
                <a:ext cx="8958049" cy="4368183"/>
              </a:xfrm>
              <a:prstGeom prst="rect">
                <a:avLst/>
              </a:prstGeom>
              <a:blipFill>
                <a:blip r:embed="rId4"/>
                <a:stretch>
                  <a:fillRect/>
                </a:stretch>
              </a:blipFill>
            </p:spPr>
            <p:txBody>
              <a:bodyPr/>
              <a:lstStyle/>
              <a:p>
                <a:r>
                  <a:rPr lang="en-CA">
                    <a:noFill/>
                  </a:rPr>
                  <a:t> </a:t>
                </a:r>
              </a:p>
            </p:txBody>
          </p:sp>
        </mc:Fallback>
      </mc:AlternateContent>
      <p:grpSp>
        <p:nvGrpSpPr>
          <p:cNvPr id="3" name="Group 2">
            <a:extLst>
              <a:ext uri="{FF2B5EF4-FFF2-40B4-BE49-F238E27FC236}">
                <a16:creationId xmlns:a16="http://schemas.microsoft.com/office/drawing/2014/main" id="{009EE162-E73F-4579-B840-FEC0EA9A50DE}"/>
              </a:ext>
            </a:extLst>
          </p:cNvPr>
          <p:cNvGrpSpPr/>
          <p:nvPr/>
        </p:nvGrpSpPr>
        <p:grpSpPr>
          <a:xfrm>
            <a:off x="66733" y="56697"/>
            <a:ext cx="5260507" cy="2270663"/>
            <a:chOff x="314383" y="-76653"/>
            <a:chExt cx="5260507" cy="2270663"/>
          </a:xfrm>
        </p:grpSpPr>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349A5BB9-9EA1-47E7-A39B-6977833C653F}"/>
                    </a:ext>
                  </a:extLst>
                </p:cNvPr>
                <p:cNvSpPr txBox="1"/>
                <p:nvPr/>
              </p:nvSpPr>
              <p:spPr>
                <a:xfrm>
                  <a:off x="314383" y="624350"/>
                  <a:ext cx="5260507" cy="1569660"/>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4800" b="0" i="1" smtClean="0">
                            <a:solidFill>
                              <a:schemeClr val="tx1"/>
                            </a:solidFill>
                            <a:latin typeface="Cambria Math" panose="02040503050406030204" pitchFamily="18" charset="0"/>
                          </a:rPr>
                          <m:t>𝑐</m:t>
                        </m:r>
                        <m:acc>
                          <m:accPr>
                            <m:chr m:val="̃"/>
                            <m:ctrlPr>
                              <a:rPr lang="en-US" sz="4800" b="0" i="1" smtClean="0">
                                <a:solidFill>
                                  <a:srgbClr val="FF0000"/>
                                </a:solidFill>
                                <a:latin typeface="Cambria Math" panose="02040503050406030204" pitchFamily="18" charset="0"/>
                              </a:rPr>
                            </m:ctrlPr>
                          </m:accPr>
                          <m:e>
                            <m:r>
                              <a:rPr lang="en-US" sz="4800" b="0" i="1" smtClean="0">
                                <a:solidFill>
                                  <a:srgbClr val="FF0000"/>
                                </a:solidFill>
                                <a:latin typeface="Cambria Math" panose="02040503050406030204" pitchFamily="18" charset="0"/>
                              </a:rPr>
                              <m:t>𝑡</m:t>
                            </m:r>
                          </m:e>
                        </m:acc>
                        <m:r>
                          <a:rPr lang="en-US" sz="4800" b="0" i="1" smtClean="0">
                            <a:latin typeface="Cambria Math" panose="02040503050406030204" pitchFamily="18" charset="0"/>
                          </a:rPr>
                          <m:t>=</m:t>
                        </m:r>
                        <m:r>
                          <a:rPr lang="en-US" sz="4800" b="0" i="1" smtClean="0">
                            <a:latin typeface="Cambria Math" panose="02040503050406030204" pitchFamily="18" charset="0"/>
                          </a:rPr>
                          <m:t>𝛾</m:t>
                        </m:r>
                        <m:d>
                          <m:dPr>
                            <m:ctrlPr>
                              <a:rPr lang="en-US" sz="4800" b="0" i="1" smtClean="0">
                                <a:latin typeface="Cambria Math" panose="02040503050406030204" pitchFamily="18" charset="0"/>
                              </a:rPr>
                            </m:ctrlPr>
                          </m:dPr>
                          <m:e>
                            <m:r>
                              <a:rPr lang="en-US" sz="4800" b="0" i="1" smtClean="0">
                                <a:latin typeface="Cambria Math" panose="02040503050406030204" pitchFamily="18" charset="0"/>
                              </a:rPr>
                              <m:t>      </m:t>
                            </m:r>
                            <m:r>
                              <a:rPr lang="en-US" sz="4800" i="1">
                                <a:latin typeface="Cambria Math" panose="02040503050406030204" pitchFamily="18" charset="0"/>
                              </a:rPr>
                              <m:t>𝑐</m:t>
                            </m:r>
                            <m:r>
                              <a:rPr lang="en-US" sz="4800" i="1">
                                <a:solidFill>
                                  <a:srgbClr val="0070C0"/>
                                </a:solidFill>
                                <a:latin typeface="Cambria Math" panose="02040503050406030204" pitchFamily="18" charset="0"/>
                              </a:rPr>
                              <m:t>𝑡</m:t>
                            </m:r>
                            <m:r>
                              <a:rPr lang="en-US" sz="4800" i="1">
                                <a:latin typeface="Cambria Math" panose="02040503050406030204" pitchFamily="18" charset="0"/>
                              </a:rPr>
                              <m:t>−</m:t>
                            </m:r>
                            <m:r>
                              <a:rPr lang="en-US" sz="4800" i="1">
                                <a:solidFill>
                                  <a:srgbClr val="7030A0"/>
                                </a:solidFill>
                                <a:latin typeface="Cambria Math" panose="02040503050406030204" pitchFamily="18" charset="0"/>
                              </a:rPr>
                              <m:t>𝛽</m:t>
                            </m:r>
                            <m:r>
                              <a:rPr lang="en-US" sz="4800" i="1">
                                <a:solidFill>
                                  <a:srgbClr val="0070C0"/>
                                </a:solidFill>
                                <a:latin typeface="Cambria Math" panose="02040503050406030204" pitchFamily="18" charset="0"/>
                              </a:rPr>
                              <m:t>𝑥</m:t>
                            </m:r>
                          </m:e>
                        </m:d>
                      </m:oMath>
                    </m:oMathPara>
                  </a14:m>
                  <a:endParaRPr lang="en-US" sz="4800" b="0" dirty="0"/>
                </a:p>
                <a:p>
                  <a:pPr/>
                  <a14:m>
                    <m:oMathPara xmlns:m="http://schemas.openxmlformats.org/officeDocument/2006/math">
                      <m:oMathParaPr>
                        <m:jc m:val="left"/>
                      </m:oMathParaPr>
                      <m:oMath xmlns:m="http://schemas.openxmlformats.org/officeDocument/2006/math">
                        <m:r>
                          <a:rPr lang="en-US" sz="4800" b="0" i="1" smtClean="0">
                            <a:solidFill>
                              <a:srgbClr val="FF0000"/>
                            </a:solidFill>
                            <a:latin typeface="Cambria Math" panose="02040503050406030204" pitchFamily="18" charset="0"/>
                          </a:rPr>
                          <m:t>  </m:t>
                        </m:r>
                        <m:acc>
                          <m:accPr>
                            <m:chr m:val="̃"/>
                            <m:ctrlPr>
                              <a:rPr lang="en-US" sz="4800" b="0" i="1" smtClean="0">
                                <a:solidFill>
                                  <a:srgbClr val="FF0000"/>
                                </a:solidFill>
                                <a:latin typeface="Cambria Math" panose="02040503050406030204" pitchFamily="18" charset="0"/>
                              </a:rPr>
                            </m:ctrlPr>
                          </m:accPr>
                          <m:e>
                            <m:r>
                              <a:rPr lang="en-US" sz="4800" b="0" i="1" smtClean="0">
                                <a:solidFill>
                                  <a:srgbClr val="FF0000"/>
                                </a:solidFill>
                                <a:latin typeface="Cambria Math" panose="02040503050406030204" pitchFamily="18" charset="0"/>
                              </a:rPr>
                              <m:t>𝑥</m:t>
                            </m:r>
                          </m:e>
                        </m:acc>
                        <m:r>
                          <a:rPr lang="en-US" sz="4800" b="0" i="1" smtClean="0">
                            <a:latin typeface="Cambria Math" panose="02040503050406030204" pitchFamily="18" charset="0"/>
                          </a:rPr>
                          <m:t>=</m:t>
                        </m:r>
                        <m:r>
                          <a:rPr lang="en-US" sz="4800" i="1">
                            <a:latin typeface="Cambria Math" panose="02040503050406030204" pitchFamily="18" charset="0"/>
                          </a:rPr>
                          <m:t>𝛾</m:t>
                        </m:r>
                        <m:d>
                          <m:dPr>
                            <m:ctrlPr>
                              <a:rPr lang="en-US" sz="4800" i="1">
                                <a:latin typeface="Cambria Math" panose="02040503050406030204" pitchFamily="18" charset="0"/>
                              </a:rPr>
                            </m:ctrlPr>
                          </m:dPr>
                          <m:e>
                            <m:r>
                              <a:rPr lang="en-US" sz="4800" i="1">
                                <a:latin typeface="Cambria Math" panose="02040503050406030204" pitchFamily="18" charset="0"/>
                              </a:rPr>
                              <m:t>−</m:t>
                            </m:r>
                            <m:r>
                              <a:rPr lang="en-US" sz="4800" i="1">
                                <a:solidFill>
                                  <a:srgbClr val="7030A0"/>
                                </a:solidFill>
                                <a:latin typeface="Cambria Math" panose="02040503050406030204" pitchFamily="18" charset="0"/>
                              </a:rPr>
                              <m:t>𝛽</m:t>
                            </m:r>
                            <m:r>
                              <a:rPr lang="en-US" sz="4800" i="1">
                                <a:latin typeface="Cambria Math" panose="02040503050406030204" pitchFamily="18" charset="0"/>
                              </a:rPr>
                              <m:t>𝑐</m:t>
                            </m:r>
                            <m:r>
                              <a:rPr lang="en-US" sz="4800" i="1">
                                <a:solidFill>
                                  <a:srgbClr val="0070C0"/>
                                </a:solidFill>
                                <a:latin typeface="Cambria Math" panose="02040503050406030204" pitchFamily="18" charset="0"/>
                              </a:rPr>
                              <m:t>𝑡</m:t>
                            </m:r>
                            <m:r>
                              <a:rPr lang="en-US" sz="4800" i="1">
                                <a:latin typeface="Cambria Math" panose="02040503050406030204" pitchFamily="18" charset="0"/>
                              </a:rPr>
                              <m:t>+  </m:t>
                            </m:r>
                            <m:r>
                              <a:rPr lang="en-US" sz="4800" i="1">
                                <a:solidFill>
                                  <a:srgbClr val="0070C0"/>
                                </a:solidFill>
                                <a:latin typeface="Cambria Math" panose="02040503050406030204" pitchFamily="18" charset="0"/>
                              </a:rPr>
                              <m:t>𝑥</m:t>
                            </m:r>
                          </m:e>
                        </m:d>
                      </m:oMath>
                    </m:oMathPara>
                  </a14:m>
                  <a:endParaRPr lang="en-CA" sz="4800" dirty="0"/>
                </a:p>
              </p:txBody>
            </p:sp>
          </mc:Choice>
          <mc:Fallback xmlns="">
            <p:sp>
              <p:nvSpPr>
                <p:cNvPr id="99" name="TextBox 98">
                  <a:extLst>
                    <a:ext uri="{FF2B5EF4-FFF2-40B4-BE49-F238E27FC236}">
                      <a16:creationId xmlns:a16="http://schemas.microsoft.com/office/drawing/2014/main" id="{349A5BB9-9EA1-47E7-A39B-6977833C653F}"/>
                    </a:ext>
                  </a:extLst>
                </p:cNvPr>
                <p:cNvSpPr txBox="1">
                  <a:spLocks noRot="1" noChangeAspect="1" noMove="1" noResize="1" noEditPoints="1" noAdjustHandles="1" noChangeArrowheads="1" noChangeShapeType="1" noTextEdit="1"/>
                </p:cNvSpPr>
                <p:nvPr/>
              </p:nvSpPr>
              <p:spPr>
                <a:xfrm>
                  <a:off x="314383" y="624350"/>
                  <a:ext cx="5260507" cy="1569660"/>
                </a:xfrm>
                <a:prstGeom prst="rect">
                  <a:avLst/>
                </a:prstGeom>
                <a:blipFill>
                  <a:blip r:embed="rId5"/>
                  <a:stretch>
                    <a:fillRect/>
                  </a:stretch>
                </a:blipFill>
                <a:ln w="38100">
                  <a:solidFill>
                    <a:schemeClr val="tx1"/>
                  </a:solidFill>
                </a:ln>
              </p:spPr>
              <p:txBody>
                <a:bodyPr/>
                <a:lstStyle/>
                <a:p>
                  <a:r>
                    <a:rPr lang="en-CA">
                      <a:noFill/>
                    </a:rPr>
                    <a:t> </a:t>
                  </a:r>
                </a:p>
              </p:txBody>
            </p:sp>
          </mc:Fallback>
        </mc:AlternateContent>
        <p:sp>
          <p:nvSpPr>
            <p:cNvPr id="2" name="TextBox 1">
              <a:extLst>
                <a:ext uri="{FF2B5EF4-FFF2-40B4-BE49-F238E27FC236}">
                  <a16:creationId xmlns:a16="http://schemas.microsoft.com/office/drawing/2014/main" id="{8AEE0E22-382E-487D-956C-57E19FBE3866}"/>
                </a:ext>
              </a:extLst>
            </p:cNvPr>
            <p:cNvSpPr txBox="1"/>
            <p:nvPr/>
          </p:nvSpPr>
          <p:spPr>
            <a:xfrm>
              <a:off x="314939" y="-76653"/>
              <a:ext cx="1914948" cy="707886"/>
            </a:xfrm>
            <a:prstGeom prst="rect">
              <a:avLst/>
            </a:prstGeom>
            <a:noFill/>
            <a:ln w="38100">
              <a:solidFill>
                <a:schemeClr val="tx1"/>
              </a:solidFill>
            </a:ln>
          </p:spPr>
          <p:txBody>
            <a:bodyPr wrap="none" rtlCol="0">
              <a:spAutoFit/>
            </a:bodyPr>
            <a:lstStyle/>
            <a:p>
              <a:r>
                <a:rPr lang="en-US" sz="4000" dirty="0"/>
                <a:t>Forward</a:t>
              </a:r>
              <a:endParaRPr lang="en-CA" sz="4000" dirty="0"/>
            </a:p>
          </p:txBody>
        </p:sp>
      </p:grpSp>
      <p:grpSp>
        <p:nvGrpSpPr>
          <p:cNvPr id="4" name="Group 3">
            <a:extLst>
              <a:ext uri="{FF2B5EF4-FFF2-40B4-BE49-F238E27FC236}">
                <a16:creationId xmlns:a16="http://schemas.microsoft.com/office/drawing/2014/main" id="{923DE650-4473-4E34-BD56-BEB2AB1EBBFA}"/>
              </a:ext>
            </a:extLst>
          </p:cNvPr>
          <p:cNvGrpSpPr/>
          <p:nvPr/>
        </p:nvGrpSpPr>
        <p:grpSpPr>
          <a:xfrm>
            <a:off x="6842739" y="47625"/>
            <a:ext cx="5260772" cy="2274817"/>
            <a:chOff x="6537939" y="-85725"/>
            <a:chExt cx="5260772" cy="2274817"/>
          </a:xfrm>
        </p:grpSpPr>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8DF222D-3FCB-4F42-A3B3-6132B57F8FAB}"/>
                    </a:ext>
                  </a:extLst>
                </p:cNvPr>
                <p:cNvSpPr txBox="1"/>
                <p:nvPr/>
              </p:nvSpPr>
              <p:spPr>
                <a:xfrm>
                  <a:off x="6543119" y="619432"/>
                  <a:ext cx="5255592" cy="1569660"/>
                </a:xfrm>
                <a:prstGeom prst="rect">
                  <a:avLst/>
                </a:prstGeom>
                <a:noFill/>
                <a:ln w="38100">
                  <a:solidFill>
                    <a:schemeClr val="tx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sz="4800" b="0" i="1" smtClean="0">
                            <a:solidFill>
                              <a:schemeClr val="tx1"/>
                            </a:solidFill>
                            <a:latin typeface="Cambria Math" panose="02040503050406030204" pitchFamily="18" charset="0"/>
                          </a:rPr>
                          <m:t>𝑐</m:t>
                        </m:r>
                        <m:r>
                          <a:rPr lang="en-US" sz="4800" i="1">
                            <a:solidFill>
                              <a:srgbClr val="0070C0"/>
                            </a:solidFill>
                            <a:latin typeface="Cambria Math" panose="02040503050406030204" pitchFamily="18" charset="0"/>
                          </a:rPr>
                          <m:t>𝑡</m:t>
                        </m:r>
                        <m:r>
                          <a:rPr lang="en-US" sz="4800" b="0" i="1" smtClean="0">
                            <a:latin typeface="Cambria Math" panose="02040503050406030204" pitchFamily="18" charset="0"/>
                          </a:rPr>
                          <m:t>=</m:t>
                        </m:r>
                        <m:r>
                          <a:rPr lang="en-US" sz="4800" b="0" i="1" smtClean="0">
                            <a:latin typeface="Cambria Math" panose="02040503050406030204" pitchFamily="18" charset="0"/>
                          </a:rPr>
                          <m:t>𝛾</m:t>
                        </m:r>
                        <m:d>
                          <m:dPr>
                            <m:ctrlPr>
                              <a:rPr lang="en-US" sz="4800" b="0" i="1" smtClean="0">
                                <a:latin typeface="Cambria Math" panose="02040503050406030204" pitchFamily="18" charset="0"/>
                              </a:rPr>
                            </m:ctrlPr>
                          </m:dPr>
                          <m:e>
                            <m:r>
                              <a:rPr lang="en-US" sz="4800" b="0" i="1" smtClean="0">
                                <a:latin typeface="Cambria Math" panose="02040503050406030204" pitchFamily="18" charset="0"/>
                              </a:rPr>
                              <m:t>      </m:t>
                            </m:r>
                            <m:r>
                              <a:rPr lang="en-US" sz="4800" i="1">
                                <a:latin typeface="Cambria Math" panose="02040503050406030204" pitchFamily="18" charset="0"/>
                              </a:rPr>
                              <m:t>𝑐</m:t>
                            </m:r>
                            <m:acc>
                              <m:accPr>
                                <m:chr m:val="̃"/>
                                <m:ctrlPr>
                                  <a:rPr lang="en-US" sz="4800" b="0" i="1" smtClean="0">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r>
                              <a:rPr lang="en-US" sz="4800" b="0" i="1" smtClean="0">
                                <a:solidFill>
                                  <a:schemeClr val="tx1"/>
                                </a:solidFill>
                                <a:latin typeface="Cambria Math" panose="02040503050406030204" pitchFamily="18" charset="0"/>
                              </a:rPr>
                              <m:t>+</m:t>
                            </m:r>
                            <m:r>
                              <a:rPr lang="en-US" sz="4800" i="1">
                                <a:solidFill>
                                  <a:srgbClr val="7030A0"/>
                                </a:solidFill>
                                <a:latin typeface="Cambria Math" panose="02040503050406030204" pitchFamily="18" charset="0"/>
                              </a:rPr>
                              <m:t>𝛽</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e>
                        </m:d>
                      </m:oMath>
                    </m:oMathPara>
                  </a14:m>
                  <a:endParaRPr lang="en-US" sz="4800" b="0" dirty="0"/>
                </a:p>
                <a:p>
                  <a:pPr/>
                  <a14:m>
                    <m:oMathPara xmlns:m="http://schemas.openxmlformats.org/officeDocument/2006/math">
                      <m:oMathParaPr>
                        <m:jc m:val="left"/>
                      </m:oMathParaPr>
                      <m:oMath xmlns:m="http://schemas.openxmlformats.org/officeDocument/2006/math">
                        <m:r>
                          <a:rPr lang="en-US" sz="4800" b="0" i="1" smtClean="0">
                            <a:solidFill>
                              <a:srgbClr val="FF0000"/>
                            </a:solidFill>
                            <a:latin typeface="Cambria Math" panose="02040503050406030204" pitchFamily="18" charset="0"/>
                          </a:rPr>
                          <m:t>  </m:t>
                        </m:r>
                        <m:r>
                          <a:rPr lang="en-US" sz="4800" b="0" i="1" smtClean="0">
                            <a:solidFill>
                              <a:srgbClr val="0070C0"/>
                            </a:solidFill>
                            <a:latin typeface="Cambria Math" panose="02040503050406030204" pitchFamily="18" charset="0"/>
                          </a:rPr>
                          <m:t>𝑥</m:t>
                        </m:r>
                        <m:r>
                          <a:rPr lang="en-US" sz="4800" b="0" i="1" smtClean="0">
                            <a:latin typeface="Cambria Math" panose="02040503050406030204" pitchFamily="18" charset="0"/>
                          </a:rPr>
                          <m:t>=</m:t>
                        </m:r>
                        <m:r>
                          <a:rPr lang="en-US" sz="4800" i="1">
                            <a:latin typeface="Cambria Math" panose="02040503050406030204" pitchFamily="18" charset="0"/>
                          </a:rPr>
                          <m:t>𝛾</m:t>
                        </m:r>
                        <m:d>
                          <m:dPr>
                            <m:ctrlPr>
                              <a:rPr lang="en-US" sz="4800" i="1">
                                <a:latin typeface="Cambria Math" panose="02040503050406030204" pitchFamily="18" charset="0"/>
                              </a:rPr>
                            </m:ctrlPr>
                          </m:dPr>
                          <m:e>
                            <m:r>
                              <a:rPr lang="en-US" sz="4800" b="0" i="1" smtClean="0">
                                <a:latin typeface="Cambria Math" panose="02040503050406030204" pitchFamily="18" charset="0"/>
                              </a:rPr>
                              <m:t>+</m:t>
                            </m:r>
                            <m:r>
                              <a:rPr lang="en-US" sz="4800" i="1">
                                <a:solidFill>
                                  <a:srgbClr val="7030A0"/>
                                </a:solidFill>
                                <a:latin typeface="Cambria Math" panose="02040503050406030204" pitchFamily="18" charset="0"/>
                              </a:rPr>
                              <m:t>𝛽</m:t>
                            </m:r>
                            <m:r>
                              <a:rPr lang="en-US" sz="4800" i="1">
                                <a:latin typeface="Cambria Math" panose="02040503050406030204" pitchFamily="18" charset="0"/>
                              </a:rPr>
                              <m:t>𝑐</m:t>
                            </m:r>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r>
                              <a:rPr lang="en-US" sz="4800" i="1">
                                <a:latin typeface="Cambria Math" panose="02040503050406030204" pitchFamily="18" charset="0"/>
                              </a:rPr>
                              <m:t>+  </m:t>
                            </m:r>
                            <m:acc>
                              <m:accPr>
                                <m:chr m:val="̃"/>
                                <m:ctrlPr>
                                  <a:rPr lang="en-US" sz="4800" b="0" i="1" smtClean="0">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e>
                        </m:d>
                      </m:oMath>
                    </m:oMathPara>
                  </a14:m>
                  <a:endParaRPr lang="en-CA" sz="4800" dirty="0"/>
                </a:p>
              </p:txBody>
            </p:sp>
          </mc:Choice>
          <mc:Fallback xmlns="">
            <p:sp>
              <p:nvSpPr>
                <p:cNvPr id="53" name="TextBox 52">
                  <a:extLst>
                    <a:ext uri="{FF2B5EF4-FFF2-40B4-BE49-F238E27FC236}">
                      <a16:creationId xmlns:a16="http://schemas.microsoft.com/office/drawing/2014/main" id="{68DF222D-3FCB-4F42-A3B3-6132B57F8FAB}"/>
                    </a:ext>
                  </a:extLst>
                </p:cNvPr>
                <p:cNvSpPr txBox="1">
                  <a:spLocks noRot="1" noChangeAspect="1" noMove="1" noResize="1" noEditPoints="1" noAdjustHandles="1" noChangeArrowheads="1" noChangeShapeType="1" noTextEdit="1"/>
                </p:cNvSpPr>
                <p:nvPr/>
              </p:nvSpPr>
              <p:spPr>
                <a:xfrm>
                  <a:off x="6543119" y="619432"/>
                  <a:ext cx="5255592" cy="1569660"/>
                </a:xfrm>
                <a:prstGeom prst="rect">
                  <a:avLst/>
                </a:prstGeom>
                <a:blipFill>
                  <a:blip r:embed="rId6"/>
                  <a:stretch>
                    <a:fillRect/>
                  </a:stretch>
                </a:blipFill>
                <a:ln w="38100">
                  <a:solidFill>
                    <a:schemeClr val="tx1"/>
                  </a:solidFill>
                </a:ln>
              </p:spPr>
              <p:txBody>
                <a:bodyPr/>
                <a:lstStyle/>
                <a:p>
                  <a:r>
                    <a:rPr lang="en-CA">
                      <a:noFill/>
                    </a:rPr>
                    <a:t> </a:t>
                  </a:r>
                </a:p>
              </p:txBody>
            </p:sp>
          </mc:Fallback>
        </mc:AlternateContent>
        <p:sp>
          <p:nvSpPr>
            <p:cNvPr id="58" name="TextBox 57">
              <a:extLst>
                <a:ext uri="{FF2B5EF4-FFF2-40B4-BE49-F238E27FC236}">
                  <a16:creationId xmlns:a16="http://schemas.microsoft.com/office/drawing/2014/main" id="{A2609CC9-378B-4C46-837B-B449B4C75483}"/>
                </a:ext>
              </a:extLst>
            </p:cNvPr>
            <p:cNvSpPr txBox="1"/>
            <p:nvPr/>
          </p:nvSpPr>
          <p:spPr>
            <a:xfrm>
              <a:off x="6537939" y="-85725"/>
              <a:ext cx="1815241" cy="707886"/>
            </a:xfrm>
            <a:prstGeom prst="rect">
              <a:avLst/>
            </a:prstGeom>
            <a:noFill/>
            <a:ln w="38100">
              <a:solidFill>
                <a:schemeClr val="tx1"/>
              </a:solidFill>
            </a:ln>
          </p:spPr>
          <p:txBody>
            <a:bodyPr wrap="none" rtlCol="0">
              <a:spAutoFit/>
            </a:bodyPr>
            <a:lstStyle/>
            <a:p>
              <a:r>
                <a:rPr lang="en-US" sz="4000" dirty="0"/>
                <a:t>Reverse</a:t>
              </a:r>
              <a:endParaRPr lang="en-CA" sz="4000" dirty="0"/>
            </a:p>
          </p:txBody>
        </p:sp>
      </p:grpSp>
      <p:sp>
        <p:nvSpPr>
          <p:cNvPr id="10" name="Rectangle 9">
            <a:extLst>
              <a:ext uri="{FF2B5EF4-FFF2-40B4-BE49-F238E27FC236}">
                <a16:creationId xmlns:a16="http://schemas.microsoft.com/office/drawing/2014/main" id="{9CBE7A72-45AC-4E78-B265-427C3AF46E8F}"/>
              </a:ext>
            </a:extLst>
          </p:cNvPr>
          <p:cNvSpPr/>
          <p:nvPr/>
        </p:nvSpPr>
        <p:spPr>
          <a:xfrm>
            <a:off x="3671161" y="5323668"/>
            <a:ext cx="4272689" cy="1534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77119F8-5F33-47B6-972D-E49793796F00}"/>
                  </a:ext>
                </a:extLst>
              </p:cNvPr>
              <p:cNvSpPr txBox="1"/>
              <p:nvPr/>
            </p:nvSpPr>
            <p:spPr>
              <a:xfrm>
                <a:off x="9302297" y="4697362"/>
                <a:ext cx="2489653" cy="1327799"/>
              </a:xfrm>
              <a:prstGeom prst="rect">
                <a:avLst/>
              </a:prstGeom>
              <a:noFill/>
              <a:ln w="38100">
                <a:solidFill>
                  <a:schemeClr val="tx1"/>
                </a:solidFill>
              </a:ln>
            </p:spPr>
            <p:txBody>
              <a:bodyPr wrap="square" rtlCol="0">
                <a:spAutoFit/>
              </a:bodyPr>
              <a:lstStyle/>
              <a:p>
                <a:pPr algn="ctr"/>
                <a14:m>
                  <m:oMath xmlns:m="http://schemas.openxmlformats.org/officeDocument/2006/math">
                    <m:r>
                      <a:rPr lang="en-US" sz="6000" i="1" smtClean="0">
                        <a:solidFill>
                          <a:srgbClr val="7030A0"/>
                        </a:solidFill>
                        <a:latin typeface="Cambria Math" panose="02040503050406030204" pitchFamily="18" charset="0"/>
                      </a:rPr>
                      <m:t>𝛽</m:t>
                    </m:r>
                    <m:r>
                      <a:rPr lang="en-US" sz="6000" i="1">
                        <a:latin typeface="Cambria Math" panose="02040503050406030204" pitchFamily="18" charset="0"/>
                      </a:rPr>
                      <m:t>=</m:t>
                    </m:r>
                    <m:f>
                      <m:fPr>
                        <m:ctrlPr>
                          <a:rPr lang="en-US" sz="6000" b="0" i="1" smtClean="0">
                            <a:latin typeface="Cambria Math" panose="02040503050406030204" pitchFamily="18" charset="0"/>
                          </a:rPr>
                        </m:ctrlPr>
                      </m:fPr>
                      <m:num>
                        <m:r>
                          <a:rPr lang="en-US" sz="6000" b="0" i="1" smtClean="0">
                            <a:solidFill>
                              <a:srgbClr val="00B050"/>
                            </a:solidFill>
                            <a:latin typeface="Cambria Math" panose="02040503050406030204" pitchFamily="18" charset="0"/>
                          </a:rPr>
                          <m:t>𝑣</m:t>
                        </m:r>
                      </m:num>
                      <m:den>
                        <m:r>
                          <a:rPr lang="en-US" sz="6000" b="0" i="1" smtClean="0">
                            <a:latin typeface="Cambria Math" panose="02040503050406030204" pitchFamily="18" charset="0"/>
                          </a:rPr>
                          <m:t>𝑐</m:t>
                        </m:r>
                      </m:den>
                    </m:f>
                  </m:oMath>
                </a14:m>
                <a:r>
                  <a:rPr lang="en-CA" sz="6000" dirty="0"/>
                  <a:t> </a:t>
                </a:r>
              </a:p>
            </p:txBody>
          </p:sp>
        </mc:Choice>
        <mc:Fallback xmlns="">
          <p:sp>
            <p:nvSpPr>
              <p:cNvPr id="11" name="TextBox 10">
                <a:extLst>
                  <a:ext uri="{FF2B5EF4-FFF2-40B4-BE49-F238E27FC236}">
                    <a16:creationId xmlns:a16="http://schemas.microsoft.com/office/drawing/2014/main" id="{B77119F8-5F33-47B6-972D-E49793796F00}"/>
                  </a:ext>
                </a:extLst>
              </p:cNvPr>
              <p:cNvSpPr txBox="1">
                <a:spLocks noRot="1" noChangeAspect="1" noMove="1" noResize="1" noEditPoints="1" noAdjustHandles="1" noChangeArrowheads="1" noChangeShapeType="1" noTextEdit="1"/>
              </p:cNvSpPr>
              <p:nvPr/>
            </p:nvSpPr>
            <p:spPr>
              <a:xfrm>
                <a:off x="9302297" y="4697362"/>
                <a:ext cx="2489653" cy="1327799"/>
              </a:xfrm>
              <a:prstGeom prst="rect">
                <a:avLst/>
              </a:prstGeom>
              <a:blipFill>
                <a:blip r:embed="rId7"/>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8">
            <p14:nvContentPartPr>
              <p14:cNvPr id="7" name="Ink 6">
                <a:extLst>
                  <a:ext uri="{FF2B5EF4-FFF2-40B4-BE49-F238E27FC236}">
                    <a16:creationId xmlns:a16="http://schemas.microsoft.com/office/drawing/2014/main" id="{81DE5E68-87EA-4CCB-A9ED-B049AE3AADFE}"/>
                  </a:ext>
                </a:extLst>
              </p14:cNvPr>
              <p14:cNvContentPartPr/>
              <p14:nvPr>
                <p:extLst>
                  <p:ext uri="{42D2F446-02D8-4167-A562-619A0277C38B}">
                    <p15:isNarration xmlns:p15="http://schemas.microsoft.com/office/powerpoint/2012/main" val="1"/>
                  </p:ext>
                </p:extLst>
              </p14:nvPr>
            </p14:nvContentPartPr>
            <p14:xfrm>
              <a:off x="2740320" y="3351600"/>
              <a:ext cx="5213520" cy="1878120"/>
            </p14:xfrm>
          </p:contentPart>
        </mc:Choice>
        <mc:Fallback xmlns="">
          <p:pic>
            <p:nvPicPr>
              <p:cNvPr id="7" name="Ink 6">
                <a:extLst>
                  <a:ext uri="{FF2B5EF4-FFF2-40B4-BE49-F238E27FC236}">
                    <a16:creationId xmlns:a16="http://schemas.microsoft.com/office/drawing/2014/main" id="{81DE5E68-87EA-4CCB-A9ED-B049AE3AADFE}"/>
                  </a:ext>
                </a:extLst>
              </p:cNvPr>
              <p:cNvPicPr>
                <a:picLocks noGrp="1" noRot="1" noChangeAspect="1" noMove="1" noResize="1" noEditPoints="1" noAdjustHandles="1" noChangeArrowheads="1" noChangeShapeType="1"/>
              </p:cNvPicPr>
              <p:nvPr/>
            </p:nvPicPr>
            <p:blipFill>
              <a:blip r:embed="rId9"/>
              <a:stretch>
                <a:fillRect/>
              </a:stretch>
            </p:blipFill>
            <p:spPr>
              <a:xfrm>
                <a:off x="2730960" y="3342240"/>
                <a:ext cx="5232240" cy="1896840"/>
              </a:xfrm>
              <a:prstGeom prst="rect">
                <a:avLst/>
              </a:prstGeom>
            </p:spPr>
          </p:pic>
        </mc:Fallback>
      </mc:AlternateContent>
    </p:spTree>
    <p:custDataLst>
      <p:tags r:id="rId1"/>
    </p:custDataLst>
    <p:extLst>
      <p:ext uri="{BB962C8B-B14F-4D97-AF65-F5344CB8AC3E}">
        <p14:creationId xmlns:p14="http://schemas.microsoft.com/office/powerpoint/2010/main" val="2943342841"/>
      </p:ext>
    </p:extLst>
  </p:cSld>
  <p:clrMapOvr>
    <a:masterClrMapping/>
  </p:clrMapOvr>
  <mc:AlternateContent xmlns:mc="http://schemas.openxmlformats.org/markup-compatibility/2006" xmlns:p14="http://schemas.microsoft.com/office/powerpoint/2010/main">
    <mc:Choice Requires="p14">
      <p:transition spd="med" p14:dur="700" advTm="26680">
        <p:fade/>
      </p:transition>
    </mc:Choice>
    <mc:Fallback xmlns="">
      <p:transition spd="med" advTm="2668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md type="call" cmd="playFrom(0.0)">
                                      <p:cBhvr>
                                        <p:cTn id="7" dur="1" fill="hold"/>
                                        <p:tgtEl>
                                          <p:spTgt spid="7"/>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7">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7">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7">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uild="p"/>
      <p:bldP spid="10"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9E27F87E-E3F2-4DCF-A4E9-A590790046A8}"/>
              </a:ext>
            </a:extLst>
          </p:cNvPr>
          <p:cNvSpPr txBox="1"/>
          <p:nvPr/>
        </p:nvSpPr>
        <p:spPr>
          <a:xfrm>
            <a:off x="2104717" y="0"/>
            <a:ext cx="7725961" cy="1323439"/>
          </a:xfrm>
          <a:prstGeom prst="rect">
            <a:avLst/>
          </a:prstGeom>
          <a:noFill/>
        </p:spPr>
        <p:txBody>
          <a:bodyPr wrap="none" rtlCol="0">
            <a:spAutoFit/>
          </a:bodyPr>
          <a:lstStyle/>
          <a:p>
            <a:r>
              <a:rPr lang="en-US" sz="8000" dirty="0"/>
              <a:t>Lorentz Transform</a:t>
            </a:r>
            <a:endParaRPr lang="en-CA" sz="8000" dirty="0"/>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07C774B-7052-463D-A5E9-3EEDDBE75987}"/>
                  </a:ext>
                </a:extLst>
              </p:cNvPr>
              <p:cNvSpPr txBox="1"/>
              <p:nvPr/>
            </p:nvSpPr>
            <p:spPr>
              <a:xfrm>
                <a:off x="1194367" y="1455180"/>
                <a:ext cx="9894696" cy="2800767"/>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sz="8800" b="0" i="1" smtClean="0">
                          <a:solidFill>
                            <a:schemeClr val="tx1"/>
                          </a:solidFill>
                          <a:latin typeface="Cambria Math" panose="02040503050406030204" pitchFamily="18" charset="0"/>
                        </a:rPr>
                        <m:t>𝑐</m:t>
                      </m:r>
                      <m:acc>
                        <m:accPr>
                          <m:chr m:val="̃"/>
                          <m:ctrlPr>
                            <a:rPr lang="en-US" sz="8800" b="0" i="1" smtClean="0">
                              <a:solidFill>
                                <a:srgbClr val="FF0000"/>
                              </a:solidFill>
                              <a:latin typeface="Cambria Math" panose="02040503050406030204" pitchFamily="18" charset="0"/>
                            </a:rPr>
                          </m:ctrlPr>
                        </m:accPr>
                        <m:e>
                          <m:r>
                            <a:rPr lang="en-US" sz="8800" b="0" i="1" smtClean="0">
                              <a:solidFill>
                                <a:srgbClr val="FF0000"/>
                              </a:solidFill>
                              <a:latin typeface="Cambria Math" panose="02040503050406030204" pitchFamily="18" charset="0"/>
                            </a:rPr>
                            <m:t>𝑡</m:t>
                          </m:r>
                        </m:e>
                      </m:acc>
                      <m:r>
                        <a:rPr lang="en-US" sz="8800" b="0" i="1" smtClean="0">
                          <a:latin typeface="Cambria Math" panose="02040503050406030204" pitchFamily="18" charset="0"/>
                        </a:rPr>
                        <m:t>=</m:t>
                      </m:r>
                      <m:r>
                        <a:rPr lang="en-US" sz="8800" b="0" i="1" smtClean="0">
                          <a:latin typeface="Cambria Math" panose="02040503050406030204" pitchFamily="18" charset="0"/>
                        </a:rPr>
                        <m:t>𝛾</m:t>
                      </m:r>
                      <m:d>
                        <m:dPr>
                          <m:ctrlPr>
                            <a:rPr lang="en-US" sz="8800" b="0" i="1" smtClean="0">
                              <a:latin typeface="Cambria Math" panose="02040503050406030204" pitchFamily="18" charset="0"/>
                            </a:rPr>
                          </m:ctrlPr>
                        </m:dPr>
                        <m:e>
                          <m:r>
                            <a:rPr lang="en-US" sz="8800" b="0" i="1" smtClean="0">
                              <a:latin typeface="Cambria Math" panose="02040503050406030204" pitchFamily="18" charset="0"/>
                            </a:rPr>
                            <m:t>       </m:t>
                          </m:r>
                          <m:r>
                            <a:rPr lang="en-US" sz="8800" i="1">
                              <a:latin typeface="Cambria Math" panose="02040503050406030204" pitchFamily="18" charset="0"/>
                            </a:rPr>
                            <m:t>𝑐</m:t>
                          </m:r>
                          <m:r>
                            <a:rPr lang="en-US" sz="8800" i="1">
                              <a:solidFill>
                                <a:srgbClr val="0070C0"/>
                              </a:solidFill>
                              <a:latin typeface="Cambria Math" panose="02040503050406030204" pitchFamily="18" charset="0"/>
                            </a:rPr>
                            <m:t>𝑡</m:t>
                          </m:r>
                          <m:r>
                            <a:rPr lang="en-US" sz="8800" i="1">
                              <a:latin typeface="Cambria Math" panose="02040503050406030204" pitchFamily="18" charset="0"/>
                            </a:rPr>
                            <m:t>−</m:t>
                          </m:r>
                          <m:r>
                            <a:rPr lang="en-US" sz="8800" i="1">
                              <a:solidFill>
                                <a:srgbClr val="7030A0"/>
                              </a:solidFill>
                              <a:latin typeface="Cambria Math" panose="02040503050406030204" pitchFamily="18" charset="0"/>
                            </a:rPr>
                            <m:t>𝛽</m:t>
                          </m:r>
                          <m:r>
                            <a:rPr lang="en-US" sz="8800" i="1">
                              <a:solidFill>
                                <a:srgbClr val="0070C0"/>
                              </a:solidFill>
                              <a:latin typeface="Cambria Math" panose="02040503050406030204" pitchFamily="18" charset="0"/>
                            </a:rPr>
                            <m:t>𝑥</m:t>
                          </m:r>
                        </m:e>
                      </m:d>
                    </m:oMath>
                  </m:oMathPara>
                </a14:m>
                <a:endParaRPr lang="en-US" sz="8800" b="0" dirty="0"/>
              </a:p>
              <a:p>
                <a:pPr/>
                <a14:m>
                  <m:oMathPara xmlns:m="http://schemas.openxmlformats.org/officeDocument/2006/math">
                    <m:oMathParaPr>
                      <m:jc m:val="left"/>
                    </m:oMathParaPr>
                    <m:oMath xmlns:m="http://schemas.openxmlformats.org/officeDocument/2006/math">
                      <m:r>
                        <a:rPr lang="en-US" sz="8800" b="0" i="1" smtClean="0">
                          <a:solidFill>
                            <a:srgbClr val="FF0000"/>
                          </a:solidFill>
                          <a:latin typeface="Cambria Math" panose="02040503050406030204" pitchFamily="18" charset="0"/>
                        </a:rPr>
                        <m:t>  </m:t>
                      </m:r>
                      <m:acc>
                        <m:accPr>
                          <m:chr m:val="̃"/>
                          <m:ctrlPr>
                            <a:rPr lang="en-US" sz="8800" b="0" i="1" smtClean="0">
                              <a:solidFill>
                                <a:srgbClr val="FF0000"/>
                              </a:solidFill>
                              <a:latin typeface="Cambria Math" panose="02040503050406030204" pitchFamily="18" charset="0"/>
                            </a:rPr>
                          </m:ctrlPr>
                        </m:accPr>
                        <m:e>
                          <m:r>
                            <a:rPr lang="en-US" sz="8800" b="0" i="1" smtClean="0">
                              <a:solidFill>
                                <a:srgbClr val="FF0000"/>
                              </a:solidFill>
                              <a:latin typeface="Cambria Math" panose="02040503050406030204" pitchFamily="18" charset="0"/>
                            </a:rPr>
                            <m:t>𝑥</m:t>
                          </m:r>
                        </m:e>
                      </m:acc>
                      <m:r>
                        <a:rPr lang="en-US" sz="8800" b="0" i="1" smtClean="0">
                          <a:latin typeface="Cambria Math" panose="02040503050406030204" pitchFamily="18" charset="0"/>
                        </a:rPr>
                        <m:t>=</m:t>
                      </m:r>
                      <m:r>
                        <a:rPr lang="en-US" sz="8800" i="1">
                          <a:latin typeface="Cambria Math" panose="02040503050406030204" pitchFamily="18" charset="0"/>
                        </a:rPr>
                        <m:t>𝛾</m:t>
                      </m:r>
                      <m:d>
                        <m:dPr>
                          <m:ctrlPr>
                            <a:rPr lang="en-US" sz="8800" i="1">
                              <a:latin typeface="Cambria Math" panose="02040503050406030204" pitchFamily="18" charset="0"/>
                            </a:rPr>
                          </m:ctrlPr>
                        </m:dPr>
                        <m:e>
                          <m:r>
                            <a:rPr lang="en-US" sz="8800" i="1">
                              <a:latin typeface="Cambria Math" panose="02040503050406030204" pitchFamily="18" charset="0"/>
                            </a:rPr>
                            <m:t>−</m:t>
                          </m:r>
                          <m:r>
                            <a:rPr lang="en-US" sz="8800" i="1">
                              <a:solidFill>
                                <a:srgbClr val="7030A0"/>
                              </a:solidFill>
                              <a:latin typeface="Cambria Math" panose="02040503050406030204" pitchFamily="18" charset="0"/>
                            </a:rPr>
                            <m:t>𝛽</m:t>
                          </m:r>
                          <m:r>
                            <a:rPr lang="en-US" sz="8800" i="1">
                              <a:latin typeface="Cambria Math" panose="02040503050406030204" pitchFamily="18" charset="0"/>
                            </a:rPr>
                            <m:t>𝑐</m:t>
                          </m:r>
                          <m:r>
                            <a:rPr lang="en-US" sz="8800" i="1">
                              <a:solidFill>
                                <a:srgbClr val="0070C0"/>
                              </a:solidFill>
                              <a:latin typeface="Cambria Math" panose="02040503050406030204" pitchFamily="18" charset="0"/>
                            </a:rPr>
                            <m:t>𝑡</m:t>
                          </m:r>
                          <m:r>
                            <a:rPr lang="en-US" sz="8800" i="1">
                              <a:latin typeface="Cambria Math" panose="02040503050406030204" pitchFamily="18" charset="0"/>
                            </a:rPr>
                            <m:t>+</m:t>
                          </m:r>
                          <m:r>
                            <a:rPr lang="en-US" sz="8800" b="0" i="1" smtClean="0">
                              <a:latin typeface="Cambria Math" panose="02040503050406030204" pitchFamily="18" charset="0"/>
                            </a:rPr>
                            <m:t> </m:t>
                          </m:r>
                          <m:r>
                            <a:rPr lang="en-US" sz="8800" i="1">
                              <a:latin typeface="Cambria Math" panose="02040503050406030204" pitchFamily="18" charset="0"/>
                            </a:rPr>
                            <m:t>  </m:t>
                          </m:r>
                          <m:r>
                            <a:rPr lang="en-US" sz="8800" i="1">
                              <a:solidFill>
                                <a:srgbClr val="0070C0"/>
                              </a:solidFill>
                              <a:latin typeface="Cambria Math" panose="02040503050406030204" pitchFamily="18" charset="0"/>
                            </a:rPr>
                            <m:t>𝑥</m:t>
                          </m:r>
                        </m:e>
                      </m:d>
                    </m:oMath>
                  </m:oMathPara>
                </a14:m>
                <a:endParaRPr lang="en-CA" sz="8800" dirty="0"/>
              </a:p>
            </p:txBody>
          </p:sp>
        </mc:Choice>
        <mc:Fallback xmlns="">
          <p:sp>
            <p:nvSpPr>
              <p:cNvPr id="49" name="TextBox 48">
                <a:extLst>
                  <a:ext uri="{FF2B5EF4-FFF2-40B4-BE49-F238E27FC236}">
                    <a16:creationId xmlns:a16="http://schemas.microsoft.com/office/drawing/2014/main" id="{307C774B-7052-463D-A5E9-3EEDDBE75987}"/>
                  </a:ext>
                </a:extLst>
              </p:cNvPr>
              <p:cNvSpPr txBox="1">
                <a:spLocks noRot="1" noChangeAspect="1" noMove="1" noResize="1" noEditPoints="1" noAdjustHandles="1" noChangeArrowheads="1" noChangeShapeType="1" noTextEdit="1"/>
              </p:cNvSpPr>
              <p:nvPr/>
            </p:nvSpPr>
            <p:spPr>
              <a:xfrm>
                <a:off x="1194367" y="1455180"/>
                <a:ext cx="9894696" cy="2800767"/>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A8A337E4-E963-4916-9E99-26316164569E}"/>
                  </a:ext>
                </a:extLst>
              </p:cNvPr>
              <p:cNvSpPr txBox="1"/>
              <p:nvPr/>
            </p:nvSpPr>
            <p:spPr>
              <a:xfrm>
                <a:off x="6648450" y="4688145"/>
                <a:ext cx="4237703" cy="1899494"/>
              </a:xfrm>
              <a:prstGeom prst="rect">
                <a:avLst/>
              </a:prstGeom>
              <a:noFill/>
              <a:ln w="38100">
                <a:solidFill>
                  <a:schemeClr val="tx1"/>
                </a:solidFill>
              </a:ln>
            </p:spPr>
            <p:txBody>
              <a:bodyPr wrap="square" rtlCol="0">
                <a:spAutoFit/>
              </a:bodyPr>
              <a:lstStyle/>
              <a:p>
                <a:pPr algn="ctr"/>
                <a14:m>
                  <m:oMath xmlns:m="http://schemas.openxmlformats.org/officeDocument/2006/math">
                    <m:r>
                      <a:rPr lang="en-US" sz="7200" i="1">
                        <a:latin typeface="Cambria Math" panose="02040503050406030204" pitchFamily="18" charset="0"/>
                      </a:rPr>
                      <m:t>𝛾</m:t>
                    </m:r>
                    <m:r>
                      <a:rPr lang="en-US" sz="7200" i="1">
                        <a:latin typeface="Cambria Math" panose="02040503050406030204" pitchFamily="18" charset="0"/>
                      </a:rPr>
                      <m:t>=</m:t>
                    </m:r>
                    <m:f>
                      <m:fPr>
                        <m:ctrlPr>
                          <a:rPr lang="en-US" sz="7200" b="0" i="1" smtClean="0">
                            <a:latin typeface="Cambria Math" panose="02040503050406030204" pitchFamily="18" charset="0"/>
                          </a:rPr>
                        </m:ctrlPr>
                      </m:fPr>
                      <m:num>
                        <m:r>
                          <a:rPr lang="en-US" sz="7200" b="0" i="1" smtClean="0">
                            <a:latin typeface="Cambria Math" panose="02040503050406030204" pitchFamily="18" charset="0"/>
                          </a:rPr>
                          <m:t>1</m:t>
                        </m:r>
                      </m:num>
                      <m:den>
                        <m:rad>
                          <m:radPr>
                            <m:degHide m:val="on"/>
                            <m:ctrlPr>
                              <a:rPr lang="en-US" sz="7200" b="0" i="1" smtClean="0">
                                <a:latin typeface="Cambria Math" panose="02040503050406030204" pitchFamily="18" charset="0"/>
                              </a:rPr>
                            </m:ctrlPr>
                          </m:radPr>
                          <m:deg/>
                          <m:e>
                            <m:r>
                              <a:rPr lang="en-US" sz="7200" i="1">
                                <a:latin typeface="Cambria Math" panose="02040503050406030204" pitchFamily="18" charset="0"/>
                              </a:rPr>
                              <m:t>1−</m:t>
                            </m:r>
                            <m:sSup>
                              <m:sSupPr>
                                <m:ctrlPr>
                                  <a:rPr lang="en-US" sz="7200" i="1">
                                    <a:solidFill>
                                      <a:srgbClr val="7030A0"/>
                                    </a:solidFill>
                                    <a:latin typeface="Cambria Math" panose="02040503050406030204" pitchFamily="18" charset="0"/>
                                  </a:rPr>
                                </m:ctrlPr>
                              </m:sSupPr>
                              <m:e>
                                <m:r>
                                  <a:rPr lang="en-US" sz="7200" i="1">
                                    <a:solidFill>
                                      <a:srgbClr val="7030A0"/>
                                    </a:solidFill>
                                    <a:latin typeface="Cambria Math" panose="02040503050406030204" pitchFamily="18" charset="0"/>
                                  </a:rPr>
                                  <m:t>𝛽</m:t>
                                </m:r>
                              </m:e>
                              <m:sup>
                                <m:r>
                                  <a:rPr lang="en-US" sz="7200" i="1">
                                    <a:latin typeface="Cambria Math" panose="02040503050406030204" pitchFamily="18" charset="0"/>
                                  </a:rPr>
                                  <m:t>2</m:t>
                                </m:r>
                              </m:sup>
                            </m:sSup>
                          </m:e>
                        </m:rad>
                      </m:den>
                    </m:f>
                  </m:oMath>
                </a14:m>
                <a:r>
                  <a:rPr lang="en-CA" sz="7200" dirty="0"/>
                  <a:t> </a:t>
                </a:r>
              </a:p>
            </p:txBody>
          </p:sp>
        </mc:Choice>
        <mc:Fallback xmlns="">
          <p:sp>
            <p:nvSpPr>
              <p:cNvPr id="50" name="TextBox 49">
                <a:extLst>
                  <a:ext uri="{FF2B5EF4-FFF2-40B4-BE49-F238E27FC236}">
                    <a16:creationId xmlns:a16="http://schemas.microsoft.com/office/drawing/2014/main" id="{A8A337E4-E963-4916-9E99-26316164569E}"/>
                  </a:ext>
                </a:extLst>
              </p:cNvPr>
              <p:cNvSpPr txBox="1">
                <a:spLocks noRot="1" noChangeAspect="1" noMove="1" noResize="1" noEditPoints="1" noAdjustHandles="1" noChangeArrowheads="1" noChangeShapeType="1" noTextEdit="1"/>
              </p:cNvSpPr>
              <p:nvPr/>
            </p:nvSpPr>
            <p:spPr>
              <a:xfrm>
                <a:off x="6648450" y="4688145"/>
                <a:ext cx="4237703" cy="1899494"/>
              </a:xfrm>
              <a:prstGeom prst="rect">
                <a:avLst/>
              </a:prstGeom>
              <a:blipFill>
                <a:blip r:embed="rId5"/>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B1B4D28C-FD5C-4C06-BB3F-97827F50494A}"/>
                  </a:ext>
                </a:extLst>
              </p:cNvPr>
              <p:cNvSpPr txBox="1"/>
              <p:nvPr/>
            </p:nvSpPr>
            <p:spPr>
              <a:xfrm>
                <a:off x="1472747" y="4868812"/>
                <a:ext cx="2694902" cy="1574918"/>
              </a:xfrm>
              <a:prstGeom prst="rect">
                <a:avLst/>
              </a:prstGeom>
              <a:noFill/>
              <a:ln w="38100">
                <a:solidFill>
                  <a:schemeClr val="tx1"/>
                </a:solidFill>
              </a:ln>
            </p:spPr>
            <p:txBody>
              <a:bodyPr wrap="square" rtlCol="0">
                <a:spAutoFit/>
              </a:bodyPr>
              <a:lstStyle/>
              <a:p>
                <a:pPr algn="ctr"/>
                <a14:m>
                  <m:oMath xmlns:m="http://schemas.openxmlformats.org/officeDocument/2006/math">
                    <m:r>
                      <a:rPr lang="en-US" sz="7200" i="1" smtClean="0">
                        <a:solidFill>
                          <a:srgbClr val="7030A0"/>
                        </a:solidFill>
                        <a:latin typeface="Cambria Math" panose="02040503050406030204" pitchFamily="18" charset="0"/>
                      </a:rPr>
                      <m:t>𝛽</m:t>
                    </m:r>
                    <m:r>
                      <a:rPr lang="en-US" sz="7200" i="1">
                        <a:latin typeface="Cambria Math" panose="02040503050406030204" pitchFamily="18" charset="0"/>
                      </a:rPr>
                      <m:t>=</m:t>
                    </m:r>
                    <m:f>
                      <m:fPr>
                        <m:ctrlPr>
                          <a:rPr lang="en-US" sz="7200" b="0" i="1" smtClean="0">
                            <a:latin typeface="Cambria Math" panose="02040503050406030204" pitchFamily="18" charset="0"/>
                          </a:rPr>
                        </m:ctrlPr>
                      </m:fPr>
                      <m:num>
                        <m:r>
                          <a:rPr lang="en-US" sz="7200" b="0" i="1" smtClean="0">
                            <a:solidFill>
                              <a:srgbClr val="00B050"/>
                            </a:solidFill>
                            <a:latin typeface="Cambria Math" panose="02040503050406030204" pitchFamily="18" charset="0"/>
                          </a:rPr>
                          <m:t>𝑣</m:t>
                        </m:r>
                      </m:num>
                      <m:den>
                        <m:r>
                          <a:rPr lang="en-US" sz="7200" b="0" i="1" smtClean="0">
                            <a:latin typeface="Cambria Math" panose="02040503050406030204" pitchFamily="18" charset="0"/>
                          </a:rPr>
                          <m:t>𝑐</m:t>
                        </m:r>
                      </m:den>
                    </m:f>
                  </m:oMath>
                </a14:m>
                <a:r>
                  <a:rPr lang="en-CA" sz="7200" dirty="0"/>
                  <a:t> </a:t>
                </a:r>
              </a:p>
            </p:txBody>
          </p:sp>
        </mc:Choice>
        <mc:Fallback xmlns="">
          <p:sp>
            <p:nvSpPr>
              <p:cNvPr id="51" name="TextBox 50">
                <a:extLst>
                  <a:ext uri="{FF2B5EF4-FFF2-40B4-BE49-F238E27FC236}">
                    <a16:creationId xmlns:a16="http://schemas.microsoft.com/office/drawing/2014/main" id="{B1B4D28C-FD5C-4C06-BB3F-97827F50494A}"/>
                  </a:ext>
                </a:extLst>
              </p:cNvPr>
              <p:cNvSpPr txBox="1">
                <a:spLocks noRot="1" noChangeAspect="1" noMove="1" noResize="1" noEditPoints="1" noAdjustHandles="1" noChangeArrowheads="1" noChangeShapeType="1" noTextEdit="1"/>
              </p:cNvSpPr>
              <p:nvPr/>
            </p:nvSpPr>
            <p:spPr>
              <a:xfrm>
                <a:off x="1472747" y="4868812"/>
                <a:ext cx="2694902" cy="1574918"/>
              </a:xfrm>
              <a:prstGeom prst="rect">
                <a:avLst/>
              </a:prstGeom>
              <a:blipFill>
                <a:blip r:embed="rId6"/>
                <a:stretch>
                  <a:fillRect/>
                </a:stretch>
              </a:blipFill>
              <a:ln w="38100">
                <a:solidFill>
                  <a:schemeClr val="tx1"/>
                </a:solidFill>
              </a:ln>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2177603709"/>
      </p:ext>
    </p:extLst>
  </p:cSld>
  <p:clrMapOvr>
    <a:masterClrMapping/>
  </p:clrMapOvr>
  <mc:AlternateContent xmlns:mc="http://schemas.openxmlformats.org/markup-compatibility/2006" xmlns:p14="http://schemas.microsoft.com/office/powerpoint/2010/main">
    <mc:Choice Requires="p14">
      <p:transition spd="med" p14:dur="700" advTm="14797">
        <p:fade/>
      </p:transition>
    </mc:Choice>
    <mc:Fallback xmlns="">
      <p:transition spd="med" advTm="1479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animBg="1"/>
      <p:bldP spid="5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18F0ABE7-B0A1-4ABA-9C34-F2984E2172CB}"/>
              </a:ext>
            </a:extLst>
          </p:cNvPr>
          <p:cNvGrpSpPr/>
          <p:nvPr/>
        </p:nvGrpSpPr>
        <p:grpSpPr>
          <a:xfrm>
            <a:off x="235359" y="1461350"/>
            <a:ext cx="4019553" cy="3547580"/>
            <a:chOff x="3448050" y="262420"/>
            <a:chExt cx="4019553" cy="3547580"/>
          </a:xfrm>
        </p:grpSpPr>
        <p:grpSp>
          <p:nvGrpSpPr>
            <p:cNvPr id="5" name="Group 4">
              <a:extLst>
                <a:ext uri="{FF2B5EF4-FFF2-40B4-BE49-F238E27FC236}">
                  <a16:creationId xmlns:a16="http://schemas.microsoft.com/office/drawing/2014/main" id="{6AE9F187-DD49-46AC-97F7-6EBC0954D4CB}"/>
                </a:ext>
              </a:extLst>
            </p:cNvPr>
            <p:cNvGrpSpPr/>
            <p:nvPr/>
          </p:nvGrpSpPr>
          <p:grpSpPr>
            <a:xfrm>
              <a:off x="3707830" y="262420"/>
              <a:ext cx="2828151" cy="3520481"/>
              <a:chOff x="8916251" y="3646887"/>
              <a:chExt cx="1885667" cy="2551440"/>
            </a:xfrm>
          </p:grpSpPr>
          <p:cxnSp>
            <p:nvCxnSpPr>
              <p:cNvPr id="16" name="Straight Connector 15">
                <a:extLst>
                  <a:ext uri="{FF2B5EF4-FFF2-40B4-BE49-F238E27FC236}">
                    <a16:creationId xmlns:a16="http://schemas.microsoft.com/office/drawing/2014/main" id="{4EADA0D3-C2F0-4A1B-A7A8-C8F2B1AB0590}"/>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87F4CE59-B821-42B4-8070-B802F13073CC}"/>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B51737B2-4F5A-462E-B828-83123B99F547}"/>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6" name="Group 5">
              <a:extLst>
                <a:ext uri="{FF2B5EF4-FFF2-40B4-BE49-F238E27FC236}">
                  <a16:creationId xmlns:a16="http://schemas.microsoft.com/office/drawing/2014/main" id="{0FA74CFF-61D1-4211-88CC-ABE998D28C64}"/>
                </a:ext>
              </a:extLst>
            </p:cNvPr>
            <p:cNvGrpSpPr/>
            <p:nvPr/>
          </p:nvGrpSpPr>
          <p:grpSpPr>
            <a:xfrm>
              <a:off x="3486150" y="609767"/>
              <a:ext cx="3383902" cy="2828149"/>
              <a:chOff x="789165" y="819317"/>
              <a:chExt cx="7717578" cy="2828149"/>
            </a:xfrm>
          </p:grpSpPr>
          <p:cxnSp>
            <p:nvCxnSpPr>
              <p:cNvPr id="11" name="Straight Connector 10">
                <a:extLst>
                  <a:ext uri="{FF2B5EF4-FFF2-40B4-BE49-F238E27FC236}">
                    <a16:creationId xmlns:a16="http://schemas.microsoft.com/office/drawing/2014/main" id="{C990EA67-E79F-434F-8DA1-D8B567BA3ECD}"/>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C774D277-DE32-4D08-B38E-51E534FC5F06}"/>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9AA27957-30F3-4E17-8852-550A65F28A16}"/>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7" name="Straight Arrow Connector 6">
              <a:extLst>
                <a:ext uri="{FF2B5EF4-FFF2-40B4-BE49-F238E27FC236}">
                  <a16:creationId xmlns:a16="http://schemas.microsoft.com/office/drawing/2014/main" id="{494E3BB9-2797-43C6-9D8C-B68498F5B636}"/>
                </a:ext>
              </a:extLst>
            </p:cNvPr>
            <p:cNvCxnSpPr>
              <a:cxnSpLocks/>
            </p:cNvCxnSpPr>
            <p:nvPr/>
          </p:nvCxnSpPr>
          <p:spPr>
            <a:xfrm>
              <a:off x="3524250" y="3436833"/>
              <a:ext cx="3581400"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a:extLst>
                <a:ext uri="{FF2B5EF4-FFF2-40B4-BE49-F238E27FC236}">
                  <a16:creationId xmlns:a16="http://schemas.microsoft.com/office/drawing/2014/main" id="{F6629D91-7332-4F67-A713-BFC3814EFDF9}"/>
                </a:ext>
              </a:extLst>
            </p:cNvPr>
            <p:cNvCxnSpPr>
              <a:cxnSpLocks/>
            </p:cNvCxnSpPr>
            <p:nvPr/>
          </p:nvCxnSpPr>
          <p:spPr>
            <a:xfrm flipV="1">
              <a:off x="3717670" y="402323"/>
              <a:ext cx="0" cy="3407677"/>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26F3FE09-8C06-4C13-8517-592C45A9371A}"/>
                </a:ext>
              </a:extLst>
            </p:cNvPr>
            <p:cNvCxnSpPr>
              <a:cxnSpLocks/>
            </p:cNvCxnSpPr>
            <p:nvPr/>
          </p:nvCxnSpPr>
          <p:spPr>
            <a:xfrm flipH="1">
              <a:off x="3658516" y="361950"/>
              <a:ext cx="780134" cy="3314700"/>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F2AB0472-3AD7-4827-83AD-302F3C53DA61}"/>
                </a:ext>
              </a:extLst>
            </p:cNvPr>
            <p:cNvCxnSpPr>
              <a:cxnSpLocks/>
            </p:cNvCxnSpPr>
            <p:nvPr/>
          </p:nvCxnSpPr>
          <p:spPr>
            <a:xfrm flipH="1">
              <a:off x="5048250" y="304800"/>
              <a:ext cx="800102" cy="3435157"/>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AAB735A9-486F-4EDA-AE8C-5EDED8E8E89C}"/>
                </a:ext>
              </a:extLst>
            </p:cNvPr>
            <p:cNvCxnSpPr>
              <a:cxnSpLocks/>
            </p:cNvCxnSpPr>
            <p:nvPr/>
          </p:nvCxnSpPr>
          <p:spPr>
            <a:xfrm flipH="1">
              <a:off x="6487591" y="361950"/>
              <a:ext cx="808560" cy="3352800"/>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grpSp>
          <p:nvGrpSpPr>
            <p:cNvPr id="33" name="Group 32">
              <a:extLst>
                <a:ext uri="{FF2B5EF4-FFF2-40B4-BE49-F238E27FC236}">
                  <a16:creationId xmlns:a16="http://schemas.microsoft.com/office/drawing/2014/main" id="{592160CB-5499-4D1F-AA8E-46222DD4DCE1}"/>
                </a:ext>
              </a:extLst>
            </p:cNvPr>
            <p:cNvGrpSpPr/>
            <p:nvPr/>
          </p:nvGrpSpPr>
          <p:grpSpPr>
            <a:xfrm>
              <a:off x="3456830" y="609766"/>
              <a:ext cx="4010773" cy="2828150"/>
              <a:chOff x="541515" y="609766"/>
              <a:chExt cx="6926088" cy="2828150"/>
            </a:xfrm>
          </p:grpSpPr>
          <p:cxnSp>
            <p:nvCxnSpPr>
              <p:cNvPr id="26" name="Straight Connector 25">
                <a:extLst>
                  <a:ext uri="{FF2B5EF4-FFF2-40B4-BE49-F238E27FC236}">
                    <a16:creationId xmlns:a16="http://schemas.microsoft.com/office/drawing/2014/main" id="{C295B29D-E5F2-4E1B-B08E-E7E69B3365C0}"/>
                  </a:ext>
                </a:extLst>
              </p:cNvPr>
              <p:cNvCxnSpPr/>
              <p:nvPr/>
            </p:nvCxnSpPr>
            <p:spPr>
              <a:xfrm rot="16200000">
                <a:off x="3703170" y="301760"/>
                <a:ext cx="0" cy="6272311"/>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9EABA99E-0832-4C15-B26A-0CFE12C48768}"/>
                  </a:ext>
                </a:extLst>
              </p:cNvPr>
              <p:cNvCxnSpPr>
                <a:cxnSpLocks/>
              </p:cNvCxnSpPr>
              <p:nvPr/>
            </p:nvCxnSpPr>
            <p:spPr>
              <a:xfrm flipV="1">
                <a:off x="575247" y="2028527"/>
                <a:ext cx="6644706" cy="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79F01B13-8A4D-49D3-B4CB-FC8006EEC875}"/>
                  </a:ext>
                </a:extLst>
              </p:cNvPr>
              <p:cNvCxnSpPr>
                <a:cxnSpLocks/>
              </p:cNvCxnSpPr>
              <p:nvPr/>
            </p:nvCxnSpPr>
            <p:spPr>
              <a:xfrm flipV="1">
                <a:off x="541515" y="609766"/>
                <a:ext cx="6926088" cy="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grpSp>
        <p:cxnSp>
          <p:nvCxnSpPr>
            <p:cNvPr id="29" name="Straight Arrow Connector 28">
              <a:extLst>
                <a:ext uri="{FF2B5EF4-FFF2-40B4-BE49-F238E27FC236}">
                  <a16:creationId xmlns:a16="http://schemas.microsoft.com/office/drawing/2014/main" id="{ED331A20-D384-4A55-8E4E-95C2BA36C891}"/>
                </a:ext>
              </a:extLst>
            </p:cNvPr>
            <p:cNvCxnSpPr>
              <a:cxnSpLocks/>
            </p:cNvCxnSpPr>
            <p:nvPr/>
          </p:nvCxnSpPr>
          <p:spPr>
            <a:xfrm>
              <a:off x="3448050" y="3436833"/>
              <a:ext cx="3657600" cy="0"/>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8EEB5BBA-5C07-4612-9E37-AB84CA56EC87}"/>
                </a:ext>
              </a:extLst>
            </p:cNvPr>
            <p:cNvCxnSpPr>
              <a:cxnSpLocks/>
            </p:cNvCxnSpPr>
            <p:nvPr/>
          </p:nvCxnSpPr>
          <p:spPr>
            <a:xfrm flipV="1">
              <a:off x="3656003" y="323850"/>
              <a:ext cx="801697" cy="3429000"/>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FFE33054-59F9-44A6-9AC5-7674AE577C15}"/>
                  </a:ext>
                </a:extLst>
              </p:cNvPr>
              <p:cNvSpPr txBox="1"/>
              <p:nvPr/>
            </p:nvSpPr>
            <p:spPr>
              <a:xfrm>
                <a:off x="265471" y="4925965"/>
                <a:ext cx="4567854" cy="193899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acc>
                        <m:accPr>
                          <m:chr m:val="̃"/>
                          <m:ctrlPr>
                            <a:rPr lang="en-US" sz="6000" b="0" i="1" smtClean="0">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𝑡</m:t>
                          </m:r>
                        </m:e>
                      </m:acc>
                      <m:r>
                        <a:rPr lang="en-US" sz="6000" b="0" i="1" smtClean="0">
                          <a:latin typeface="Cambria Math" panose="02040503050406030204" pitchFamily="18" charset="0"/>
                        </a:rPr>
                        <m:t>=      </m:t>
                      </m:r>
                      <m:r>
                        <a:rPr lang="en-US" sz="6000" b="0" i="1" smtClean="0">
                          <a:solidFill>
                            <a:srgbClr val="0070C0"/>
                          </a:solidFill>
                          <a:latin typeface="Cambria Math" panose="02040503050406030204" pitchFamily="18" charset="0"/>
                        </a:rPr>
                        <m:t>𝑡</m:t>
                      </m:r>
                    </m:oMath>
                  </m:oMathPara>
                </a14:m>
                <a:endParaRPr lang="en-US" sz="6000" b="0" dirty="0"/>
              </a:p>
              <a:p>
                <a:pPr/>
                <a14:m>
                  <m:oMathPara xmlns:m="http://schemas.openxmlformats.org/officeDocument/2006/math">
                    <m:oMathParaPr>
                      <m:jc m:val="left"/>
                    </m:oMathParaPr>
                    <m:oMath xmlns:m="http://schemas.openxmlformats.org/officeDocument/2006/math">
                      <m:acc>
                        <m:accPr>
                          <m:chr m:val="̃"/>
                          <m:ctrlPr>
                            <a:rPr lang="en-US" sz="6000" b="0" i="1" smtClean="0">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𝑥</m:t>
                          </m:r>
                        </m:e>
                      </m:acc>
                      <m:r>
                        <a:rPr lang="en-US" sz="6000" b="0" i="1" smtClean="0">
                          <a:latin typeface="Cambria Math" panose="02040503050406030204" pitchFamily="18" charset="0"/>
                        </a:rPr>
                        <m:t>=−</m:t>
                      </m:r>
                      <m:r>
                        <a:rPr lang="en-US" sz="6000" b="0" i="1" smtClean="0">
                          <a:solidFill>
                            <a:srgbClr val="00B050"/>
                          </a:solidFill>
                          <a:latin typeface="Cambria Math" panose="02040503050406030204" pitchFamily="18" charset="0"/>
                        </a:rPr>
                        <m:t>𝑣</m:t>
                      </m:r>
                      <m:r>
                        <a:rPr lang="en-US" sz="6000" b="0" i="1" smtClean="0">
                          <a:solidFill>
                            <a:srgbClr val="0070C0"/>
                          </a:solidFill>
                          <a:latin typeface="Cambria Math" panose="02040503050406030204" pitchFamily="18" charset="0"/>
                        </a:rPr>
                        <m:t>𝑡</m:t>
                      </m:r>
                      <m:r>
                        <a:rPr lang="en-US" sz="6000" b="0" i="1" smtClean="0">
                          <a:latin typeface="Cambria Math" panose="02040503050406030204" pitchFamily="18" charset="0"/>
                        </a:rPr>
                        <m:t>+</m:t>
                      </m:r>
                      <m:r>
                        <a:rPr lang="en-US" sz="6000" b="0" i="1" smtClean="0">
                          <a:solidFill>
                            <a:srgbClr val="0070C0"/>
                          </a:solidFill>
                          <a:latin typeface="Cambria Math" panose="02040503050406030204" pitchFamily="18" charset="0"/>
                        </a:rPr>
                        <m:t>𝑥</m:t>
                      </m:r>
                    </m:oMath>
                  </m:oMathPara>
                </a14:m>
                <a:endParaRPr lang="en-CA" sz="6000" dirty="0"/>
              </a:p>
            </p:txBody>
          </p:sp>
        </mc:Choice>
        <mc:Fallback xmlns="">
          <p:sp>
            <p:nvSpPr>
              <p:cNvPr id="98" name="TextBox 97">
                <a:extLst>
                  <a:ext uri="{FF2B5EF4-FFF2-40B4-BE49-F238E27FC236}">
                    <a16:creationId xmlns:a16="http://schemas.microsoft.com/office/drawing/2014/main" id="{FFE33054-59F9-44A6-9AC5-7674AE577C15}"/>
                  </a:ext>
                </a:extLst>
              </p:cNvPr>
              <p:cNvSpPr txBox="1">
                <a:spLocks noRot="1" noChangeAspect="1" noMove="1" noResize="1" noEditPoints="1" noAdjustHandles="1" noChangeArrowheads="1" noChangeShapeType="1" noTextEdit="1"/>
              </p:cNvSpPr>
              <p:nvPr/>
            </p:nvSpPr>
            <p:spPr>
              <a:xfrm>
                <a:off x="265471" y="4925965"/>
                <a:ext cx="4567854" cy="1938992"/>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349A5BB9-9EA1-47E7-A39B-6977833C653F}"/>
                  </a:ext>
                </a:extLst>
              </p:cNvPr>
              <p:cNvSpPr txBox="1"/>
              <p:nvPr/>
            </p:nvSpPr>
            <p:spPr>
              <a:xfrm>
                <a:off x="5004367" y="4960380"/>
                <a:ext cx="6774675" cy="193899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sz="6000" b="0" i="1" smtClean="0">
                          <a:solidFill>
                            <a:schemeClr val="tx1"/>
                          </a:solidFill>
                          <a:latin typeface="Cambria Math" panose="02040503050406030204" pitchFamily="18" charset="0"/>
                        </a:rPr>
                        <m:t>𝑐</m:t>
                      </m:r>
                      <m:acc>
                        <m:accPr>
                          <m:chr m:val="̃"/>
                          <m:ctrlPr>
                            <a:rPr lang="en-US" sz="6000" b="0" i="1" smtClean="0">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𝑡</m:t>
                          </m:r>
                        </m:e>
                      </m:acc>
                      <m:r>
                        <a:rPr lang="en-US" sz="6000" b="0" i="1" smtClean="0">
                          <a:latin typeface="Cambria Math" panose="02040503050406030204" pitchFamily="18" charset="0"/>
                        </a:rPr>
                        <m:t>=</m:t>
                      </m:r>
                      <m:r>
                        <a:rPr lang="en-US" sz="6000" b="0" i="1" smtClean="0">
                          <a:latin typeface="Cambria Math" panose="02040503050406030204" pitchFamily="18" charset="0"/>
                        </a:rPr>
                        <m:t>𝛾</m:t>
                      </m:r>
                      <m:d>
                        <m:dPr>
                          <m:ctrlPr>
                            <a:rPr lang="en-US" sz="6000" b="0" i="1" smtClean="0">
                              <a:latin typeface="Cambria Math" panose="02040503050406030204" pitchFamily="18" charset="0"/>
                            </a:rPr>
                          </m:ctrlPr>
                        </m:dPr>
                        <m:e>
                          <m:r>
                            <a:rPr lang="en-US" sz="6000" b="0" i="1" smtClean="0">
                              <a:latin typeface="Cambria Math" panose="02040503050406030204" pitchFamily="18" charset="0"/>
                            </a:rPr>
                            <m:t>       </m:t>
                          </m:r>
                          <m:r>
                            <a:rPr lang="en-US" sz="6000" i="1">
                              <a:latin typeface="Cambria Math" panose="02040503050406030204" pitchFamily="18" charset="0"/>
                            </a:rPr>
                            <m:t>𝑐</m:t>
                          </m:r>
                          <m:r>
                            <a:rPr lang="en-US" sz="6000" i="1">
                              <a:solidFill>
                                <a:srgbClr val="0070C0"/>
                              </a:solidFill>
                              <a:latin typeface="Cambria Math" panose="02040503050406030204" pitchFamily="18" charset="0"/>
                            </a:rPr>
                            <m:t>𝑡</m:t>
                          </m:r>
                          <m:r>
                            <a:rPr lang="en-US" sz="6000" i="1">
                              <a:latin typeface="Cambria Math" panose="02040503050406030204" pitchFamily="18" charset="0"/>
                            </a:rPr>
                            <m:t>−</m:t>
                          </m:r>
                          <m:r>
                            <a:rPr lang="en-US" sz="6000" i="1">
                              <a:solidFill>
                                <a:srgbClr val="7030A0"/>
                              </a:solidFill>
                              <a:latin typeface="Cambria Math" panose="02040503050406030204" pitchFamily="18" charset="0"/>
                            </a:rPr>
                            <m:t>𝛽</m:t>
                          </m:r>
                          <m:r>
                            <a:rPr lang="en-US" sz="6000" i="1">
                              <a:solidFill>
                                <a:srgbClr val="0070C0"/>
                              </a:solidFill>
                              <a:latin typeface="Cambria Math" panose="02040503050406030204" pitchFamily="18" charset="0"/>
                            </a:rPr>
                            <m:t>𝑥</m:t>
                          </m:r>
                        </m:e>
                      </m:d>
                    </m:oMath>
                  </m:oMathPara>
                </a14:m>
                <a:endParaRPr lang="en-US" sz="6000" b="0" dirty="0"/>
              </a:p>
              <a:p>
                <a:pPr/>
                <a14:m>
                  <m:oMathPara xmlns:m="http://schemas.openxmlformats.org/officeDocument/2006/math">
                    <m:oMathParaPr>
                      <m:jc m:val="left"/>
                    </m:oMathParaPr>
                    <m:oMath xmlns:m="http://schemas.openxmlformats.org/officeDocument/2006/math">
                      <m:r>
                        <a:rPr lang="en-US" sz="6000" b="0" i="1" smtClean="0">
                          <a:solidFill>
                            <a:srgbClr val="FF0000"/>
                          </a:solidFill>
                          <a:latin typeface="Cambria Math" panose="02040503050406030204" pitchFamily="18" charset="0"/>
                        </a:rPr>
                        <m:t>  </m:t>
                      </m:r>
                      <m:acc>
                        <m:accPr>
                          <m:chr m:val="̃"/>
                          <m:ctrlPr>
                            <a:rPr lang="en-US" sz="6000" b="0" i="1" smtClean="0">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𝑥</m:t>
                          </m:r>
                        </m:e>
                      </m:acc>
                      <m:r>
                        <a:rPr lang="en-US" sz="6000" b="0" i="1" smtClean="0">
                          <a:latin typeface="Cambria Math" panose="02040503050406030204" pitchFamily="18" charset="0"/>
                        </a:rPr>
                        <m:t>=</m:t>
                      </m:r>
                      <m:r>
                        <a:rPr lang="en-US" sz="6000" i="1">
                          <a:latin typeface="Cambria Math" panose="02040503050406030204" pitchFamily="18" charset="0"/>
                        </a:rPr>
                        <m:t>𝛾</m:t>
                      </m:r>
                      <m:d>
                        <m:dPr>
                          <m:ctrlPr>
                            <a:rPr lang="en-US" sz="6000" i="1">
                              <a:latin typeface="Cambria Math" panose="02040503050406030204" pitchFamily="18" charset="0"/>
                            </a:rPr>
                          </m:ctrlPr>
                        </m:dPr>
                        <m:e>
                          <m:r>
                            <a:rPr lang="en-US" sz="6000" i="1">
                              <a:latin typeface="Cambria Math" panose="02040503050406030204" pitchFamily="18" charset="0"/>
                            </a:rPr>
                            <m:t>−</m:t>
                          </m:r>
                          <m:r>
                            <a:rPr lang="en-US" sz="6000" i="1">
                              <a:solidFill>
                                <a:srgbClr val="7030A0"/>
                              </a:solidFill>
                              <a:latin typeface="Cambria Math" panose="02040503050406030204" pitchFamily="18" charset="0"/>
                            </a:rPr>
                            <m:t>𝛽</m:t>
                          </m:r>
                          <m:r>
                            <a:rPr lang="en-US" sz="6000" i="1">
                              <a:latin typeface="Cambria Math" panose="02040503050406030204" pitchFamily="18" charset="0"/>
                            </a:rPr>
                            <m:t>𝑐</m:t>
                          </m:r>
                          <m:r>
                            <a:rPr lang="en-US" sz="6000" i="1">
                              <a:solidFill>
                                <a:srgbClr val="0070C0"/>
                              </a:solidFill>
                              <a:latin typeface="Cambria Math" panose="02040503050406030204" pitchFamily="18" charset="0"/>
                            </a:rPr>
                            <m:t>𝑡</m:t>
                          </m:r>
                          <m:r>
                            <a:rPr lang="en-US" sz="6000" i="1">
                              <a:latin typeface="Cambria Math" panose="02040503050406030204" pitchFamily="18" charset="0"/>
                            </a:rPr>
                            <m:t>+</m:t>
                          </m:r>
                          <m:r>
                            <a:rPr lang="en-US" sz="6000" b="0" i="1" smtClean="0">
                              <a:latin typeface="Cambria Math" panose="02040503050406030204" pitchFamily="18" charset="0"/>
                            </a:rPr>
                            <m:t> </m:t>
                          </m:r>
                          <m:r>
                            <a:rPr lang="en-US" sz="6000" i="1">
                              <a:latin typeface="Cambria Math" panose="02040503050406030204" pitchFamily="18" charset="0"/>
                            </a:rPr>
                            <m:t>  </m:t>
                          </m:r>
                          <m:r>
                            <a:rPr lang="en-US" sz="6000" i="1">
                              <a:solidFill>
                                <a:srgbClr val="0070C0"/>
                              </a:solidFill>
                              <a:latin typeface="Cambria Math" panose="02040503050406030204" pitchFamily="18" charset="0"/>
                            </a:rPr>
                            <m:t>𝑥</m:t>
                          </m:r>
                        </m:e>
                      </m:d>
                    </m:oMath>
                  </m:oMathPara>
                </a14:m>
                <a:endParaRPr lang="en-CA" sz="6000" dirty="0"/>
              </a:p>
            </p:txBody>
          </p:sp>
        </mc:Choice>
        <mc:Fallback xmlns="">
          <p:sp>
            <p:nvSpPr>
              <p:cNvPr id="99" name="TextBox 98">
                <a:extLst>
                  <a:ext uri="{FF2B5EF4-FFF2-40B4-BE49-F238E27FC236}">
                    <a16:creationId xmlns:a16="http://schemas.microsoft.com/office/drawing/2014/main" id="{349A5BB9-9EA1-47E7-A39B-6977833C653F}"/>
                  </a:ext>
                </a:extLst>
              </p:cNvPr>
              <p:cNvSpPr txBox="1">
                <a:spLocks noRot="1" noChangeAspect="1" noMove="1" noResize="1" noEditPoints="1" noAdjustHandles="1" noChangeArrowheads="1" noChangeShapeType="1" noTextEdit="1"/>
              </p:cNvSpPr>
              <p:nvPr/>
            </p:nvSpPr>
            <p:spPr>
              <a:xfrm>
                <a:off x="5004367" y="4960380"/>
                <a:ext cx="6774675" cy="1938992"/>
              </a:xfrm>
              <a:prstGeom prst="rect">
                <a:avLst/>
              </a:prstGeom>
              <a:blipFill>
                <a:blip r:embed="rId5"/>
                <a:stretch>
                  <a:fillRect/>
                </a:stretch>
              </a:blipFill>
            </p:spPr>
            <p:txBody>
              <a:bodyPr/>
              <a:lstStyle/>
              <a:p>
                <a:r>
                  <a:rPr lang="en-CA">
                    <a:noFill/>
                  </a:rPr>
                  <a:t> </a:t>
                </a:r>
              </a:p>
            </p:txBody>
          </p:sp>
        </mc:Fallback>
      </mc:AlternateContent>
      <p:cxnSp>
        <p:nvCxnSpPr>
          <p:cNvPr id="47" name="Straight Connector 46">
            <a:extLst>
              <a:ext uri="{FF2B5EF4-FFF2-40B4-BE49-F238E27FC236}">
                <a16:creationId xmlns:a16="http://schemas.microsoft.com/office/drawing/2014/main" id="{0911C4BE-5DC9-4E2D-948A-F69D97EF1B5C}"/>
              </a:ext>
            </a:extLst>
          </p:cNvPr>
          <p:cNvCxnSpPr>
            <a:cxnSpLocks/>
          </p:cNvCxnSpPr>
          <p:nvPr/>
        </p:nvCxnSpPr>
        <p:spPr>
          <a:xfrm>
            <a:off x="4779089" y="0"/>
            <a:ext cx="0" cy="6858000"/>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0E6D189-AAA1-4747-BF0B-E9D2216069E0}"/>
                  </a:ext>
                </a:extLst>
              </p:cNvPr>
              <p:cNvSpPr txBox="1"/>
              <p:nvPr/>
            </p:nvSpPr>
            <p:spPr>
              <a:xfrm>
                <a:off x="8690853" y="2783145"/>
                <a:ext cx="3471650" cy="1598194"/>
              </a:xfrm>
              <a:prstGeom prst="rect">
                <a:avLst/>
              </a:prstGeom>
              <a:noFill/>
            </p:spPr>
            <p:txBody>
              <a:bodyPr wrap="square" rtlCol="0">
                <a:spAutoFit/>
              </a:bodyPr>
              <a:lstStyle/>
              <a:p>
                <a14:m>
                  <m:oMath xmlns:m="http://schemas.openxmlformats.org/officeDocument/2006/math">
                    <m:r>
                      <a:rPr lang="en-US" sz="6000" i="1">
                        <a:latin typeface="Cambria Math" panose="02040503050406030204" pitchFamily="18" charset="0"/>
                      </a:rPr>
                      <m:t>𝛾</m:t>
                    </m:r>
                    <m:r>
                      <a:rPr lang="en-US" sz="6000" i="1">
                        <a:latin typeface="Cambria Math" panose="02040503050406030204" pitchFamily="18" charset="0"/>
                      </a:rPr>
                      <m:t>=</m:t>
                    </m:r>
                    <m:f>
                      <m:fPr>
                        <m:ctrlPr>
                          <a:rPr lang="en-US" sz="6000" b="0" i="1" smtClean="0">
                            <a:latin typeface="Cambria Math" panose="02040503050406030204" pitchFamily="18" charset="0"/>
                          </a:rPr>
                        </m:ctrlPr>
                      </m:fPr>
                      <m:num>
                        <m:r>
                          <a:rPr lang="en-US" sz="6000" b="0" i="1" smtClean="0">
                            <a:latin typeface="Cambria Math" panose="02040503050406030204" pitchFamily="18" charset="0"/>
                          </a:rPr>
                          <m:t>1</m:t>
                        </m:r>
                      </m:num>
                      <m:den>
                        <m:rad>
                          <m:radPr>
                            <m:degHide m:val="on"/>
                            <m:ctrlPr>
                              <a:rPr lang="en-US" sz="6000" b="0" i="1" smtClean="0">
                                <a:latin typeface="Cambria Math" panose="02040503050406030204" pitchFamily="18" charset="0"/>
                              </a:rPr>
                            </m:ctrlPr>
                          </m:radPr>
                          <m:deg/>
                          <m:e>
                            <m:r>
                              <a:rPr lang="en-US" sz="6000" i="1">
                                <a:latin typeface="Cambria Math" panose="02040503050406030204" pitchFamily="18" charset="0"/>
                              </a:rPr>
                              <m:t>1−</m:t>
                            </m:r>
                            <m:sSup>
                              <m:sSupPr>
                                <m:ctrlPr>
                                  <a:rPr lang="en-US" sz="6000" i="1">
                                    <a:solidFill>
                                      <a:srgbClr val="7030A0"/>
                                    </a:solidFill>
                                    <a:latin typeface="Cambria Math" panose="02040503050406030204" pitchFamily="18" charset="0"/>
                                  </a:rPr>
                                </m:ctrlPr>
                              </m:sSupPr>
                              <m:e>
                                <m:r>
                                  <a:rPr lang="en-US" sz="6000" i="1">
                                    <a:solidFill>
                                      <a:srgbClr val="7030A0"/>
                                    </a:solidFill>
                                    <a:latin typeface="Cambria Math" panose="02040503050406030204" pitchFamily="18" charset="0"/>
                                  </a:rPr>
                                  <m:t>𝛽</m:t>
                                </m:r>
                              </m:e>
                              <m:sup>
                                <m:r>
                                  <a:rPr lang="en-US" sz="6000" i="1">
                                    <a:latin typeface="Cambria Math" panose="02040503050406030204" pitchFamily="18" charset="0"/>
                                  </a:rPr>
                                  <m:t>2</m:t>
                                </m:r>
                              </m:sup>
                            </m:sSup>
                          </m:e>
                        </m:rad>
                      </m:den>
                    </m:f>
                  </m:oMath>
                </a14:m>
                <a:r>
                  <a:rPr lang="en-CA" sz="6000" dirty="0"/>
                  <a:t> </a:t>
                </a:r>
              </a:p>
            </p:txBody>
          </p:sp>
        </mc:Choice>
        <mc:Fallback xmlns="">
          <p:sp>
            <p:nvSpPr>
              <p:cNvPr id="52" name="TextBox 51">
                <a:extLst>
                  <a:ext uri="{FF2B5EF4-FFF2-40B4-BE49-F238E27FC236}">
                    <a16:creationId xmlns:a16="http://schemas.microsoft.com/office/drawing/2014/main" id="{90E6D189-AAA1-4747-BF0B-E9D2216069E0}"/>
                  </a:ext>
                </a:extLst>
              </p:cNvPr>
              <p:cNvSpPr txBox="1">
                <a:spLocks noRot="1" noChangeAspect="1" noMove="1" noResize="1" noEditPoints="1" noAdjustHandles="1" noChangeArrowheads="1" noChangeShapeType="1" noTextEdit="1"/>
              </p:cNvSpPr>
              <p:nvPr/>
            </p:nvSpPr>
            <p:spPr>
              <a:xfrm>
                <a:off x="8690853" y="2783145"/>
                <a:ext cx="3471650" cy="1598194"/>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E968AD52-9E05-41F4-A7A7-7FBCB5037D40}"/>
                  </a:ext>
                </a:extLst>
              </p:cNvPr>
              <p:cNvSpPr txBox="1"/>
              <p:nvPr/>
            </p:nvSpPr>
            <p:spPr>
              <a:xfrm>
                <a:off x="9054647" y="1401712"/>
                <a:ext cx="2694902" cy="1327799"/>
              </a:xfrm>
              <a:prstGeom prst="rect">
                <a:avLst/>
              </a:prstGeom>
              <a:noFill/>
            </p:spPr>
            <p:txBody>
              <a:bodyPr wrap="square" rtlCol="0">
                <a:spAutoFit/>
              </a:bodyPr>
              <a:lstStyle/>
              <a:p>
                <a:pPr algn="ctr"/>
                <a14:m>
                  <m:oMath xmlns:m="http://schemas.openxmlformats.org/officeDocument/2006/math">
                    <m:r>
                      <a:rPr lang="en-US" sz="6000" i="1" smtClean="0">
                        <a:solidFill>
                          <a:srgbClr val="7030A0"/>
                        </a:solidFill>
                        <a:latin typeface="Cambria Math" panose="02040503050406030204" pitchFamily="18" charset="0"/>
                      </a:rPr>
                      <m:t>𝛽</m:t>
                    </m:r>
                    <m:r>
                      <a:rPr lang="en-US" sz="6000" i="1">
                        <a:latin typeface="Cambria Math" panose="02040503050406030204" pitchFamily="18" charset="0"/>
                      </a:rPr>
                      <m:t>=</m:t>
                    </m:r>
                    <m:f>
                      <m:fPr>
                        <m:ctrlPr>
                          <a:rPr lang="en-US" sz="6000" b="0" i="1" smtClean="0">
                            <a:latin typeface="Cambria Math" panose="02040503050406030204" pitchFamily="18" charset="0"/>
                          </a:rPr>
                        </m:ctrlPr>
                      </m:fPr>
                      <m:num>
                        <m:r>
                          <a:rPr lang="en-US" sz="6000" b="0" i="1" smtClean="0">
                            <a:solidFill>
                              <a:srgbClr val="00B050"/>
                            </a:solidFill>
                            <a:latin typeface="Cambria Math" panose="02040503050406030204" pitchFamily="18" charset="0"/>
                          </a:rPr>
                          <m:t>𝑣</m:t>
                        </m:r>
                      </m:num>
                      <m:den>
                        <m:r>
                          <a:rPr lang="en-US" sz="6000" b="0" i="1" smtClean="0">
                            <a:latin typeface="Cambria Math" panose="02040503050406030204" pitchFamily="18" charset="0"/>
                          </a:rPr>
                          <m:t>𝑐</m:t>
                        </m:r>
                      </m:den>
                    </m:f>
                  </m:oMath>
                </a14:m>
                <a:r>
                  <a:rPr lang="en-CA" sz="6000" dirty="0"/>
                  <a:t> </a:t>
                </a:r>
              </a:p>
            </p:txBody>
          </p:sp>
        </mc:Choice>
        <mc:Fallback xmlns="">
          <p:sp>
            <p:nvSpPr>
              <p:cNvPr id="53" name="TextBox 52">
                <a:extLst>
                  <a:ext uri="{FF2B5EF4-FFF2-40B4-BE49-F238E27FC236}">
                    <a16:creationId xmlns:a16="http://schemas.microsoft.com/office/drawing/2014/main" id="{E968AD52-9E05-41F4-A7A7-7FBCB5037D40}"/>
                  </a:ext>
                </a:extLst>
              </p:cNvPr>
              <p:cNvSpPr txBox="1">
                <a:spLocks noRot="1" noChangeAspect="1" noMove="1" noResize="1" noEditPoints="1" noAdjustHandles="1" noChangeArrowheads="1" noChangeShapeType="1" noTextEdit="1"/>
              </p:cNvSpPr>
              <p:nvPr/>
            </p:nvSpPr>
            <p:spPr>
              <a:xfrm>
                <a:off x="9054647" y="1401712"/>
                <a:ext cx="2694902" cy="1327799"/>
              </a:xfrm>
              <a:prstGeom prst="rect">
                <a:avLst/>
              </a:prstGeom>
              <a:blipFill>
                <a:blip r:embed="rId7"/>
                <a:stretch>
                  <a:fillRect/>
                </a:stretch>
              </a:blipFill>
            </p:spPr>
            <p:txBody>
              <a:bodyPr/>
              <a:lstStyle/>
              <a:p>
                <a:r>
                  <a:rPr lang="en-CA">
                    <a:noFill/>
                  </a:rPr>
                  <a:t> </a:t>
                </a:r>
              </a:p>
            </p:txBody>
          </p:sp>
        </mc:Fallback>
      </mc:AlternateContent>
      <p:sp>
        <p:nvSpPr>
          <p:cNvPr id="57" name="TextBox 56">
            <a:extLst>
              <a:ext uri="{FF2B5EF4-FFF2-40B4-BE49-F238E27FC236}">
                <a16:creationId xmlns:a16="http://schemas.microsoft.com/office/drawing/2014/main" id="{9DFEC934-F847-417D-A819-4BE5F807F409}"/>
              </a:ext>
            </a:extLst>
          </p:cNvPr>
          <p:cNvSpPr txBox="1"/>
          <p:nvPr/>
        </p:nvSpPr>
        <p:spPr>
          <a:xfrm>
            <a:off x="-58994" y="117988"/>
            <a:ext cx="4879349" cy="830997"/>
          </a:xfrm>
          <a:prstGeom prst="rect">
            <a:avLst/>
          </a:prstGeom>
          <a:noFill/>
        </p:spPr>
        <p:txBody>
          <a:bodyPr wrap="none" rtlCol="0">
            <a:spAutoFit/>
          </a:bodyPr>
          <a:lstStyle/>
          <a:p>
            <a:r>
              <a:rPr lang="en-US" sz="4800" dirty="0"/>
              <a:t>Galilean Transform</a:t>
            </a:r>
            <a:endParaRPr lang="en-CA" sz="4800" dirty="0"/>
          </a:p>
        </p:txBody>
      </p:sp>
      <p:sp>
        <p:nvSpPr>
          <p:cNvPr id="58" name="TextBox 57">
            <a:extLst>
              <a:ext uri="{FF2B5EF4-FFF2-40B4-BE49-F238E27FC236}">
                <a16:creationId xmlns:a16="http://schemas.microsoft.com/office/drawing/2014/main" id="{92DF8ED1-5CDB-449B-8512-7D61C5600D5F}"/>
              </a:ext>
            </a:extLst>
          </p:cNvPr>
          <p:cNvSpPr txBox="1"/>
          <p:nvPr/>
        </p:nvSpPr>
        <p:spPr>
          <a:xfrm>
            <a:off x="5019367" y="0"/>
            <a:ext cx="5281574" cy="923330"/>
          </a:xfrm>
          <a:prstGeom prst="rect">
            <a:avLst/>
          </a:prstGeom>
          <a:noFill/>
        </p:spPr>
        <p:txBody>
          <a:bodyPr wrap="none" rtlCol="0">
            <a:spAutoFit/>
          </a:bodyPr>
          <a:lstStyle/>
          <a:p>
            <a:r>
              <a:rPr lang="en-US" sz="5400" dirty="0"/>
              <a:t>Lorentz Transform</a:t>
            </a:r>
            <a:endParaRPr lang="en-CA" sz="5400" dirty="0"/>
          </a:p>
        </p:txBody>
      </p:sp>
      <p:grpSp>
        <p:nvGrpSpPr>
          <p:cNvPr id="111" name="Group 110">
            <a:extLst>
              <a:ext uri="{FF2B5EF4-FFF2-40B4-BE49-F238E27FC236}">
                <a16:creationId xmlns:a16="http://schemas.microsoft.com/office/drawing/2014/main" id="{8EE2FA41-7B5E-4DDE-9E4C-E5D55D19D9FA}"/>
              </a:ext>
            </a:extLst>
          </p:cNvPr>
          <p:cNvGrpSpPr/>
          <p:nvPr/>
        </p:nvGrpSpPr>
        <p:grpSpPr>
          <a:xfrm>
            <a:off x="4973371" y="781050"/>
            <a:ext cx="4227779" cy="4212922"/>
            <a:chOff x="8115300" y="-68217"/>
            <a:chExt cx="4227779" cy="4212922"/>
          </a:xfrm>
        </p:grpSpPr>
        <p:grpSp>
          <p:nvGrpSpPr>
            <p:cNvPr id="112" name="Group 111">
              <a:extLst>
                <a:ext uri="{FF2B5EF4-FFF2-40B4-BE49-F238E27FC236}">
                  <a16:creationId xmlns:a16="http://schemas.microsoft.com/office/drawing/2014/main" id="{D3085F54-EDBF-4C91-B67F-409440A97432}"/>
                </a:ext>
              </a:extLst>
            </p:cNvPr>
            <p:cNvGrpSpPr/>
            <p:nvPr/>
          </p:nvGrpSpPr>
          <p:grpSpPr>
            <a:xfrm>
              <a:off x="8408570" y="605320"/>
              <a:ext cx="2828151" cy="3539385"/>
              <a:chOff x="8916251" y="3646887"/>
              <a:chExt cx="1885667" cy="2551440"/>
            </a:xfrm>
          </p:grpSpPr>
          <p:cxnSp>
            <p:nvCxnSpPr>
              <p:cNvPr id="127" name="Straight Connector 126">
                <a:extLst>
                  <a:ext uri="{FF2B5EF4-FFF2-40B4-BE49-F238E27FC236}">
                    <a16:creationId xmlns:a16="http://schemas.microsoft.com/office/drawing/2014/main" id="{A7B0743E-0E36-44C6-8A17-A44EF6FE81FB}"/>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28" name="Straight Connector 127">
                <a:extLst>
                  <a:ext uri="{FF2B5EF4-FFF2-40B4-BE49-F238E27FC236}">
                    <a16:creationId xmlns:a16="http://schemas.microsoft.com/office/drawing/2014/main" id="{1E7A723D-B029-4B38-B1AC-FB757343E763}"/>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29" name="Straight Connector 128">
                <a:extLst>
                  <a:ext uri="{FF2B5EF4-FFF2-40B4-BE49-F238E27FC236}">
                    <a16:creationId xmlns:a16="http://schemas.microsoft.com/office/drawing/2014/main" id="{4782EDA5-EBD7-4B7B-8EDF-B7FC95A8E71C}"/>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113" name="Group 112">
              <a:extLst>
                <a:ext uri="{FF2B5EF4-FFF2-40B4-BE49-F238E27FC236}">
                  <a16:creationId xmlns:a16="http://schemas.microsoft.com/office/drawing/2014/main" id="{A4B197CC-0DAE-44AD-95E0-8FF2B816E72F}"/>
                </a:ext>
              </a:extLst>
            </p:cNvPr>
            <p:cNvGrpSpPr/>
            <p:nvPr/>
          </p:nvGrpSpPr>
          <p:grpSpPr>
            <a:xfrm>
              <a:off x="8210550" y="952667"/>
              <a:ext cx="3360423" cy="2828149"/>
              <a:chOff x="789165" y="819317"/>
              <a:chExt cx="7717578" cy="2828149"/>
            </a:xfrm>
          </p:grpSpPr>
          <p:cxnSp>
            <p:nvCxnSpPr>
              <p:cNvPr id="124" name="Straight Connector 123">
                <a:extLst>
                  <a:ext uri="{FF2B5EF4-FFF2-40B4-BE49-F238E27FC236}">
                    <a16:creationId xmlns:a16="http://schemas.microsoft.com/office/drawing/2014/main" id="{651C5F08-5618-4490-8598-24377F7B7BC8}"/>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25" name="Straight Connector 124">
                <a:extLst>
                  <a:ext uri="{FF2B5EF4-FFF2-40B4-BE49-F238E27FC236}">
                    <a16:creationId xmlns:a16="http://schemas.microsoft.com/office/drawing/2014/main" id="{FC075501-9C04-414C-95A1-7B8DF19D077E}"/>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26" name="Straight Connector 125">
                <a:extLst>
                  <a:ext uri="{FF2B5EF4-FFF2-40B4-BE49-F238E27FC236}">
                    <a16:creationId xmlns:a16="http://schemas.microsoft.com/office/drawing/2014/main" id="{2D60C6EE-36FF-4D62-BD43-77CB5275AB76}"/>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114" name="Straight Arrow Connector 113">
              <a:extLst>
                <a:ext uri="{FF2B5EF4-FFF2-40B4-BE49-F238E27FC236}">
                  <a16:creationId xmlns:a16="http://schemas.microsoft.com/office/drawing/2014/main" id="{D8966E06-4623-4B0C-9E3B-3F4D39596B72}"/>
                </a:ext>
              </a:extLst>
            </p:cNvPr>
            <p:cNvCxnSpPr>
              <a:cxnSpLocks/>
            </p:cNvCxnSpPr>
            <p:nvPr/>
          </p:nvCxnSpPr>
          <p:spPr>
            <a:xfrm>
              <a:off x="8115300" y="3779733"/>
              <a:ext cx="3691090"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115" name="Straight Arrow Connector 114">
              <a:extLst>
                <a:ext uri="{FF2B5EF4-FFF2-40B4-BE49-F238E27FC236}">
                  <a16:creationId xmlns:a16="http://schemas.microsoft.com/office/drawing/2014/main" id="{F9D13590-18CC-41FB-A352-EF7CDD3BE575}"/>
                </a:ext>
              </a:extLst>
            </p:cNvPr>
            <p:cNvCxnSpPr>
              <a:cxnSpLocks/>
            </p:cNvCxnSpPr>
            <p:nvPr/>
          </p:nvCxnSpPr>
          <p:spPr>
            <a:xfrm flipV="1">
              <a:off x="8418410" y="745223"/>
              <a:ext cx="0" cy="3331477"/>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116" name="Straight Connector 115">
              <a:extLst>
                <a:ext uri="{FF2B5EF4-FFF2-40B4-BE49-F238E27FC236}">
                  <a16:creationId xmlns:a16="http://schemas.microsoft.com/office/drawing/2014/main" id="{3DFA4432-07CB-4075-9C89-55C5E8D5E6EF}"/>
                </a:ext>
              </a:extLst>
            </p:cNvPr>
            <p:cNvCxnSpPr>
              <a:cxnSpLocks/>
            </p:cNvCxnSpPr>
            <p:nvPr/>
          </p:nvCxnSpPr>
          <p:spPr>
            <a:xfrm flipH="1">
              <a:off x="8349173" y="704850"/>
              <a:ext cx="771167" cy="3276600"/>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117" name="Straight Connector 116">
              <a:extLst>
                <a:ext uri="{FF2B5EF4-FFF2-40B4-BE49-F238E27FC236}">
                  <a16:creationId xmlns:a16="http://schemas.microsoft.com/office/drawing/2014/main" id="{8A3A4977-1F1C-4091-9BEF-9F2057D17616}"/>
                </a:ext>
              </a:extLst>
            </p:cNvPr>
            <p:cNvCxnSpPr>
              <a:cxnSpLocks/>
            </p:cNvCxnSpPr>
            <p:nvPr/>
          </p:nvCxnSpPr>
          <p:spPr>
            <a:xfrm flipH="1">
              <a:off x="9772651" y="198483"/>
              <a:ext cx="898733" cy="3910504"/>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18" name="Straight Connector 117">
              <a:extLst>
                <a:ext uri="{FF2B5EF4-FFF2-40B4-BE49-F238E27FC236}">
                  <a16:creationId xmlns:a16="http://schemas.microsoft.com/office/drawing/2014/main" id="{77F49E9B-88E1-4E28-8B8F-78E2D15FCE29}"/>
                </a:ext>
              </a:extLst>
            </p:cNvPr>
            <p:cNvCxnSpPr>
              <a:cxnSpLocks/>
            </p:cNvCxnSpPr>
            <p:nvPr/>
          </p:nvCxnSpPr>
          <p:spPr>
            <a:xfrm flipH="1">
              <a:off x="11306093" y="-68217"/>
              <a:ext cx="856426" cy="4183017"/>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19" name="Straight Connector 118">
              <a:extLst>
                <a:ext uri="{FF2B5EF4-FFF2-40B4-BE49-F238E27FC236}">
                  <a16:creationId xmlns:a16="http://schemas.microsoft.com/office/drawing/2014/main" id="{D42AD6D2-50E1-45A3-8CD4-3AA93CFED7B0}"/>
                </a:ext>
              </a:extLst>
            </p:cNvPr>
            <p:cNvCxnSpPr>
              <a:cxnSpLocks/>
            </p:cNvCxnSpPr>
            <p:nvPr/>
          </p:nvCxnSpPr>
          <p:spPr>
            <a:xfrm flipV="1">
              <a:off x="8153400" y="3067050"/>
              <a:ext cx="3367243" cy="753680"/>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120" name="Straight Connector 119">
              <a:extLst>
                <a:ext uri="{FF2B5EF4-FFF2-40B4-BE49-F238E27FC236}">
                  <a16:creationId xmlns:a16="http://schemas.microsoft.com/office/drawing/2014/main" id="{FB1952B4-B48A-4EC1-9B4C-B05F8C6E1511}"/>
                </a:ext>
              </a:extLst>
            </p:cNvPr>
            <p:cNvCxnSpPr>
              <a:cxnSpLocks/>
            </p:cNvCxnSpPr>
            <p:nvPr/>
          </p:nvCxnSpPr>
          <p:spPr>
            <a:xfrm flipV="1">
              <a:off x="8191500" y="1478778"/>
              <a:ext cx="3808679" cy="861687"/>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21" name="Straight Connector 120">
              <a:extLst>
                <a:ext uri="{FF2B5EF4-FFF2-40B4-BE49-F238E27FC236}">
                  <a16:creationId xmlns:a16="http://schemas.microsoft.com/office/drawing/2014/main" id="{A47CC1F6-9A43-4198-A06B-512C58EE64C7}"/>
                </a:ext>
              </a:extLst>
            </p:cNvPr>
            <p:cNvCxnSpPr>
              <a:cxnSpLocks/>
            </p:cNvCxnSpPr>
            <p:nvPr/>
          </p:nvCxnSpPr>
          <p:spPr>
            <a:xfrm flipV="1">
              <a:off x="8172450" y="37341"/>
              <a:ext cx="4170629" cy="87327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22" name="Straight Arrow Connector 121">
              <a:extLst>
                <a:ext uri="{FF2B5EF4-FFF2-40B4-BE49-F238E27FC236}">
                  <a16:creationId xmlns:a16="http://schemas.microsoft.com/office/drawing/2014/main" id="{3AA50630-3175-410F-B8E5-E2D126BE71A0}"/>
                </a:ext>
              </a:extLst>
            </p:cNvPr>
            <p:cNvCxnSpPr>
              <a:cxnSpLocks/>
            </p:cNvCxnSpPr>
            <p:nvPr/>
          </p:nvCxnSpPr>
          <p:spPr>
            <a:xfrm flipV="1">
              <a:off x="8172450" y="2955036"/>
              <a:ext cx="3732479" cy="860284"/>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123" name="Straight Arrow Connector 122">
              <a:extLst>
                <a:ext uri="{FF2B5EF4-FFF2-40B4-BE49-F238E27FC236}">
                  <a16:creationId xmlns:a16="http://schemas.microsoft.com/office/drawing/2014/main" id="{4F1F5868-7B7E-4539-84A0-5057709FDCA0}"/>
                </a:ext>
              </a:extLst>
            </p:cNvPr>
            <p:cNvCxnSpPr>
              <a:cxnSpLocks/>
            </p:cNvCxnSpPr>
            <p:nvPr/>
          </p:nvCxnSpPr>
          <p:spPr>
            <a:xfrm flipV="1">
              <a:off x="8357666" y="446133"/>
              <a:ext cx="848375" cy="3592467"/>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spTree>
    <p:custDataLst>
      <p:tags r:id="rId1"/>
    </p:custDataLst>
    <p:extLst>
      <p:ext uri="{BB962C8B-B14F-4D97-AF65-F5344CB8AC3E}">
        <p14:creationId xmlns:p14="http://schemas.microsoft.com/office/powerpoint/2010/main" val="1598283703"/>
      </p:ext>
    </p:extLst>
  </p:cSld>
  <p:clrMapOvr>
    <a:masterClrMapping/>
  </p:clrMapOvr>
  <mc:AlternateContent xmlns:mc="http://schemas.openxmlformats.org/markup-compatibility/2006" xmlns:p14="http://schemas.microsoft.com/office/powerpoint/2010/main">
    <mc:Choice Requires="p14">
      <p:transition spd="med" p14:dur="700" advTm="2263">
        <p:fade/>
      </p:transition>
    </mc:Choice>
    <mc:Fallback xmlns="">
      <p:transition spd="med" advTm="2263">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18F0ABE7-B0A1-4ABA-9C34-F2984E2172CB}"/>
              </a:ext>
            </a:extLst>
          </p:cNvPr>
          <p:cNvGrpSpPr/>
          <p:nvPr/>
        </p:nvGrpSpPr>
        <p:grpSpPr>
          <a:xfrm>
            <a:off x="235359" y="1461350"/>
            <a:ext cx="4019553" cy="3547580"/>
            <a:chOff x="3448050" y="262420"/>
            <a:chExt cx="4019553" cy="3547580"/>
          </a:xfrm>
        </p:grpSpPr>
        <p:grpSp>
          <p:nvGrpSpPr>
            <p:cNvPr id="5" name="Group 4">
              <a:extLst>
                <a:ext uri="{FF2B5EF4-FFF2-40B4-BE49-F238E27FC236}">
                  <a16:creationId xmlns:a16="http://schemas.microsoft.com/office/drawing/2014/main" id="{6AE9F187-DD49-46AC-97F7-6EBC0954D4CB}"/>
                </a:ext>
              </a:extLst>
            </p:cNvPr>
            <p:cNvGrpSpPr/>
            <p:nvPr/>
          </p:nvGrpSpPr>
          <p:grpSpPr>
            <a:xfrm>
              <a:off x="3707830" y="262420"/>
              <a:ext cx="2828151" cy="3520481"/>
              <a:chOff x="8916251" y="3646887"/>
              <a:chExt cx="1885667" cy="2551440"/>
            </a:xfrm>
          </p:grpSpPr>
          <p:cxnSp>
            <p:nvCxnSpPr>
              <p:cNvPr id="16" name="Straight Connector 15">
                <a:extLst>
                  <a:ext uri="{FF2B5EF4-FFF2-40B4-BE49-F238E27FC236}">
                    <a16:creationId xmlns:a16="http://schemas.microsoft.com/office/drawing/2014/main" id="{4EADA0D3-C2F0-4A1B-A7A8-C8F2B1AB0590}"/>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87F4CE59-B821-42B4-8070-B802F13073CC}"/>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B51737B2-4F5A-462E-B828-83123B99F547}"/>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6" name="Group 5">
              <a:extLst>
                <a:ext uri="{FF2B5EF4-FFF2-40B4-BE49-F238E27FC236}">
                  <a16:creationId xmlns:a16="http://schemas.microsoft.com/office/drawing/2014/main" id="{0FA74CFF-61D1-4211-88CC-ABE998D28C64}"/>
                </a:ext>
              </a:extLst>
            </p:cNvPr>
            <p:cNvGrpSpPr/>
            <p:nvPr/>
          </p:nvGrpSpPr>
          <p:grpSpPr>
            <a:xfrm>
              <a:off x="3486150" y="609767"/>
              <a:ext cx="3383902" cy="2828149"/>
              <a:chOff x="789165" y="819317"/>
              <a:chExt cx="7717578" cy="2828149"/>
            </a:xfrm>
          </p:grpSpPr>
          <p:cxnSp>
            <p:nvCxnSpPr>
              <p:cNvPr id="11" name="Straight Connector 10">
                <a:extLst>
                  <a:ext uri="{FF2B5EF4-FFF2-40B4-BE49-F238E27FC236}">
                    <a16:creationId xmlns:a16="http://schemas.microsoft.com/office/drawing/2014/main" id="{C990EA67-E79F-434F-8DA1-D8B567BA3ECD}"/>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C774D277-DE32-4D08-B38E-51E534FC5F06}"/>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9AA27957-30F3-4E17-8852-550A65F28A16}"/>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7" name="Straight Arrow Connector 6">
              <a:extLst>
                <a:ext uri="{FF2B5EF4-FFF2-40B4-BE49-F238E27FC236}">
                  <a16:creationId xmlns:a16="http://schemas.microsoft.com/office/drawing/2014/main" id="{494E3BB9-2797-43C6-9D8C-B68498F5B636}"/>
                </a:ext>
              </a:extLst>
            </p:cNvPr>
            <p:cNvCxnSpPr>
              <a:cxnSpLocks/>
            </p:cNvCxnSpPr>
            <p:nvPr/>
          </p:nvCxnSpPr>
          <p:spPr>
            <a:xfrm>
              <a:off x="3524250" y="3436833"/>
              <a:ext cx="3581400"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a:extLst>
                <a:ext uri="{FF2B5EF4-FFF2-40B4-BE49-F238E27FC236}">
                  <a16:creationId xmlns:a16="http://schemas.microsoft.com/office/drawing/2014/main" id="{F6629D91-7332-4F67-A713-BFC3814EFDF9}"/>
                </a:ext>
              </a:extLst>
            </p:cNvPr>
            <p:cNvCxnSpPr>
              <a:cxnSpLocks/>
            </p:cNvCxnSpPr>
            <p:nvPr/>
          </p:nvCxnSpPr>
          <p:spPr>
            <a:xfrm flipV="1">
              <a:off x="3717670" y="402323"/>
              <a:ext cx="0" cy="3407677"/>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26F3FE09-8C06-4C13-8517-592C45A9371A}"/>
                </a:ext>
              </a:extLst>
            </p:cNvPr>
            <p:cNvCxnSpPr>
              <a:cxnSpLocks/>
            </p:cNvCxnSpPr>
            <p:nvPr/>
          </p:nvCxnSpPr>
          <p:spPr>
            <a:xfrm flipH="1">
              <a:off x="3658516" y="361950"/>
              <a:ext cx="780134" cy="3314700"/>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F2AB0472-3AD7-4827-83AD-302F3C53DA61}"/>
                </a:ext>
              </a:extLst>
            </p:cNvPr>
            <p:cNvCxnSpPr>
              <a:cxnSpLocks/>
            </p:cNvCxnSpPr>
            <p:nvPr/>
          </p:nvCxnSpPr>
          <p:spPr>
            <a:xfrm flipH="1">
              <a:off x="5048250" y="304800"/>
              <a:ext cx="800102" cy="3435157"/>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AAB735A9-486F-4EDA-AE8C-5EDED8E8E89C}"/>
                </a:ext>
              </a:extLst>
            </p:cNvPr>
            <p:cNvCxnSpPr>
              <a:cxnSpLocks/>
            </p:cNvCxnSpPr>
            <p:nvPr/>
          </p:nvCxnSpPr>
          <p:spPr>
            <a:xfrm flipH="1">
              <a:off x="6487591" y="361950"/>
              <a:ext cx="808560" cy="3352800"/>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grpSp>
          <p:nvGrpSpPr>
            <p:cNvPr id="33" name="Group 32">
              <a:extLst>
                <a:ext uri="{FF2B5EF4-FFF2-40B4-BE49-F238E27FC236}">
                  <a16:creationId xmlns:a16="http://schemas.microsoft.com/office/drawing/2014/main" id="{592160CB-5499-4D1F-AA8E-46222DD4DCE1}"/>
                </a:ext>
              </a:extLst>
            </p:cNvPr>
            <p:cNvGrpSpPr/>
            <p:nvPr/>
          </p:nvGrpSpPr>
          <p:grpSpPr>
            <a:xfrm>
              <a:off x="3456830" y="609766"/>
              <a:ext cx="4010773" cy="2828150"/>
              <a:chOff x="541515" y="609766"/>
              <a:chExt cx="6926088" cy="2828150"/>
            </a:xfrm>
          </p:grpSpPr>
          <p:cxnSp>
            <p:nvCxnSpPr>
              <p:cNvPr id="26" name="Straight Connector 25">
                <a:extLst>
                  <a:ext uri="{FF2B5EF4-FFF2-40B4-BE49-F238E27FC236}">
                    <a16:creationId xmlns:a16="http://schemas.microsoft.com/office/drawing/2014/main" id="{C295B29D-E5F2-4E1B-B08E-E7E69B3365C0}"/>
                  </a:ext>
                </a:extLst>
              </p:cNvPr>
              <p:cNvCxnSpPr/>
              <p:nvPr/>
            </p:nvCxnSpPr>
            <p:spPr>
              <a:xfrm rot="16200000">
                <a:off x="3703170" y="301760"/>
                <a:ext cx="0" cy="6272311"/>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9EABA99E-0832-4C15-B26A-0CFE12C48768}"/>
                  </a:ext>
                </a:extLst>
              </p:cNvPr>
              <p:cNvCxnSpPr>
                <a:cxnSpLocks/>
              </p:cNvCxnSpPr>
              <p:nvPr/>
            </p:nvCxnSpPr>
            <p:spPr>
              <a:xfrm flipV="1">
                <a:off x="575247" y="2028527"/>
                <a:ext cx="6644706" cy="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79F01B13-8A4D-49D3-B4CB-FC8006EEC875}"/>
                  </a:ext>
                </a:extLst>
              </p:cNvPr>
              <p:cNvCxnSpPr>
                <a:cxnSpLocks/>
              </p:cNvCxnSpPr>
              <p:nvPr/>
            </p:nvCxnSpPr>
            <p:spPr>
              <a:xfrm flipV="1">
                <a:off x="541515" y="609766"/>
                <a:ext cx="6926088" cy="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grpSp>
        <p:cxnSp>
          <p:nvCxnSpPr>
            <p:cNvPr id="29" name="Straight Arrow Connector 28">
              <a:extLst>
                <a:ext uri="{FF2B5EF4-FFF2-40B4-BE49-F238E27FC236}">
                  <a16:creationId xmlns:a16="http://schemas.microsoft.com/office/drawing/2014/main" id="{ED331A20-D384-4A55-8E4E-95C2BA36C891}"/>
                </a:ext>
              </a:extLst>
            </p:cNvPr>
            <p:cNvCxnSpPr>
              <a:cxnSpLocks/>
            </p:cNvCxnSpPr>
            <p:nvPr/>
          </p:nvCxnSpPr>
          <p:spPr>
            <a:xfrm>
              <a:off x="3448050" y="3436833"/>
              <a:ext cx="3657600" cy="0"/>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8EEB5BBA-5C07-4612-9E37-AB84CA56EC87}"/>
                </a:ext>
              </a:extLst>
            </p:cNvPr>
            <p:cNvCxnSpPr>
              <a:cxnSpLocks/>
            </p:cNvCxnSpPr>
            <p:nvPr/>
          </p:nvCxnSpPr>
          <p:spPr>
            <a:xfrm flipV="1">
              <a:off x="3656003" y="323850"/>
              <a:ext cx="801697" cy="3429000"/>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47" name="Straight Connector 46">
            <a:extLst>
              <a:ext uri="{FF2B5EF4-FFF2-40B4-BE49-F238E27FC236}">
                <a16:creationId xmlns:a16="http://schemas.microsoft.com/office/drawing/2014/main" id="{0911C4BE-5DC9-4E2D-948A-F69D97EF1B5C}"/>
              </a:ext>
            </a:extLst>
          </p:cNvPr>
          <p:cNvCxnSpPr/>
          <p:nvPr/>
        </p:nvCxnSpPr>
        <p:spPr>
          <a:xfrm>
            <a:off x="4779089" y="0"/>
            <a:ext cx="0" cy="6858000"/>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0E6D189-AAA1-4747-BF0B-E9D2216069E0}"/>
                  </a:ext>
                </a:extLst>
              </p:cNvPr>
              <p:cNvSpPr txBox="1"/>
              <p:nvPr/>
            </p:nvSpPr>
            <p:spPr>
              <a:xfrm>
                <a:off x="8690853" y="2783145"/>
                <a:ext cx="3471650" cy="1598194"/>
              </a:xfrm>
              <a:prstGeom prst="rect">
                <a:avLst/>
              </a:prstGeom>
              <a:noFill/>
            </p:spPr>
            <p:txBody>
              <a:bodyPr wrap="square" rtlCol="0">
                <a:spAutoFit/>
              </a:bodyPr>
              <a:lstStyle/>
              <a:p>
                <a14:m>
                  <m:oMath xmlns:m="http://schemas.openxmlformats.org/officeDocument/2006/math">
                    <m:r>
                      <a:rPr lang="en-US" sz="6000" i="1">
                        <a:latin typeface="Cambria Math" panose="02040503050406030204" pitchFamily="18" charset="0"/>
                      </a:rPr>
                      <m:t>𝛾</m:t>
                    </m:r>
                    <m:r>
                      <a:rPr lang="en-US" sz="6000" i="1">
                        <a:latin typeface="Cambria Math" panose="02040503050406030204" pitchFamily="18" charset="0"/>
                      </a:rPr>
                      <m:t>=</m:t>
                    </m:r>
                    <m:f>
                      <m:fPr>
                        <m:ctrlPr>
                          <a:rPr lang="en-US" sz="6000" b="0" i="1" smtClean="0">
                            <a:latin typeface="Cambria Math" panose="02040503050406030204" pitchFamily="18" charset="0"/>
                          </a:rPr>
                        </m:ctrlPr>
                      </m:fPr>
                      <m:num>
                        <m:r>
                          <a:rPr lang="en-US" sz="6000" b="0" i="1" smtClean="0">
                            <a:latin typeface="Cambria Math" panose="02040503050406030204" pitchFamily="18" charset="0"/>
                          </a:rPr>
                          <m:t>1</m:t>
                        </m:r>
                      </m:num>
                      <m:den>
                        <m:rad>
                          <m:radPr>
                            <m:degHide m:val="on"/>
                            <m:ctrlPr>
                              <a:rPr lang="en-US" sz="6000" b="0" i="1" smtClean="0">
                                <a:latin typeface="Cambria Math" panose="02040503050406030204" pitchFamily="18" charset="0"/>
                              </a:rPr>
                            </m:ctrlPr>
                          </m:radPr>
                          <m:deg/>
                          <m:e>
                            <m:r>
                              <a:rPr lang="en-US" sz="6000" i="1">
                                <a:latin typeface="Cambria Math" panose="02040503050406030204" pitchFamily="18" charset="0"/>
                              </a:rPr>
                              <m:t>1−</m:t>
                            </m:r>
                            <m:sSup>
                              <m:sSupPr>
                                <m:ctrlPr>
                                  <a:rPr lang="en-US" sz="6000" i="1">
                                    <a:solidFill>
                                      <a:srgbClr val="7030A0"/>
                                    </a:solidFill>
                                    <a:latin typeface="Cambria Math" panose="02040503050406030204" pitchFamily="18" charset="0"/>
                                  </a:rPr>
                                </m:ctrlPr>
                              </m:sSupPr>
                              <m:e>
                                <m:r>
                                  <a:rPr lang="en-US" sz="6000" i="1">
                                    <a:solidFill>
                                      <a:srgbClr val="7030A0"/>
                                    </a:solidFill>
                                    <a:latin typeface="Cambria Math" panose="02040503050406030204" pitchFamily="18" charset="0"/>
                                  </a:rPr>
                                  <m:t>𝛽</m:t>
                                </m:r>
                              </m:e>
                              <m:sup>
                                <m:r>
                                  <a:rPr lang="en-US" sz="6000" i="1">
                                    <a:latin typeface="Cambria Math" panose="02040503050406030204" pitchFamily="18" charset="0"/>
                                  </a:rPr>
                                  <m:t>2</m:t>
                                </m:r>
                              </m:sup>
                            </m:sSup>
                          </m:e>
                        </m:rad>
                      </m:den>
                    </m:f>
                  </m:oMath>
                </a14:m>
                <a:r>
                  <a:rPr lang="en-CA" sz="6000" dirty="0"/>
                  <a:t> </a:t>
                </a:r>
              </a:p>
            </p:txBody>
          </p:sp>
        </mc:Choice>
        <mc:Fallback xmlns="">
          <p:sp>
            <p:nvSpPr>
              <p:cNvPr id="52" name="TextBox 51">
                <a:extLst>
                  <a:ext uri="{FF2B5EF4-FFF2-40B4-BE49-F238E27FC236}">
                    <a16:creationId xmlns:a16="http://schemas.microsoft.com/office/drawing/2014/main" id="{90E6D189-AAA1-4747-BF0B-E9D2216069E0}"/>
                  </a:ext>
                </a:extLst>
              </p:cNvPr>
              <p:cNvSpPr txBox="1">
                <a:spLocks noRot="1" noChangeAspect="1" noMove="1" noResize="1" noEditPoints="1" noAdjustHandles="1" noChangeArrowheads="1" noChangeShapeType="1" noTextEdit="1"/>
              </p:cNvSpPr>
              <p:nvPr/>
            </p:nvSpPr>
            <p:spPr>
              <a:xfrm>
                <a:off x="8690853" y="2783145"/>
                <a:ext cx="3471650" cy="1598194"/>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E968AD52-9E05-41F4-A7A7-7FBCB5037D40}"/>
                  </a:ext>
                </a:extLst>
              </p:cNvPr>
              <p:cNvSpPr txBox="1"/>
              <p:nvPr/>
            </p:nvSpPr>
            <p:spPr>
              <a:xfrm>
                <a:off x="9054647" y="1401712"/>
                <a:ext cx="2694902" cy="1327799"/>
              </a:xfrm>
              <a:prstGeom prst="rect">
                <a:avLst/>
              </a:prstGeom>
              <a:noFill/>
            </p:spPr>
            <p:txBody>
              <a:bodyPr wrap="square" rtlCol="0">
                <a:spAutoFit/>
              </a:bodyPr>
              <a:lstStyle/>
              <a:p>
                <a:pPr algn="ctr"/>
                <a14:m>
                  <m:oMath xmlns:m="http://schemas.openxmlformats.org/officeDocument/2006/math">
                    <m:r>
                      <a:rPr lang="en-US" sz="6000" i="1" smtClean="0">
                        <a:solidFill>
                          <a:srgbClr val="7030A0"/>
                        </a:solidFill>
                        <a:latin typeface="Cambria Math" panose="02040503050406030204" pitchFamily="18" charset="0"/>
                      </a:rPr>
                      <m:t>𝛽</m:t>
                    </m:r>
                    <m:r>
                      <a:rPr lang="en-US" sz="6000" i="1">
                        <a:latin typeface="Cambria Math" panose="02040503050406030204" pitchFamily="18" charset="0"/>
                      </a:rPr>
                      <m:t>=</m:t>
                    </m:r>
                    <m:f>
                      <m:fPr>
                        <m:ctrlPr>
                          <a:rPr lang="en-US" sz="6000" b="0" i="1" smtClean="0">
                            <a:latin typeface="Cambria Math" panose="02040503050406030204" pitchFamily="18" charset="0"/>
                          </a:rPr>
                        </m:ctrlPr>
                      </m:fPr>
                      <m:num>
                        <m:r>
                          <a:rPr lang="en-US" sz="6000" b="0" i="1" smtClean="0">
                            <a:solidFill>
                              <a:srgbClr val="00B050"/>
                            </a:solidFill>
                            <a:latin typeface="Cambria Math" panose="02040503050406030204" pitchFamily="18" charset="0"/>
                          </a:rPr>
                          <m:t>𝑣</m:t>
                        </m:r>
                      </m:num>
                      <m:den>
                        <m:r>
                          <a:rPr lang="en-US" sz="6000" b="0" i="1" smtClean="0">
                            <a:latin typeface="Cambria Math" panose="02040503050406030204" pitchFamily="18" charset="0"/>
                          </a:rPr>
                          <m:t>𝑐</m:t>
                        </m:r>
                      </m:den>
                    </m:f>
                  </m:oMath>
                </a14:m>
                <a:r>
                  <a:rPr lang="en-CA" sz="6000" dirty="0"/>
                  <a:t> </a:t>
                </a:r>
              </a:p>
            </p:txBody>
          </p:sp>
        </mc:Choice>
        <mc:Fallback xmlns="">
          <p:sp>
            <p:nvSpPr>
              <p:cNvPr id="53" name="TextBox 52">
                <a:extLst>
                  <a:ext uri="{FF2B5EF4-FFF2-40B4-BE49-F238E27FC236}">
                    <a16:creationId xmlns:a16="http://schemas.microsoft.com/office/drawing/2014/main" id="{E968AD52-9E05-41F4-A7A7-7FBCB5037D40}"/>
                  </a:ext>
                </a:extLst>
              </p:cNvPr>
              <p:cNvSpPr txBox="1">
                <a:spLocks noRot="1" noChangeAspect="1" noMove="1" noResize="1" noEditPoints="1" noAdjustHandles="1" noChangeArrowheads="1" noChangeShapeType="1" noTextEdit="1"/>
              </p:cNvSpPr>
              <p:nvPr/>
            </p:nvSpPr>
            <p:spPr>
              <a:xfrm>
                <a:off x="9054647" y="1401712"/>
                <a:ext cx="2694902" cy="1327799"/>
              </a:xfrm>
              <a:prstGeom prst="rect">
                <a:avLst/>
              </a:prstGeom>
              <a:blipFill>
                <a:blip r:embed="rId4"/>
                <a:stretch>
                  <a:fillRect/>
                </a:stretch>
              </a:blipFill>
            </p:spPr>
            <p:txBody>
              <a:bodyPr/>
              <a:lstStyle/>
              <a:p>
                <a:r>
                  <a:rPr lang="en-CA">
                    <a:noFill/>
                  </a:rPr>
                  <a:t> </a:t>
                </a:r>
              </a:p>
            </p:txBody>
          </p:sp>
        </mc:Fallback>
      </mc:AlternateContent>
      <p:sp>
        <p:nvSpPr>
          <p:cNvPr id="57" name="TextBox 56">
            <a:extLst>
              <a:ext uri="{FF2B5EF4-FFF2-40B4-BE49-F238E27FC236}">
                <a16:creationId xmlns:a16="http://schemas.microsoft.com/office/drawing/2014/main" id="{9DFEC934-F847-417D-A819-4BE5F807F409}"/>
              </a:ext>
            </a:extLst>
          </p:cNvPr>
          <p:cNvSpPr txBox="1"/>
          <p:nvPr/>
        </p:nvSpPr>
        <p:spPr>
          <a:xfrm>
            <a:off x="-58994" y="117988"/>
            <a:ext cx="4879349" cy="830997"/>
          </a:xfrm>
          <a:prstGeom prst="rect">
            <a:avLst/>
          </a:prstGeom>
          <a:noFill/>
        </p:spPr>
        <p:txBody>
          <a:bodyPr wrap="none" rtlCol="0">
            <a:spAutoFit/>
          </a:bodyPr>
          <a:lstStyle/>
          <a:p>
            <a:r>
              <a:rPr lang="en-US" sz="4800" dirty="0"/>
              <a:t>Galilean Transform</a:t>
            </a:r>
            <a:endParaRPr lang="en-CA" sz="4800" dirty="0"/>
          </a:p>
        </p:txBody>
      </p:sp>
      <p:sp>
        <p:nvSpPr>
          <p:cNvPr id="58" name="TextBox 57">
            <a:extLst>
              <a:ext uri="{FF2B5EF4-FFF2-40B4-BE49-F238E27FC236}">
                <a16:creationId xmlns:a16="http://schemas.microsoft.com/office/drawing/2014/main" id="{92DF8ED1-5CDB-449B-8512-7D61C5600D5F}"/>
              </a:ext>
            </a:extLst>
          </p:cNvPr>
          <p:cNvSpPr txBox="1"/>
          <p:nvPr/>
        </p:nvSpPr>
        <p:spPr>
          <a:xfrm>
            <a:off x="5019367" y="0"/>
            <a:ext cx="5281574" cy="923330"/>
          </a:xfrm>
          <a:prstGeom prst="rect">
            <a:avLst/>
          </a:prstGeom>
          <a:noFill/>
        </p:spPr>
        <p:txBody>
          <a:bodyPr wrap="none" rtlCol="0">
            <a:spAutoFit/>
          </a:bodyPr>
          <a:lstStyle/>
          <a:p>
            <a:r>
              <a:rPr lang="en-US" sz="5400" dirty="0"/>
              <a:t>Lorentz Transform</a:t>
            </a:r>
            <a:endParaRPr lang="en-CA" sz="5400" dirty="0"/>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12C628CA-BF1D-4589-B6A0-3EE51FBCC9B7}"/>
                  </a:ext>
                </a:extLst>
              </p:cNvPr>
              <p:cNvSpPr txBox="1"/>
              <p:nvPr/>
            </p:nvSpPr>
            <p:spPr>
              <a:xfrm>
                <a:off x="0" y="4845882"/>
                <a:ext cx="5055999" cy="1406988"/>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4800" b="0" i="1" smtClean="0">
                              <a:solidFill>
                                <a:schemeClr val="tx1"/>
                              </a:solidFill>
                              <a:latin typeface="Cambria Math" panose="02040503050406030204" pitchFamily="18" charset="0"/>
                            </a:rPr>
                          </m:ctrlPr>
                        </m:dPr>
                        <m:e>
                          <m:m>
                            <m:mPr>
                              <m:mcs>
                                <m:mc>
                                  <m:mcPr>
                                    <m:count m:val="1"/>
                                    <m:mcJc m:val="center"/>
                                  </m:mcPr>
                                </m:mc>
                              </m:mcs>
                              <m:ctrlPr>
                                <a:rPr lang="en-US" sz="4800" b="0" i="1" smtClean="0">
                                  <a:solidFill>
                                    <a:schemeClr val="tx1"/>
                                  </a:solidFill>
                                  <a:latin typeface="Cambria Math" panose="02040503050406030204" pitchFamily="18" charset="0"/>
                                </a:rPr>
                              </m:ctrlPr>
                            </m:mPr>
                            <m:mr>
                              <m:e>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𝑡</m:t>
                                    </m:r>
                                  </m:e>
                                </m:acc>
                              </m:e>
                            </m:mr>
                            <m:mr>
                              <m:e>
                                <m:acc>
                                  <m:accPr>
                                    <m:chr m:val="̃"/>
                                    <m:ctrlPr>
                                      <a:rPr lang="en-US" sz="4800" i="1">
                                        <a:solidFill>
                                          <a:srgbClr val="FF0000"/>
                                        </a:solidFill>
                                        <a:latin typeface="Cambria Math" panose="02040503050406030204" pitchFamily="18" charset="0"/>
                                      </a:rPr>
                                    </m:ctrlPr>
                                  </m:accPr>
                                  <m:e>
                                    <m:r>
                                      <a:rPr lang="en-US" sz="4800" i="1">
                                        <a:solidFill>
                                          <a:srgbClr val="FF0000"/>
                                        </a:solidFill>
                                        <a:latin typeface="Cambria Math" panose="02040503050406030204" pitchFamily="18" charset="0"/>
                                      </a:rPr>
                                      <m:t>𝑥</m:t>
                                    </m:r>
                                  </m:e>
                                </m:acc>
                              </m:e>
                            </m:mr>
                          </m:m>
                        </m:e>
                      </m:d>
                      <m:r>
                        <a:rPr lang="en-US" sz="4800" b="0" i="1" smtClean="0">
                          <a:solidFill>
                            <a:schemeClr val="tx1"/>
                          </a:solidFill>
                          <a:latin typeface="Cambria Math" panose="02040503050406030204" pitchFamily="18" charset="0"/>
                        </a:rPr>
                        <m:t>=</m:t>
                      </m:r>
                      <m:d>
                        <m:dPr>
                          <m:begChr m:val="["/>
                          <m:endChr m:val="]"/>
                          <m:ctrlPr>
                            <a:rPr lang="en-US" sz="4800" b="0" i="1" smtClean="0">
                              <a:solidFill>
                                <a:schemeClr val="tx1"/>
                              </a:solidFill>
                              <a:latin typeface="Cambria Math" panose="02040503050406030204" pitchFamily="18" charset="0"/>
                            </a:rPr>
                          </m:ctrlPr>
                        </m:dPr>
                        <m:e>
                          <m:m>
                            <m:mPr>
                              <m:mcs>
                                <m:mc>
                                  <m:mcPr>
                                    <m:count m:val="2"/>
                                    <m:mcJc m:val="center"/>
                                  </m:mcPr>
                                </m:mc>
                              </m:mcs>
                              <m:ctrlPr>
                                <a:rPr lang="en-US" sz="4800" b="0" i="1" smtClean="0">
                                  <a:solidFill>
                                    <a:schemeClr val="tx1"/>
                                  </a:solidFill>
                                  <a:latin typeface="Cambria Math" panose="02040503050406030204" pitchFamily="18" charset="0"/>
                                </a:rPr>
                              </m:ctrlPr>
                            </m:mPr>
                            <m:mr>
                              <m:e>
                                <m:r>
                                  <m:rPr>
                                    <m:brk m:alnAt="7"/>
                                  </m:rPr>
                                  <a:rPr lang="en-US" sz="4800" b="0" i="1" smtClean="0">
                                    <a:solidFill>
                                      <a:schemeClr val="tx1"/>
                                    </a:solidFill>
                                    <a:latin typeface="Cambria Math" panose="02040503050406030204" pitchFamily="18" charset="0"/>
                                  </a:rPr>
                                  <m:t>1</m:t>
                                </m:r>
                              </m:e>
                              <m:e>
                                <m:r>
                                  <a:rPr lang="en-US" sz="4800" b="0" i="1" smtClean="0">
                                    <a:solidFill>
                                      <a:schemeClr val="tx1"/>
                                    </a:solidFill>
                                    <a:latin typeface="Cambria Math" panose="02040503050406030204" pitchFamily="18" charset="0"/>
                                  </a:rPr>
                                  <m:t>0</m:t>
                                </m:r>
                              </m:e>
                            </m:mr>
                            <m:mr>
                              <m:e>
                                <m:r>
                                  <a:rPr lang="en-US" sz="4800" i="1">
                                    <a:latin typeface="Cambria Math" panose="02040503050406030204" pitchFamily="18" charset="0"/>
                                  </a:rPr>
                                  <m:t>−</m:t>
                                </m:r>
                                <m:r>
                                  <a:rPr lang="en-US" sz="4800" i="1">
                                    <a:solidFill>
                                      <a:srgbClr val="00B050"/>
                                    </a:solidFill>
                                    <a:latin typeface="Cambria Math" panose="02040503050406030204" pitchFamily="18" charset="0"/>
                                  </a:rPr>
                                  <m:t>𝑣</m:t>
                                </m:r>
                              </m:e>
                              <m:e>
                                <m:r>
                                  <a:rPr lang="en-US" sz="4800" b="0" i="1" smtClean="0">
                                    <a:solidFill>
                                      <a:schemeClr val="tx1"/>
                                    </a:solidFill>
                                    <a:latin typeface="Cambria Math" panose="02040503050406030204" pitchFamily="18" charset="0"/>
                                  </a:rPr>
                                  <m:t>1</m:t>
                                </m:r>
                              </m:e>
                            </m:mr>
                          </m:m>
                        </m:e>
                      </m:d>
                      <m:d>
                        <m:dPr>
                          <m:begChr m:val="["/>
                          <m:endChr m:val="]"/>
                          <m:ctrlPr>
                            <a:rPr lang="en-US" sz="4800" b="0" i="1" smtClean="0">
                              <a:solidFill>
                                <a:schemeClr val="tx1"/>
                              </a:solidFill>
                              <a:latin typeface="Cambria Math" panose="02040503050406030204" pitchFamily="18" charset="0"/>
                            </a:rPr>
                          </m:ctrlPr>
                        </m:dPr>
                        <m:e>
                          <m:m>
                            <m:mPr>
                              <m:mcs>
                                <m:mc>
                                  <m:mcPr>
                                    <m:count m:val="1"/>
                                    <m:mcJc m:val="center"/>
                                  </m:mcPr>
                                </m:mc>
                              </m:mcs>
                              <m:ctrlPr>
                                <a:rPr lang="en-US" sz="4800" b="0" i="1" smtClean="0">
                                  <a:solidFill>
                                    <a:schemeClr val="tx1"/>
                                  </a:solidFill>
                                  <a:latin typeface="Cambria Math" panose="02040503050406030204" pitchFamily="18" charset="0"/>
                                </a:rPr>
                              </m:ctrlPr>
                            </m:mPr>
                            <m:mr>
                              <m:e>
                                <m:r>
                                  <a:rPr lang="en-US" sz="4800" i="1">
                                    <a:solidFill>
                                      <a:srgbClr val="0070C0"/>
                                    </a:solidFill>
                                    <a:latin typeface="Cambria Math" panose="02040503050406030204" pitchFamily="18" charset="0"/>
                                  </a:rPr>
                                  <m:t>𝑡</m:t>
                                </m:r>
                              </m:e>
                            </m:mr>
                            <m:mr>
                              <m:e>
                                <m:r>
                                  <a:rPr lang="en-US" sz="4800" i="1">
                                    <a:solidFill>
                                      <a:srgbClr val="0070C0"/>
                                    </a:solidFill>
                                    <a:latin typeface="Cambria Math" panose="02040503050406030204" pitchFamily="18" charset="0"/>
                                  </a:rPr>
                                  <m:t>𝑥</m:t>
                                </m:r>
                              </m:e>
                            </m:mr>
                          </m:m>
                        </m:e>
                      </m:d>
                    </m:oMath>
                  </m:oMathPara>
                </a14:m>
                <a:endParaRPr lang="en-CA" sz="4800" dirty="0"/>
              </a:p>
            </p:txBody>
          </p:sp>
        </mc:Choice>
        <mc:Fallback xmlns="">
          <p:sp>
            <p:nvSpPr>
              <p:cNvPr id="63" name="TextBox 62">
                <a:extLst>
                  <a:ext uri="{FF2B5EF4-FFF2-40B4-BE49-F238E27FC236}">
                    <a16:creationId xmlns:a16="http://schemas.microsoft.com/office/drawing/2014/main" id="{12C628CA-BF1D-4589-B6A0-3EE51FBCC9B7}"/>
                  </a:ext>
                </a:extLst>
              </p:cNvPr>
              <p:cNvSpPr txBox="1">
                <a:spLocks noRot="1" noChangeAspect="1" noMove="1" noResize="1" noEditPoints="1" noAdjustHandles="1" noChangeArrowheads="1" noChangeShapeType="1" noTextEdit="1"/>
              </p:cNvSpPr>
              <p:nvPr/>
            </p:nvSpPr>
            <p:spPr>
              <a:xfrm>
                <a:off x="0" y="4845882"/>
                <a:ext cx="5055999" cy="1406988"/>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A16F9326-10D5-463C-B6FB-024E8FC6CC0C}"/>
                  </a:ext>
                </a:extLst>
              </p:cNvPr>
              <p:cNvSpPr txBox="1"/>
              <p:nvPr/>
            </p:nvSpPr>
            <p:spPr>
              <a:xfrm>
                <a:off x="4960373" y="4765284"/>
                <a:ext cx="7261796" cy="167315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5400" b="0" i="1" smtClean="0">
                              <a:solidFill>
                                <a:schemeClr val="tx1"/>
                              </a:solidFill>
                              <a:latin typeface="Cambria Math" panose="02040503050406030204" pitchFamily="18" charset="0"/>
                            </a:rPr>
                          </m:ctrlPr>
                        </m:dPr>
                        <m:e>
                          <m:m>
                            <m:mPr>
                              <m:mcs>
                                <m:mc>
                                  <m:mcPr>
                                    <m:count m:val="1"/>
                                    <m:mcJc m:val="center"/>
                                  </m:mcPr>
                                </m:mc>
                              </m:mcs>
                              <m:ctrlPr>
                                <a:rPr lang="en-US" sz="5400" b="0" i="1" smtClean="0">
                                  <a:solidFill>
                                    <a:schemeClr val="tx1"/>
                                  </a:solidFill>
                                  <a:latin typeface="Cambria Math" panose="02040503050406030204" pitchFamily="18" charset="0"/>
                                </a:rPr>
                              </m:ctrlPr>
                            </m:mPr>
                            <m:mr>
                              <m:e>
                                <m:r>
                                  <a:rPr lang="en-US" sz="5400" i="1">
                                    <a:latin typeface="Cambria Math" panose="02040503050406030204" pitchFamily="18" charset="0"/>
                                  </a:rPr>
                                  <m:t>𝑐</m:t>
                                </m:r>
                                <m:acc>
                                  <m:accPr>
                                    <m:chr m:val="̃"/>
                                    <m:ctrlPr>
                                      <a:rPr lang="en-US" sz="5400" i="1">
                                        <a:solidFill>
                                          <a:srgbClr val="FF0000"/>
                                        </a:solidFill>
                                        <a:latin typeface="Cambria Math" panose="02040503050406030204" pitchFamily="18" charset="0"/>
                                      </a:rPr>
                                    </m:ctrlPr>
                                  </m:accPr>
                                  <m:e>
                                    <m:r>
                                      <a:rPr lang="en-US" sz="5400" i="1">
                                        <a:solidFill>
                                          <a:srgbClr val="FF0000"/>
                                        </a:solidFill>
                                        <a:latin typeface="Cambria Math" panose="02040503050406030204" pitchFamily="18" charset="0"/>
                                      </a:rPr>
                                      <m:t>𝑡</m:t>
                                    </m:r>
                                  </m:e>
                                </m:acc>
                              </m:e>
                            </m:mr>
                            <m:mr>
                              <m:e>
                                <m:acc>
                                  <m:accPr>
                                    <m:chr m:val="̃"/>
                                    <m:ctrlPr>
                                      <a:rPr lang="en-US" sz="5400" i="1">
                                        <a:solidFill>
                                          <a:srgbClr val="FF0000"/>
                                        </a:solidFill>
                                        <a:latin typeface="Cambria Math" panose="02040503050406030204" pitchFamily="18" charset="0"/>
                                      </a:rPr>
                                    </m:ctrlPr>
                                  </m:accPr>
                                  <m:e>
                                    <m:r>
                                      <a:rPr lang="en-US" sz="5400" i="1">
                                        <a:solidFill>
                                          <a:srgbClr val="FF0000"/>
                                        </a:solidFill>
                                        <a:latin typeface="Cambria Math" panose="02040503050406030204" pitchFamily="18" charset="0"/>
                                      </a:rPr>
                                      <m:t>𝑥</m:t>
                                    </m:r>
                                  </m:e>
                                </m:acc>
                              </m:e>
                            </m:mr>
                          </m:m>
                        </m:e>
                      </m:d>
                      <m:r>
                        <a:rPr lang="en-US" sz="5400" b="0" i="1" smtClean="0">
                          <a:solidFill>
                            <a:schemeClr val="tx1"/>
                          </a:solidFill>
                          <a:latin typeface="Cambria Math" panose="02040503050406030204" pitchFamily="18" charset="0"/>
                        </a:rPr>
                        <m:t>=</m:t>
                      </m:r>
                      <m:r>
                        <a:rPr lang="en-US" sz="5400" i="1">
                          <a:latin typeface="Cambria Math" panose="02040503050406030204" pitchFamily="18" charset="0"/>
                        </a:rPr>
                        <m:t>𝛾</m:t>
                      </m:r>
                      <m:d>
                        <m:dPr>
                          <m:begChr m:val="["/>
                          <m:endChr m:val="]"/>
                          <m:ctrlPr>
                            <a:rPr lang="en-US" sz="5400" b="0" i="1" smtClean="0">
                              <a:solidFill>
                                <a:schemeClr val="tx1"/>
                              </a:solidFill>
                              <a:latin typeface="Cambria Math" panose="02040503050406030204" pitchFamily="18" charset="0"/>
                            </a:rPr>
                          </m:ctrlPr>
                        </m:dPr>
                        <m:e>
                          <m:m>
                            <m:mPr>
                              <m:mcs>
                                <m:mc>
                                  <m:mcPr>
                                    <m:count m:val="2"/>
                                    <m:mcJc m:val="center"/>
                                  </m:mcPr>
                                </m:mc>
                              </m:mcs>
                              <m:ctrlPr>
                                <a:rPr lang="en-US" sz="5400" b="0" i="1" smtClean="0">
                                  <a:solidFill>
                                    <a:schemeClr val="tx1"/>
                                  </a:solidFill>
                                  <a:latin typeface="Cambria Math" panose="02040503050406030204" pitchFamily="18" charset="0"/>
                                </a:rPr>
                              </m:ctrlPr>
                            </m:mPr>
                            <m:mr>
                              <m:e>
                                <m:r>
                                  <m:rPr>
                                    <m:brk m:alnAt="7"/>
                                  </m:rPr>
                                  <a:rPr lang="en-US" sz="5400" b="0" i="1" smtClean="0">
                                    <a:solidFill>
                                      <a:schemeClr val="tx1"/>
                                    </a:solidFill>
                                    <a:latin typeface="Cambria Math" panose="02040503050406030204" pitchFamily="18" charset="0"/>
                                  </a:rPr>
                                  <m:t>1</m:t>
                                </m:r>
                              </m:e>
                              <m:e>
                                <m:r>
                                  <a:rPr lang="en-US" sz="5400" i="1">
                                    <a:latin typeface="Cambria Math" panose="02040503050406030204" pitchFamily="18" charset="0"/>
                                  </a:rPr>
                                  <m:t>−</m:t>
                                </m:r>
                                <m:r>
                                  <a:rPr lang="en-US" sz="5400" i="1">
                                    <a:solidFill>
                                      <a:srgbClr val="7030A0"/>
                                    </a:solidFill>
                                    <a:latin typeface="Cambria Math" panose="02040503050406030204" pitchFamily="18" charset="0"/>
                                  </a:rPr>
                                  <m:t>𝛽</m:t>
                                </m:r>
                              </m:e>
                            </m:mr>
                            <m:mr>
                              <m:e>
                                <m:r>
                                  <a:rPr lang="en-US" sz="5400" i="1">
                                    <a:latin typeface="Cambria Math" panose="02040503050406030204" pitchFamily="18" charset="0"/>
                                  </a:rPr>
                                  <m:t>−</m:t>
                                </m:r>
                                <m:r>
                                  <a:rPr lang="en-US" sz="5400" i="1">
                                    <a:solidFill>
                                      <a:srgbClr val="7030A0"/>
                                    </a:solidFill>
                                    <a:latin typeface="Cambria Math" panose="02040503050406030204" pitchFamily="18" charset="0"/>
                                  </a:rPr>
                                  <m:t>𝛽</m:t>
                                </m:r>
                              </m:e>
                              <m:e>
                                <m:r>
                                  <a:rPr lang="en-US" sz="5400" b="0" i="1" smtClean="0">
                                    <a:solidFill>
                                      <a:schemeClr val="tx1"/>
                                    </a:solidFill>
                                    <a:latin typeface="Cambria Math" panose="02040503050406030204" pitchFamily="18" charset="0"/>
                                  </a:rPr>
                                  <m:t>1</m:t>
                                </m:r>
                              </m:e>
                            </m:mr>
                          </m:m>
                        </m:e>
                      </m:d>
                      <m:d>
                        <m:dPr>
                          <m:begChr m:val="["/>
                          <m:endChr m:val="]"/>
                          <m:ctrlPr>
                            <a:rPr lang="en-US" sz="5400" b="0" i="1" smtClean="0">
                              <a:solidFill>
                                <a:schemeClr val="tx1"/>
                              </a:solidFill>
                              <a:latin typeface="Cambria Math" panose="02040503050406030204" pitchFamily="18" charset="0"/>
                            </a:rPr>
                          </m:ctrlPr>
                        </m:dPr>
                        <m:e>
                          <m:m>
                            <m:mPr>
                              <m:mcs>
                                <m:mc>
                                  <m:mcPr>
                                    <m:count m:val="1"/>
                                    <m:mcJc m:val="center"/>
                                  </m:mcPr>
                                </m:mc>
                              </m:mcs>
                              <m:ctrlPr>
                                <a:rPr lang="en-US" sz="5400" b="0" i="1" smtClean="0">
                                  <a:solidFill>
                                    <a:schemeClr val="tx1"/>
                                  </a:solidFill>
                                  <a:latin typeface="Cambria Math" panose="02040503050406030204" pitchFamily="18" charset="0"/>
                                </a:rPr>
                              </m:ctrlPr>
                            </m:mPr>
                            <m:mr>
                              <m:e>
                                <m:r>
                                  <a:rPr lang="en-US" sz="5400" i="1">
                                    <a:latin typeface="Cambria Math" panose="02040503050406030204" pitchFamily="18" charset="0"/>
                                  </a:rPr>
                                  <m:t>𝑐</m:t>
                                </m:r>
                                <m:r>
                                  <a:rPr lang="en-US" sz="5400" i="1">
                                    <a:solidFill>
                                      <a:srgbClr val="0070C0"/>
                                    </a:solidFill>
                                    <a:latin typeface="Cambria Math" panose="02040503050406030204" pitchFamily="18" charset="0"/>
                                  </a:rPr>
                                  <m:t>𝑡</m:t>
                                </m:r>
                              </m:e>
                            </m:mr>
                            <m:mr>
                              <m:e>
                                <m:r>
                                  <a:rPr lang="en-US" sz="5400" i="1">
                                    <a:solidFill>
                                      <a:srgbClr val="0070C0"/>
                                    </a:solidFill>
                                    <a:latin typeface="Cambria Math" panose="02040503050406030204" pitchFamily="18" charset="0"/>
                                  </a:rPr>
                                  <m:t>𝑥</m:t>
                                </m:r>
                              </m:e>
                            </m:mr>
                          </m:m>
                        </m:e>
                      </m:d>
                    </m:oMath>
                  </m:oMathPara>
                </a14:m>
                <a:endParaRPr lang="en-CA" sz="5400" dirty="0"/>
              </a:p>
            </p:txBody>
          </p:sp>
        </mc:Choice>
        <mc:Fallback xmlns="">
          <p:sp>
            <p:nvSpPr>
              <p:cNvPr id="67" name="TextBox 66">
                <a:extLst>
                  <a:ext uri="{FF2B5EF4-FFF2-40B4-BE49-F238E27FC236}">
                    <a16:creationId xmlns:a16="http://schemas.microsoft.com/office/drawing/2014/main" id="{A16F9326-10D5-463C-B6FB-024E8FC6CC0C}"/>
                  </a:ext>
                </a:extLst>
              </p:cNvPr>
              <p:cNvSpPr txBox="1">
                <a:spLocks noRot="1" noChangeAspect="1" noMove="1" noResize="1" noEditPoints="1" noAdjustHandles="1" noChangeArrowheads="1" noChangeShapeType="1" noTextEdit="1"/>
              </p:cNvSpPr>
              <p:nvPr/>
            </p:nvSpPr>
            <p:spPr>
              <a:xfrm>
                <a:off x="4960373" y="4765284"/>
                <a:ext cx="7261796" cy="1673150"/>
              </a:xfrm>
              <a:prstGeom prst="rect">
                <a:avLst/>
              </a:prstGeom>
              <a:blipFill>
                <a:blip r:embed="rId7"/>
                <a:stretch>
                  <a:fillRect/>
                </a:stretch>
              </a:blipFill>
            </p:spPr>
            <p:txBody>
              <a:bodyPr/>
              <a:lstStyle/>
              <a:p>
                <a:r>
                  <a:rPr lang="en-CA">
                    <a:noFill/>
                  </a:rPr>
                  <a:t> </a:t>
                </a:r>
              </a:p>
            </p:txBody>
          </p:sp>
        </mc:Fallback>
      </mc:AlternateContent>
      <p:sp>
        <p:nvSpPr>
          <p:cNvPr id="62" name="TextBox 61">
            <a:extLst>
              <a:ext uri="{FF2B5EF4-FFF2-40B4-BE49-F238E27FC236}">
                <a16:creationId xmlns:a16="http://schemas.microsoft.com/office/drawing/2014/main" id="{E5525D9E-D870-4F6B-8C05-37A1BED3F183}"/>
              </a:ext>
            </a:extLst>
          </p:cNvPr>
          <p:cNvSpPr txBox="1"/>
          <p:nvPr/>
        </p:nvSpPr>
        <p:spPr>
          <a:xfrm>
            <a:off x="1222569" y="6169991"/>
            <a:ext cx="3043334" cy="646331"/>
          </a:xfrm>
          <a:prstGeom prst="rect">
            <a:avLst/>
          </a:prstGeom>
          <a:noFill/>
        </p:spPr>
        <p:txBody>
          <a:bodyPr wrap="none" rtlCol="0">
            <a:spAutoFit/>
          </a:bodyPr>
          <a:lstStyle/>
          <a:p>
            <a:r>
              <a:rPr lang="en-US" sz="3600" dirty="0">
                <a:solidFill>
                  <a:srgbClr val="00B050"/>
                </a:solidFill>
              </a:rPr>
              <a:t>Galilean Matrix</a:t>
            </a:r>
            <a:endParaRPr lang="en-CA" sz="3600" dirty="0">
              <a:solidFill>
                <a:srgbClr val="00B050"/>
              </a:solidFill>
            </a:endParaRPr>
          </a:p>
        </p:txBody>
      </p:sp>
      <p:sp>
        <p:nvSpPr>
          <p:cNvPr id="68" name="TextBox 67">
            <a:extLst>
              <a:ext uri="{FF2B5EF4-FFF2-40B4-BE49-F238E27FC236}">
                <a16:creationId xmlns:a16="http://schemas.microsoft.com/office/drawing/2014/main" id="{2782DC14-8075-42F4-B7F0-E2715289171B}"/>
              </a:ext>
            </a:extLst>
          </p:cNvPr>
          <p:cNvSpPr txBox="1"/>
          <p:nvPr/>
        </p:nvSpPr>
        <p:spPr>
          <a:xfrm>
            <a:off x="7199299" y="6233469"/>
            <a:ext cx="3223768" cy="707886"/>
          </a:xfrm>
          <a:prstGeom prst="rect">
            <a:avLst/>
          </a:prstGeom>
          <a:noFill/>
        </p:spPr>
        <p:txBody>
          <a:bodyPr wrap="none" rtlCol="0">
            <a:spAutoFit/>
          </a:bodyPr>
          <a:lstStyle/>
          <a:p>
            <a:r>
              <a:rPr lang="en-US" sz="4000" dirty="0">
                <a:solidFill>
                  <a:srgbClr val="7030A0"/>
                </a:solidFill>
              </a:rPr>
              <a:t>Lorentz Matrix</a:t>
            </a:r>
            <a:endParaRPr lang="en-CA" sz="4000" dirty="0">
              <a:solidFill>
                <a:srgbClr val="7030A0"/>
              </a:solidFill>
            </a:endParaRPr>
          </a:p>
        </p:txBody>
      </p:sp>
      <p:grpSp>
        <p:nvGrpSpPr>
          <p:cNvPr id="74" name="Group 73">
            <a:extLst>
              <a:ext uri="{FF2B5EF4-FFF2-40B4-BE49-F238E27FC236}">
                <a16:creationId xmlns:a16="http://schemas.microsoft.com/office/drawing/2014/main" id="{10AC2A5A-A144-45D9-8F58-348171AA6864}"/>
              </a:ext>
            </a:extLst>
          </p:cNvPr>
          <p:cNvGrpSpPr/>
          <p:nvPr/>
        </p:nvGrpSpPr>
        <p:grpSpPr>
          <a:xfrm>
            <a:off x="4973371" y="781050"/>
            <a:ext cx="4227779" cy="4212922"/>
            <a:chOff x="8115300" y="-68217"/>
            <a:chExt cx="4227779" cy="4212922"/>
          </a:xfrm>
        </p:grpSpPr>
        <p:grpSp>
          <p:nvGrpSpPr>
            <p:cNvPr id="75" name="Group 74">
              <a:extLst>
                <a:ext uri="{FF2B5EF4-FFF2-40B4-BE49-F238E27FC236}">
                  <a16:creationId xmlns:a16="http://schemas.microsoft.com/office/drawing/2014/main" id="{281F902B-60E7-401B-8A5A-3A2B08793429}"/>
                </a:ext>
              </a:extLst>
            </p:cNvPr>
            <p:cNvGrpSpPr/>
            <p:nvPr/>
          </p:nvGrpSpPr>
          <p:grpSpPr>
            <a:xfrm>
              <a:off x="8408570" y="605320"/>
              <a:ext cx="2828151" cy="3539385"/>
              <a:chOff x="8916251" y="3646887"/>
              <a:chExt cx="1885667" cy="2551440"/>
            </a:xfrm>
          </p:grpSpPr>
          <p:cxnSp>
            <p:nvCxnSpPr>
              <p:cNvPr id="90" name="Straight Connector 89">
                <a:extLst>
                  <a:ext uri="{FF2B5EF4-FFF2-40B4-BE49-F238E27FC236}">
                    <a16:creationId xmlns:a16="http://schemas.microsoft.com/office/drawing/2014/main" id="{01ED6022-2F0E-448D-A72F-0A8B0B36B737}"/>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91" name="Straight Connector 90">
                <a:extLst>
                  <a:ext uri="{FF2B5EF4-FFF2-40B4-BE49-F238E27FC236}">
                    <a16:creationId xmlns:a16="http://schemas.microsoft.com/office/drawing/2014/main" id="{C3BEFF88-946B-41C8-92D1-C6934C7AE0E0}"/>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92" name="Straight Connector 91">
                <a:extLst>
                  <a:ext uri="{FF2B5EF4-FFF2-40B4-BE49-F238E27FC236}">
                    <a16:creationId xmlns:a16="http://schemas.microsoft.com/office/drawing/2014/main" id="{F5DDD3FB-3DFC-4546-9984-88EAE218296A}"/>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76" name="Group 75">
              <a:extLst>
                <a:ext uri="{FF2B5EF4-FFF2-40B4-BE49-F238E27FC236}">
                  <a16:creationId xmlns:a16="http://schemas.microsoft.com/office/drawing/2014/main" id="{A81DFAAD-D86C-4DF2-9F78-BE25D2920180}"/>
                </a:ext>
              </a:extLst>
            </p:cNvPr>
            <p:cNvGrpSpPr/>
            <p:nvPr/>
          </p:nvGrpSpPr>
          <p:grpSpPr>
            <a:xfrm>
              <a:off x="8210550" y="952667"/>
              <a:ext cx="3360423" cy="2828149"/>
              <a:chOff x="789165" y="819317"/>
              <a:chExt cx="7717578" cy="2828149"/>
            </a:xfrm>
          </p:grpSpPr>
          <p:cxnSp>
            <p:nvCxnSpPr>
              <p:cNvPr id="87" name="Straight Connector 86">
                <a:extLst>
                  <a:ext uri="{FF2B5EF4-FFF2-40B4-BE49-F238E27FC236}">
                    <a16:creationId xmlns:a16="http://schemas.microsoft.com/office/drawing/2014/main" id="{885598C8-7256-42C9-B9DD-14BCFE667F9A}"/>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88" name="Straight Connector 87">
                <a:extLst>
                  <a:ext uri="{FF2B5EF4-FFF2-40B4-BE49-F238E27FC236}">
                    <a16:creationId xmlns:a16="http://schemas.microsoft.com/office/drawing/2014/main" id="{217E5866-A0BA-4DF0-90DD-2095E4E54214}"/>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89" name="Straight Connector 88">
                <a:extLst>
                  <a:ext uri="{FF2B5EF4-FFF2-40B4-BE49-F238E27FC236}">
                    <a16:creationId xmlns:a16="http://schemas.microsoft.com/office/drawing/2014/main" id="{31F00A1E-0806-425F-B630-B92DB6606250}"/>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77" name="Straight Arrow Connector 76">
              <a:extLst>
                <a:ext uri="{FF2B5EF4-FFF2-40B4-BE49-F238E27FC236}">
                  <a16:creationId xmlns:a16="http://schemas.microsoft.com/office/drawing/2014/main" id="{FDC6BB6D-81A5-46AB-BD69-EA2116AD195A}"/>
                </a:ext>
              </a:extLst>
            </p:cNvPr>
            <p:cNvCxnSpPr>
              <a:cxnSpLocks/>
            </p:cNvCxnSpPr>
            <p:nvPr/>
          </p:nvCxnSpPr>
          <p:spPr>
            <a:xfrm>
              <a:off x="8115300" y="3779733"/>
              <a:ext cx="3691090"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78" name="Straight Arrow Connector 77">
              <a:extLst>
                <a:ext uri="{FF2B5EF4-FFF2-40B4-BE49-F238E27FC236}">
                  <a16:creationId xmlns:a16="http://schemas.microsoft.com/office/drawing/2014/main" id="{0F02EA21-A99C-4E17-A52C-AE485E1972E1}"/>
                </a:ext>
              </a:extLst>
            </p:cNvPr>
            <p:cNvCxnSpPr>
              <a:cxnSpLocks/>
            </p:cNvCxnSpPr>
            <p:nvPr/>
          </p:nvCxnSpPr>
          <p:spPr>
            <a:xfrm flipV="1">
              <a:off x="8418410" y="745223"/>
              <a:ext cx="0" cy="3331477"/>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79" name="Straight Connector 78">
              <a:extLst>
                <a:ext uri="{FF2B5EF4-FFF2-40B4-BE49-F238E27FC236}">
                  <a16:creationId xmlns:a16="http://schemas.microsoft.com/office/drawing/2014/main" id="{A1308B0B-7DF5-466C-90A5-53E34382353E}"/>
                </a:ext>
              </a:extLst>
            </p:cNvPr>
            <p:cNvCxnSpPr>
              <a:cxnSpLocks/>
            </p:cNvCxnSpPr>
            <p:nvPr/>
          </p:nvCxnSpPr>
          <p:spPr>
            <a:xfrm flipH="1">
              <a:off x="8349173" y="704850"/>
              <a:ext cx="771167" cy="3276600"/>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80" name="Straight Connector 79">
              <a:extLst>
                <a:ext uri="{FF2B5EF4-FFF2-40B4-BE49-F238E27FC236}">
                  <a16:creationId xmlns:a16="http://schemas.microsoft.com/office/drawing/2014/main" id="{E9D3F86A-4C06-470B-84CF-174C734EB0A0}"/>
                </a:ext>
              </a:extLst>
            </p:cNvPr>
            <p:cNvCxnSpPr>
              <a:cxnSpLocks/>
            </p:cNvCxnSpPr>
            <p:nvPr/>
          </p:nvCxnSpPr>
          <p:spPr>
            <a:xfrm flipH="1">
              <a:off x="9772651" y="198483"/>
              <a:ext cx="898733" cy="3910504"/>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81" name="Straight Connector 80">
              <a:extLst>
                <a:ext uri="{FF2B5EF4-FFF2-40B4-BE49-F238E27FC236}">
                  <a16:creationId xmlns:a16="http://schemas.microsoft.com/office/drawing/2014/main" id="{6BDCBA75-C4E0-4F10-A9F8-64835A52DB5D}"/>
                </a:ext>
              </a:extLst>
            </p:cNvPr>
            <p:cNvCxnSpPr>
              <a:cxnSpLocks/>
            </p:cNvCxnSpPr>
            <p:nvPr/>
          </p:nvCxnSpPr>
          <p:spPr>
            <a:xfrm flipH="1">
              <a:off x="11306093" y="-68217"/>
              <a:ext cx="856426" cy="4183017"/>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82" name="Straight Connector 81">
              <a:extLst>
                <a:ext uri="{FF2B5EF4-FFF2-40B4-BE49-F238E27FC236}">
                  <a16:creationId xmlns:a16="http://schemas.microsoft.com/office/drawing/2014/main" id="{ADD49A7D-2860-4F0E-B58F-2292058854C3}"/>
                </a:ext>
              </a:extLst>
            </p:cNvPr>
            <p:cNvCxnSpPr>
              <a:cxnSpLocks/>
            </p:cNvCxnSpPr>
            <p:nvPr/>
          </p:nvCxnSpPr>
          <p:spPr>
            <a:xfrm flipV="1">
              <a:off x="8153400" y="3067050"/>
              <a:ext cx="3367243" cy="753680"/>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83" name="Straight Connector 82">
              <a:extLst>
                <a:ext uri="{FF2B5EF4-FFF2-40B4-BE49-F238E27FC236}">
                  <a16:creationId xmlns:a16="http://schemas.microsoft.com/office/drawing/2014/main" id="{5C0F0DE4-E2BA-472B-ACA2-1F4B30E3B7CA}"/>
                </a:ext>
              </a:extLst>
            </p:cNvPr>
            <p:cNvCxnSpPr>
              <a:cxnSpLocks/>
            </p:cNvCxnSpPr>
            <p:nvPr/>
          </p:nvCxnSpPr>
          <p:spPr>
            <a:xfrm flipV="1">
              <a:off x="8191500" y="1478778"/>
              <a:ext cx="3808679" cy="861687"/>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84" name="Straight Connector 83">
              <a:extLst>
                <a:ext uri="{FF2B5EF4-FFF2-40B4-BE49-F238E27FC236}">
                  <a16:creationId xmlns:a16="http://schemas.microsoft.com/office/drawing/2014/main" id="{8356A74C-F9D3-4C1C-B055-86A3432819C5}"/>
                </a:ext>
              </a:extLst>
            </p:cNvPr>
            <p:cNvCxnSpPr>
              <a:cxnSpLocks/>
            </p:cNvCxnSpPr>
            <p:nvPr/>
          </p:nvCxnSpPr>
          <p:spPr>
            <a:xfrm flipV="1">
              <a:off x="8172450" y="37341"/>
              <a:ext cx="4170629" cy="87327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85" name="Straight Arrow Connector 84">
              <a:extLst>
                <a:ext uri="{FF2B5EF4-FFF2-40B4-BE49-F238E27FC236}">
                  <a16:creationId xmlns:a16="http://schemas.microsoft.com/office/drawing/2014/main" id="{352E9DEF-8BFB-4551-8BC1-F43652676D7C}"/>
                </a:ext>
              </a:extLst>
            </p:cNvPr>
            <p:cNvCxnSpPr>
              <a:cxnSpLocks/>
            </p:cNvCxnSpPr>
            <p:nvPr/>
          </p:nvCxnSpPr>
          <p:spPr>
            <a:xfrm flipV="1">
              <a:off x="8172450" y="2955036"/>
              <a:ext cx="3732479" cy="860284"/>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86" name="Straight Arrow Connector 85">
              <a:extLst>
                <a:ext uri="{FF2B5EF4-FFF2-40B4-BE49-F238E27FC236}">
                  <a16:creationId xmlns:a16="http://schemas.microsoft.com/office/drawing/2014/main" id="{E45104B0-1281-4E72-BF59-F621DB7B7D78}"/>
                </a:ext>
              </a:extLst>
            </p:cNvPr>
            <p:cNvCxnSpPr>
              <a:cxnSpLocks/>
            </p:cNvCxnSpPr>
            <p:nvPr/>
          </p:nvCxnSpPr>
          <p:spPr>
            <a:xfrm flipV="1">
              <a:off x="8357666" y="446133"/>
              <a:ext cx="848375" cy="3592467"/>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p14="http://schemas.microsoft.com/office/powerpoint/2010/main" xmlns:iact="http://schemas.microsoft.com/office/powerpoint/2014/inkAction">
        <mc:Choice Requires="p14 iact">
          <p:contentPart p14:bwMode="auto" r:id="rId8">
            <p14:nvContentPartPr>
              <p14:cNvPr id="2" name="Ink 1">
                <a:extLst>
                  <a:ext uri="{FF2B5EF4-FFF2-40B4-BE49-F238E27FC236}">
                    <a16:creationId xmlns:a16="http://schemas.microsoft.com/office/drawing/2014/main" id="{00894D41-82DA-415B-A35A-65EF9A3B6AAC}"/>
                  </a:ext>
                </a:extLst>
              </p14:cNvPr>
              <p14:cNvContentPartPr/>
              <p14:nvPr>
                <p:extLst>
                  <p:ext uri="{42D2F446-02D8-4167-A562-619A0277C38B}">
                    <p15:isNarration xmlns:p15="http://schemas.microsoft.com/office/powerpoint/2012/main" val="1"/>
                  </p:ext>
                </p:extLst>
              </p14:nvPr>
            </p14:nvContentPartPr>
            <p14:xfrm>
              <a:off x="1738800" y="6183720"/>
              <a:ext cx="8912160" cy="321840"/>
            </p14:xfrm>
          </p:contentPart>
        </mc:Choice>
        <mc:Fallback xmlns="">
          <p:pic>
            <p:nvPicPr>
              <p:cNvPr id="2" name="Ink 1">
                <a:extLst>
                  <a:ext uri="{FF2B5EF4-FFF2-40B4-BE49-F238E27FC236}">
                    <a16:creationId xmlns:a16="http://schemas.microsoft.com/office/drawing/2014/main" id="{00894D41-82DA-415B-A35A-65EF9A3B6AAC}"/>
                  </a:ext>
                </a:extLst>
              </p:cNvPr>
              <p:cNvPicPr>
                <a:picLocks noGrp="1" noRot="1" noChangeAspect="1" noMove="1" noResize="1" noEditPoints="1" noAdjustHandles="1" noChangeArrowheads="1" noChangeShapeType="1"/>
              </p:cNvPicPr>
              <p:nvPr/>
            </p:nvPicPr>
            <p:blipFill>
              <a:blip r:embed="rId9"/>
              <a:stretch>
                <a:fillRect/>
              </a:stretch>
            </p:blipFill>
            <p:spPr>
              <a:xfrm>
                <a:off x="1729440" y="6174360"/>
                <a:ext cx="8930880" cy="340560"/>
              </a:xfrm>
              <a:prstGeom prst="rect">
                <a:avLst/>
              </a:prstGeom>
            </p:spPr>
          </p:pic>
        </mc:Fallback>
      </mc:AlternateContent>
    </p:spTree>
    <p:extLst>
      <p:ext uri="{BB962C8B-B14F-4D97-AF65-F5344CB8AC3E}">
        <p14:creationId xmlns:p14="http://schemas.microsoft.com/office/powerpoint/2010/main" val="280229574"/>
      </p:ext>
    </p:extLst>
  </p:cSld>
  <p:clrMapOvr>
    <a:masterClrMapping/>
  </p:clrMapOvr>
  <mc:AlternateContent xmlns:mc="http://schemas.openxmlformats.org/markup-compatibility/2006" xmlns:p14="http://schemas.microsoft.com/office/powerpoint/2010/main">
    <mc:Choice Requires="p14">
      <p:transition spd="med" p14:dur="700" advTm="7700">
        <p:fade/>
      </p:transition>
    </mc:Choice>
    <mc:Fallback xmlns="">
      <p:transition spd="med" advTm="77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md type="call" cmd="playFrom(0.0)">
                                      <p:cBhvr>
                                        <p:cTn id="7"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Parallelogram 58">
            <a:extLst>
              <a:ext uri="{FF2B5EF4-FFF2-40B4-BE49-F238E27FC236}">
                <a16:creationId xmlns:a16="http://schemas.microsoft.com/office/drawing/2014/main" id="{5D092AFA-EA38-4838-BA68-7FA5F852F2B9}"/>
              </a:ext>
            </a:extLst>
          </p:cNvPr>
          <p:cNvSpPr/>
          <p:nvPr/>
        </p:nvSpPr>
        <p:spPr>
          <a:xfrm rot="20880000">
            <a:off x="3268870" y="802662"/>
            <a:ext cx="2970409" cy="1903457"/>
          </a:xfrm>
          <a:prstGeom prst="parallelogram">
            <a:avLst>
              <a:gd name="adj" fmla="val 45034"/>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ectangle 2">
            <a:extLst>
              <a:ext uri="{FF2B5EF4-FFF2-40B4-BE49-F238E27FC236}">
                <a16:creationId xmlns:a16="http://schemas.microsoft.com/office/drawing/2014/main" id="{02598B64-BFC7-48F4-B3D1-A9BCD15D5755}"/>
              </a:ext>
            </a:extLst>
          </p:cNvPr>
          <p:cNvSpPr/>
          <p:nvPr/>
        </p:nvSpPr>
        <p:spPr>
          <a:xfrm>
            <a:off x="806860" y="3752850"/>
            <a:ext cx="1936340" cy="196465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65" name="Group 164">
            <a:extLst>
              <a:ext uri="{FF2B5EF4-FFF2-40B4-BE49-F238E27FC236}">
                <a16:creationId xmlns:a16="http://schemas.microsoft.com/office/drawing/2014/main" id="{0D01DB44-4A3C-4027-A4F2-1E4AE8B9079E}"/>
              </a:ext>
            </a:extLst>
          </p:cNvPr>
          <p:cNvGrpSpPr/>
          <p:nvPr/>
        </p:nvGrpSpPr>
        <p:grpSpPr>
          <a:xfrm>
            <a:off x="-4630994" y="324465"/>
            <a:ext cx="10857332" cy="10849677"/>
            <a:chOff x="-205434" y="-444843"/>
            <a:chExt cx="7817196" cy="7811681"/>
          </a:xfrm>
        </p:grpSpPr>
        <p:grpSp>
          <p:nvGrpSpPr>
            <p:cNvPr id="166" name="Group 165">
              <a:extLst>
                <a:ext uri="{FF2B5EF4-FFF2-40B4-BE49-F238E27FC236}">
                  <a16:creationId xmlns:a16="http://schemas.microsoft.com/office/drawing/2014/main" id="{F499CFDE-1E17-49A9-B2F4-197F823D47B6}"/>
                </a:ext>
              </a:extLst>
            </p:cNvPr>
            <p:cNvGrpSpPr/>
            <p:nvPr/>
          </p:nvGrpSpPr>
          <p:grpSpPr>
            <a:xfrm>
              <a:off x="522465" y="262420"/>
              <a:ext cx="6564135" cy="6255418"/>
              <a:chOff x="789165" y="471970"/>
              <a:chExt cx="6564135" cy="6255418"/>
            </a:xfrm>
          </p:grpSpPr>
          <p:grpSp>
            <p:nvGrpSpPr>
              <p:cNvPr id="179" name="Group 178">
                <a:extLst>
                  <a:ext uri="{FF2B5EF4-FFF2-40B4-BE49-F238E27FC236}">
                    <a16:creationId xmlns:a16="http://schemas.microsoft.com/office/drawing/2014/main" id="{07206035-8D92-401B-AB56-C2E598757847}"/>
                  </a:ext>
                </a:extLst>
              </p:cNvPr>
              <p:cNvGrpSpPr/>
              <p:nvPr/>
            </p:nvGrpSpPr>
            <p:grpSpPr>
              <a:xfrm>
                <a:off x="1126870" y="471970"/>
                <a:ext cx="5656761" cy="6255418"/>
                <a:chOff x="7030278" y="3646887"/>
                <a:chExt cx="3771640" cy="2571080"/>
              </a:xfrm>
            </p:grpSpPr>
            <p:cxnSp>
              <p:nvCxnSpPr>
                <p:cNvPr id="188" name="Straight Connector 187">
                  <a:extLst>
                    <a:ext uri="{FF2B5EF4-FFF2-40B4-BE49-F238E27FC236}">
                      <a16:creationId xmlns:a16="http://schemas.microsoft.com/office/drawing/2014/main" id="{C9A7771E-68D5-49B1-9E51-F5BBC549B218}"/>
                    </a:ext>
                  </a:extLst>
                </p:cNvPr>
                <p:cNvCxnSpPr/>
                <p:nvPr/>
              </p:nvCxnSpPr>
              <p:spPr>
                <a:xfrm>
                  <a:off x="7970293" y="3670852"/>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9" name="Straight Connector 188">
                  <a:extLst>
                    <a:ext uri="{FF2B5EF4-FFF2-40B4-BE49-F238E27FC236}">
                      <a16:creationId xmlns:a16="http://schemas.microsoft.com/office/drawing/2014/main" id="{F95D72DA-C107-492D-A272-921061635771}"/>
                    </a:ext>
                  </a:extLst>
                </p:cNvPr>
                <p:cNvCxnSpPr/>
                <p:nvPr/>
              </p:nvCxnSpPr>
              <p:spPr>
                <a:xfrm>
                  <a:off x="7030278" y="368017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90" name="Straight Connector 189">
                  <a:extLst>
                    <a:ext uri="{FF2B5EF4-FFF2-40B4-BE49-F238E27FC236}">
                      <a16:creationId xmlns:a16="http://schemas.microsoft.com/office/drawing/2014/main" id="{51B9ABF2-C5FC-42CC-82FE-4251699341DE}"/>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91" name="Straight Connector 190">
                  <a:extLst>
                    <a:ext uri="{FF2B5EF4-FFF2-40B4-BE49-F238E27FC236}">
                      <a16:creationId xmlns:a16="http://schemas.microsoft.com/office/drawing/2014/main" id="{A4709EBC-C0AC-443D-97B9-79AFC0E00915}"/>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92" name="Straight Connector 191">
                  <a:extLst>
                    <a:ext uri="{FF2B5EF4-FFF2-40B4-BE49-F238E27FC236}">
                      <a16:creationId xmlns:a16="http://schemas.microsoft.com/office/drawing/2014/main" id="{5A766876-109C-42F1-B668-2ABBBC69C4C2}"/>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180" name="Group 179">
                <a:extLst>
                  <a:ext uri="{FF2B5EF4-FFF2-40B4-BE49-F238E27FC236}">
                    <a16:creationId xmlns:a16="http://schemas.microsoft.com/office/drawing/2014/main" id="{A90C605F-3141-43C7-B661-0CBF6B3EAA8B}"/>
                  </a:ext>
                </a:extLst>
              </p:cNvPr>
              <p:cNvGrpSpPr/>
              <p:nvPr/>
            </p:nvGrpSpPr>
            <p:grpSpPr>
              <a:xfrm>
                <a:off x="789165" y="819317"/>
                <a:ext cx="6354585" cy="5656758"/>
                <a:chOff x="789165" y="819317"/>
                <a:chExt cx="7776985" cy="5656758"/>
              </a:xfrm>
            </p:grpSpPr>
            <p:cxnSp>
              <p:nvCxnSpPr>
                <p:cNvPr id="183" name="Straight Connector 182">
                  <a:extLst>
                    <a:ext uri="{FF2B5EF4-FFF2-40B4-BE49-F238E27FC236}">
                      <a16:creationId xmlns:a16="http://schemas.microsoft.com/office/drawing/2014/main" id="{E21F6819-EAE5-4C70-9330-7E5B24331C7A}"/>
                    </a:ext>
                  </a:extLst>
                </p:cNvPr>
                <p:cNvCxnSpPr/>
                <p:nvPr/>
              </p:nvCxnSpPr>
              <p:spPr>
                <a:xfrm rot="16200000">
                  <a:off x="4699803" y="117428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4" name="Straight Connector 183">
                  <a:extLst>
                    <a:ext uri="{FF2B5EF4-FFF2-40B4-BE49-F238E27FC236}">
                      <a16:creationId xmlns:a16="http://schemas.microsoft.com/office/drawing/2014/main" id="{8820C438-4D23-41FB-AB38-4D21CB217B68}"/>
                    </a:ext>
                  </a:extLst>
                </p:cNvPr>
                <p:cNvCxnSpPr/>
                <p:nvPr/>
              </p:nvCxnSpPr>
              <p:spPr>
                <a:xfrm rot="16200000">
                  <a:off x="4728003" y="263792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5" name="Straight Connector 184">
                  <a:extLst>
                    <a:ext uri="{FF2B5EF4-FFF2-40B4-BE49-F238E27FC236}">
                      <a16:creationId xmlns:a16="http://schemas.microsoft.com/office/drawing/2014/main" id="{2AC4C882-63ED-43BA-81B4-C49A9CC07C6A}"/>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6" name="Straight Connector 185">
                  <a:extLst>
                    <a:ext uri="{FF2B5EF4-FFF2-40B4-BE49-F238E27FC236}">
                      <a16:creationId xmlns:a16="http://schemas.microsoft.com/office/drawing/2014/main" id="{0420B4B7-4B6D-403C-91DD-E7B5D4FB4AC0}"/>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7" name="Straight Connector 186">
                  <a:extLst>
                    <a:ext uri="{FF2B5EF4-FFF2-40B4-BE49-F238E27FC236}">
                      <a16:creationId xmlns:a16="http://schemas.microsoft.com/office/drawing/2014/main" id="{7D320C1A-99D0-496F-96B3-C24E547C40BE}"/>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181" name="Straight Arrow Connector 180">
                <a:extLst>
                  <a:ext uri="{FF2B5EF4-FFF2-40B4-BE49-F238E27FC236}">
                    <a16:creationId xmlns:a16="http://schemas.microsoft.com/office/drawing/2014/main" id="{9AA34428-4C77-4FB4-AD74-4D282F46E38A}"/>
                  </a:ext>
                </a:extLst>
              </p:cNvPr>
              <p:cNvCxnSpPr>
                <a:cxnSpLocks/>
              </p:cNvCxnSpPr>
              <p:nvPr/>
            </p:nvCxnSpPr>
            <p:spPr>
              <a:xfrm>
                <a:off x="898297" y="3646383"/>
                <a:ext cx="6455003"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182" name="Straight Arrow Connector 181">
                <a:extLst>
                  <a:ext uri="{FF2B5EF4-FFF2-40B4-BE49-F238E27FC236}">
                    <a16:creationId xmlns:a16="http://schemas.microsoft.com/office/drawing/2014/main" id="{B368A624-507E-41B0-9865-7A6CF9ECDF0E}"/>
                  </a:ext>
                </a:extLst>
              </p:cNvPr>
              <p:cNvCxnSpPr>
                <a:cxnSpLocks/>
              </p:cNvCxnSpPr>
              <p:nvPr/>
            </p:nvCxnSpPr>
            <p:spPr>
              <a:xfrm flipV="1">
                <a:off x="3965320" y="611872"/>
                <a:ext cx="0" cy="610153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167" name="Straight Connector 166">
              <a:extLst>
                <a:ext uri="{FF2B5EF4-FFF2-40B4-BE49-F238E27FC236}">
                  <a16:creationId xmlns:a16="http://schemas.microsoft.com/office/drawing/2014/main" id="{549A28D7-5BB4-417E-8D6B-F608BED8D64C}"/>
                </a:ext>
              </a:extLst>
            </p:cNvPr>
            <p:cNvCxnSpPr>
              <a:cxnSpLocks/>
            </p:cNvCxnSpPr>
            <p:nvPr/>
          </p:nvCxnSpPr>
          <p:spPr>
            <a:xfrm flipH="1">
              <a:off x="1309816" y="444843"/>
              <a:ext cx="1574208" cy="674513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68" name="Straight Connector 167">
              <a:extLst>
                <a:ext uri="{FF2B5EF4-FFF2-40B4-BE49-F238E27FC236}">
                  <a16:creationId xmlns:a16="http://schemas.microsoft.com/office/drawing/2014/main" id="{4275DB48-F60B-4890-9418-7718DB95D170}"/>
                </a:ext>
              </a:extLst>
            </p:cNvPr>
            <p:cNvCxnSpPr>
              <a:cxnSpLocks/>
            </p:cNvCxnSpPr>
            <p:nvPr/>
          </p:nvCxnSpPr>
          <p:spPr>
            <a:xfrm flipH="1">
              <a:off x="-205434" y="857250"/>
              <a:ext cx="1483020" cy="650958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69" name="Straight Connector 168">
              <a:extLst>
                <a:ext uri="{FF2B5EF4-FFF2-40B4-BE49-F238E27FC236}">
                  <a16:creationId xmlns:a16="http://schemas.microsoft.com/office/drawing/2014/main" id="{82C1D69D-8475-4A5B-AAFE-73F7DF40981D}"/>
                </a:ext>
              </a:extLst>
            </p:cNvPr>
            <p:cNvCxnSpPr>
              <a:cxnSpLocks/>
            </p:cNvCxnSpPr>
            <p:nvPr/>
          </p:nvCxnSpPr>
          <p:spPr>
            <a:xfrm flipH="1">
              <a:off x="2964880" y="361950"/>
              <a:ext cx="1435670" cy="6100000"/>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170" name="Straight Connector 169">
              <a:extLst>
                <a:ext uri="{FF2B5EF4-FFF2-40B4-BE49-F238E27FC236}">
                  <a16:creationId xmlns:a16="http://schemas.microsoft.com/office/drawing/2014/main" id="{D12F7057-AF79-4CA9-A178-63DB58F8F5A4}"/>
                </a:ext>
              </a:extLst>
            </p:cNvPr>
            <p:cNvCxnSpPr>
              <a:cxnSpLocks/>
            </p:cNvCxnSpPr>
            <p:nvPr/>
          </p:nvCxnSpPr>
          <p:spPr>
            <a:xfrm flipH="1">
              <a:off x="4497859" y="-222422"/>
              <a:ext cx="1513367" cy="6584864"/>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1" name="Straight Connector 170">
              <a:extLst>
                <a:ext uri="{FF2B5EF4-FFF2-40B4-BE49-F238E27FC236}">
                  <a16:creationId xmlns:a16="http://schemas.microsoft.com/office/drawing/2014/main" id="{6C5FE7B3-E530-4887-8ECE-E49EEAD5C35D}"/>
                </a:ext>
              </a:extLst>
            </p:cNvPr>
            <p:cNvCxnSpPr>
              <a:cxnSpLocks/>
            </p:cNvCxnSpPr>
            <p:nvPr/>
          </p:nvCxnSpPr>
          <p:spPr>
            <a:xfrm flipH="1">
              <a:off x="6162422" y="-444843"/>
              <a:ext cx="1296480" cy="633236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2" name="Straight Connector 171">
              <a:extLst>
                <a:ext uri="{FF2B5EF4-FFF2-40B4-BE49-F238E27FC236}">
                  <a16:creationId xmlns:a16="http://schemas.microsoft.com/office/drawing/2014/main" id="{1D932A34-CA8C-4135-B515-3EFB116E2680}"/>
                </a:ext>
              </a:extLst>
            </p:cNvPr>
            <p:cNvCxnSpPr>
              <a:cxnSpLocks/>
            </p:cNvCxnSpPr>
            <p:nvPr/>
          </p:nvCxnSpPr>
          <p:spPr>
            <a:xfrm flipV="1">
              <a:off x="0" y="4216053"/>
              <a:ext cx="6771503" cy="147334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3" name="Straight Connector 172">
              <a:extLst>
                <a:ext uri="{FF2B5EF4-FFF2-40B4-BE49-F238E27FC236}">
                  <a16:creationId xmlns:a16="http://schemas.microsoft.com/office/drawing/2014/main" id="{A54719A3-2D0D-4B0A-B693-7F4FD732E796}"/>
                </a:ext>
              </a:extLst>
            </p:cNvPr>
            <p:cNvCxnSpPr>
              <a:cxnSpLocks/>
            </p:cNvCxnSpPr>
            <p:nvPr/>
          </p:nvCxnSpPr>
          <p:spPr>
            <a:xfrm flipV="1">
              <a:off x="-190500" y="5787084"/>
              <a:ext cx="6462353" cy="151956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4" name="Straight Connector 173">
              <a:extLst>
                <a:ext uri="{FF2B5EF4-FFF2-40B4-BE49-F238E27FC236}">
                  <a16:creationId xmlns:a16="http://schemas.microsoft.com/office/drawing/2014/main" id="{A8F15944-0136-4671-84F2-57CCFF773AA1}"/>
                </a:ext>
              </a:extLst>
            </p:cNvPr>
            <p:cNvCxnSpPr>
              <a:cxnSpLocks/>
            </p:cNvCxnSpPr>
            <p:nvPr/>
          </p:nvCxnSpPr>
          <p:spPr>
            <a:xfrm flipV="1">
              <a:off x="547964" y="2724150"/>
              <a:ext cx="6252889" cy="1399566"/>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175" name="Straight Connector 174">
              <a:extLst>
                <a:ext uri="{FF2B5EF4-FFF2-40B4-BE49-F238E27FC236}">
                  <a16:creationId xmlns:a16="http://schemas.microsoft.com/office/drawing/2014/main" id="{1D6027F4-54FB-4F1D-983E-7EED36312502}"/>
                </a:ext>
              </a:extLst>
            </p:cNvPr>
            <p:cNvCxnSpPr>
              <a:cxnSpLocks/>
            </p:cNvCxnSpPr>
            <p:nvPr/>
          </p:nvCxnSpPr>
          <p:spPr>
            <a:xfrm flipV="1">
              <a:off x="685800" y="1111011"/>
              <a:ext cx="6629400" cy="149985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6" name="Straight Connector 175">
              <a:extLst>
                <a:ext uri="{FF2B5EF4-FFF2-40B4-BE49-F238E27FC236}">
                  <a16:creationId xmlns:a16="http://schemas.microsoft.com/office/drawing/2014/main" id="{9AB250B2-C3E7-4654-81EA-D04BA98D8D71}"/>
                </a:ext>
              </a:extLst>
            </p:cNvPr>
            <p:cNvCxnSpPr>
              <a:cxnSpLocks/>
            </p:cNvCxnSpPr>
            <p:nvPr/>
          </p:nvCxnSpPr>
          <p:spPr>
            <a:xfrm flipV="1">
              <a:off x="1160118" y="-337131"/>
              <a:ext cx="6451644" cy="135089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7" name="Straight Arrow Connector 176">
              <a:extLst>
                <a:ext uri="{FF2B5EF4-FFF2-40B4-BE49-F238E27FC236}">
                  <a16:creationId xmlns:a16="http://schemas.microsoft.com/office/drawing/2014/main" id="{2AFE993B-81EC-4DC9-A78D-D878B34916ED}"/>
                </a:ext>
              </a:extLst>
            </p:cNvPr>
            <p:cNvCxnSpPr>
              <a:cxnSpLocks/>
            </p:cNvCxnSpPr>
            <p:nvPr/>
          </p:nvCxnSpPr>
          <p:spPr>
            <a:xfrm flipV="1">
              <a:off x="345989" y="2627728"/>
              <a:ext cx="6771503" cy="1560735"/>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178" name="Straight Arrow Connector 177">
              <a:extLst>
                <a:ext uri="{FF2B5EF4-FFF2-40B4-BE49-F238E27FC236}">
                  <a16:creationId xmlns:a16="http://schemas.microsoft.com/office/drawing/2014/main" id="{6D0C2197-EB45-4DCA-A06D-27DCA6139081}"/>
                </a:ext>
              </a:extLst>
            </p:cNvPr>
            <p:cNvCxnSpPr>
              <a:cxnSpLocks/>
            </p:cNvCxnSpPr>
            <p:nvPr/>
          </p:nvCxnSpPr>
          <p:spPr>
            <a:xfrm flipV="1">
              <a:off x="2916195" y="0"/>
              <a:ext cx="1594435" cy="6751682"/>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sp>
        <p:nvSpPr>
          <p:cNvPr id="37" name="TextBox 36">
            <a:extLst>
              <a:ext uri="{FF2B5EF4-FFF2-40B4-BE49-F238E27FC236}">
                <a16:creationId xmlns:a16="http://schemas.microsoft.com/office/drawing/2014/main" id="{970CD3FA-A9CA-409C-8FAD-D51BD9B1D325}"/>
              </a:ext>
            </a:extLst>
          </p:cNvPr>
          <p:cNvSpPr txBox="1"/>
          <p:nvPr/>
        </p:nvSpPr>
        <p:spPr>
          <a:xfrm>
            <a:off x="6724651" y="571500"/>
            <a:ext cx="5295900" cy="4139595"/>
          </a:xfrm>
          <a:prstGeom prst="rect">
            <a:avLst/>
          </a:prstGeom>
          <a:noFill/>
        </p:spPr>
        <p:txBody>
          <a:bodyPr wrap="square" rtlCol="0">
            <a:spAutoFit/>
          </a:bodyPr>
          <a:lstStyle/>
          <a:p>
            <a:pPr algn="ctr"/>
            <a:r>
              <a:rPr lang="en-US" sz="6000" dirty="0"/>
              <a:t>Change in Area</a:t>
            </a:r>
          </a:p>
          <a:p>
            <a:pPr algn="ctr"/>
            <a:r>
              <a:rPr lang="en-US" sz="11500" dirty="0"/>
              <a:t>=</a:t>
            </a:r>
          </a:p>
          <a:p>
            <a:pPr algn="ctr"/>
            <a:r>
              <a:rPr lang="en-US" sz="4400" u="sng" dirty="0"/>
              <a:t>determinant</a:t>
            </a:r>
            <a:r>
              <a:rPr lang="en-US" sz="4400" dirty="0"/>
              <a:t> of transformation matrix</a:t>
            </a:r>
            <a:endParaRPr lang="en-CA" sz="4400" dirty="0"/>
          </a:p>
        </p:txBody>
      </p:sp>
      <p:grpSp>
        <p:nvGrpSpPr>
          <p:cNvPr id="40" name="Group 39">
            <a:extLst>
              <a:ext uri="{FF2B5EF4-FFF2-40B4-BE49-F238E27FC236}">
                <a16:creationId xmlns:a16="http://schemas.microsoft.com/office/drawing/2014/main" id="{C25718D0-722B-4191-8297-FC4936DC4187}"/>
              </a:ext>
            </a:extLst>
          </p:cNvPr>
          <p:cNvGrpSpPr/>
          <p:nvPr/>
        </p:nvGrpSpPr>
        <p:grpSpPr>
          <a:xfrm rot="18547380">
            <a:off x="286802" y="-2340286"/>
            <a:ext cx="6890597" cy="6890597"/>
            <a:chOff x="2235929" y="575200"/>
            <a:chExt cx="6890597" cy="6890597"/>
          </a:xfrm>
        </p:grpSpPr>
        <p:sp>
          <p:nvSpPr>
            <p:cNvPr id="41" name="Arc 40">
              <a:extLst>
                <a:ext uri="{FF2B5EF4-FFF2-40B4-BE49-F238E27FC236}">
                  <a16:creationId xmlns:a16="http://schemas.microsoft.com/office/drawing/2014/main" id="{AC1C5072-9228-4550-9D10-E0B285BC5989}"/>
                </a:ext>
              </a:extLst>
            </p:cNvPr>
            <p:cNvSpPr/>
            <p:nvPr/>
          </p:nvSpPr>
          <p:spPr>
            <a:xfrm rot="9047771">
              <a:off x="2235929" y="575200"/>
              <a:ext cx="6890597" cy="6890597"/>
            </a:xfrm>
            <a:prstGeom prst="arc">
              <a:avLst>
                <a:gd name="adj1" fmla="val 16200000"/>
                <a:gd name="adj2" fmla="val 301720"/>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2" name="Isosceles Triangle 41">
              <a:extLst>
                <a:ext uri="{FF2B5EF4-FFF2-40B4-BE49-F238E27FC236}">
                  <a16:creationId xmlns:a16="http://schemas.microsoft.com/office/drawing/2014/main" id="{6E9D8490-15AC-490E-9804-87989A7DB7C2}"/>
                </a:ext>
              </a:extLst>
            </p:cNvPr>
            <p:cNvSpPr/>
            <p:nvPr/>
          </p:nvSpPr>
          <p:spPr>
            <a:xfrm rot="20004705">
              <a:off x="2277931" y="4961583"/>
              <a:ext cx="333829" cy="493485"/>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7" name="Group 46">
            <a:extLst>
              <a:ext uri="{FF2B5EF4-FFF2-40B4-BE49-F238E27FC236}">
                <a16:creationId xmlns:a16="http://schemas.microsoft.com/office/drawing/2014/main" id="{458E1FE4-D2E2-437C-A550-D3F0E7C3B8C3}"/>
              </a:ext>
            </a:extLst>
          </p:cNvPr>
          <p:cNvGrpSpPr/>
          <p:nvPr/>
        </p:nvGrpSpPr>
        <p:grpSpPr>
          <a:xfrm>
            <a:off x="5174344" y="723900"/>
            <a:ext cx="2236107" cy="2114550"/>
            <a:chOff x="5174344" y="723900"/>
            <a:chExt cx="2236107" cy="2114550"/>
          </a:xfrm>
        </p:grpSpPr>
        <p:sp>
          <p:nvSpPr>
            <p:cNvPr id="50" name="Arc 49">
              <a:extLst>
                <a:ext uri="{FF2B5EF4-FFF2-40B4-BE49-F238E27FC236}">
                  <a16:creationId xmlns:a16="http://schemas.microsoft.com/office/drawing/2014/main" id="{34624879-3095-490E-BA5A-4CF306F68BBE}"/>
                </a:ext>
              </a:extLst>
            </p:cNvPr>
            <p:cNvSpPr/>
            <p:nvPr/>
          </p:nvSpPr>
          <p:spPr>
            <a:xfrm rot="17721186">
              <a:off x="5295901" y="723900"/>
              <a:ext cx="2114550" cy="2114550"/>
            </a:xfrm>
            <a:prstGeom prst="arc">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1" name="Isosceles Triangle 50">
              <a:extLst>
                <a:ext uri="{FF2B5EF4-FFF2-40B4-BE49-F238E27FC236}">
                  <a16:creationId xmlns:a16="http://schemas.microsoft.com/office/drawing/2014/main" id="{74419E55-DF44-4CCB-B1AD-EB18B48B4F9A}"/>
                </a:ext>
              </a:extLst>
            </p:cNvPr>
            <p:cNvSpPr/>
            <p:nvPr/>
          </p:nvSpPr>
          <p:spPr>
            <a:xfrm rot="12616680">
              <a:off x="5174344" y="1168402"/>
              <a:ext cx="333829" cy="493485"/>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343C391C-5778-4390-AC3A-C569508BFD98}"/>
                  </a:ext>
                </a:extLst>
              </p:cNvPr>
              <p:cNvSpPr txBox="1"/>
              <p:nvPr/>
            </p:nvSpPr>
            <p:spPr>
              <a:xfrm>
                <a:off x="6342049" y="4972050"/>
                <a:ext cx="5354652" cy="1497398"/>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4800" b="0" i="1" smtClean="0">
                              <a:latin typeface="Cambria Math" panose="02040503050406030204" pitchFamily="18" charset="0"/>
                            </a:rPr>
                          </m:ctrlPr>
                        </m:funcPr>
                        <m:fName>
                          <m:r>
                            <m:rPr>
                              <m:sty m:val="p"/>
                            </m:rPr>
                            <a:rPr lang="en-US" sz="4800" b="0" i="0" smtClean="0">
                              <a:latin typeface="Cambria Math" panose="02040503050406030204" pitchFamily="18" charset="0"/>
                            </a:rPr>
                            <m:t>det</m:t>
                          </m:r>
                        </m:fName>
                        <m:e>
                          <m:d>
                            <m:dPr>
                              <m:ctrlPr>
                                <a:rPr lang="en-US" sz="4800" b="0" i="1" smtClean="0">
                                  <a:latin typeface="Cambria Math" panose="02040503050406030204" pitchFamily="18" charset="0"/>
                                </a:rPr>
                              </m:ctrlPr>
                            </m:dPr>
                            <m:e>
                              <m:d>
                                <m:dPr>
                                  <m:begChr m:val="["/>
                                  <m:endChr m:val="]"/>
                                  <m:ctrlPr>
                                    <a:rPr lang="en-US" sz="4800" i="1">
                                      <a:latin typeface="Cambria Math" panose="02040503050406030204" pitchFamily="18" charset="0"/>
                                    </a:rPr>
                                  </m:ctrlPr>
                                </m:dPr>
                                <m:e>
                                  <m:m>
                                    <m:mPr>
                                      <m:mcs>
                                        <m:mc>
                                          <m:mcPr>
                                            <m:count m:val="2"/>
                                            <m:mcJc m:val="center"/>
                                          </m:mcPr>
                                        </m:mc>
                                      </m:mcs>
                                      <m:ctrlPr>
                                        <a:rPr lang="en-US" sz="4800" i="1">
                                          <a:latin typeface="Cambria Math" panose="02040503050406030204" pitchFamily="18" charset="0"/>
                                        </a:rPr>
                                      </m:ctrlPr>
                                    </m:mPr>
                                    <m:mr>
                                      <m:e>
                                        <m:r>
                                          <a:rPr lang="en-US" sz="4800" i="1">
                                            <a:latin typeface="Cambria Math" panose="02040503050406030204" pitchFamily="18" charset="0"/>
                                          </a:rPr>
                                          <m:t>𝛾</m:t>
                                        </m:r>
                                      </m:e>
                                      <m:e>
                                        <m:r>
                                          <a:rPr lang="en-US" sz="4800" b="0" i="1" smtClean="0">
                                            <a:latin typeface="Cambria Math" panose="02040503050406030204" pitchFamily="18" charset="0"/>
                                          </a:rPr>
                                          <m:t>−</m:t>
                                        </m:r>
                                        <m:r>
                                          <a:rPr lang="en-US" sz="4800" i="1">
                                            <a:latin typeface="Cambria Math" panose="02040503050406030204" pitchFamily="18" charset="0"/>
                                          </a:rPr>
                                          <m:t>𝛾</m:t>
                                        </m:r>
                                        <m:r>
                                          <a:rPr lang="en-US" sz="4800" i="1">
                                            <a:solidFill>
                                              <a:srgbClr val="7030A0"/>
                                            </a:solidFill>
                                            <a:latin typeface="Cambria Math" panose="02040503050406030204" pitchFamily="18" charset="0"/>
                                          </a:rPr>
                                          <m:t>𝛽</m:t>
                                        </m:r>
                                      </m:e>
                                    </m:mr>
                                    <m:mr>
                                      <m:e>
                                        <m:r>
                                          <a:rPr lang="en-US" sz="4800" i="1">
                                            <a:latin typeface="Cambria Math" panose="02040503050406030204" pitchFamily="18" charset="0"/>
                                          </a:rPr>
                                          <m:t>−</m:t>
                                        </m:r>
                                        <m:r>
                                          <a:rPr lang="en-US" sz="4800" i="1">
                                            <a:latin typeface="Cambria Math" panose="02040503050406030204" pitchFamily="18" charset="0"/>
                                          </a:rPr>
                                          <m:t>𝛾𝛽</m:t>
                                        </m:r>
                                      </m:e>
                                      <m:e>
                                        <m:r>
                                          <a:rPr lang="en-US" sz="4800" i="1">
                                            <a:latin typeface="Cambria Math" panose="02040503050406030204" pitchFamily="18" charset="0"/>
                                          </a:rPr>
                                          <m:t>𝛾</m:t>
                                        </m:r>
                                      </m:e>
                                    </m:mr>
                                  </m:m>
                                </m:e>
                              </m:d>
                            </m:e>
                          </m:d>
                        </m:e>
                      </m:func>
                    </m:oMath>
                  </m:oMathPara>
                </a14:m>
                <a:endParaRPr lang="en-US" sz="4800" b="0" i="1" dirty="0">
                  <a:latin typeface="Cambria Math" panose="02040503050406030204" pitchFamily="18" charset="0"/>
                </a:endParaRPr>
              </a:p>
            </p:txBody>
          </p:sp>
        </mc:Choice>
        <mc:Fallback xmlns="">
          <p:sp>
            <p:nvSpPr>
              <p:cNvPr id="52" name="TextBox 51">
                <a:extLst>
                  <a:ext uri="{FF2B5EF4-FFF2-40B4-BE49-F238E27FC236}">
                    <a16:creationId xmlns:a16="http://schemas.microsoft.com/office/drawing/2014/main" id="{343C391C-5778-4390-AC3A-C569508BFD98}"/>
                  </a:ext>
                </a:extLst>
              </p:cNvPr>
              <p:cNvSpPr txBox="1">
                <a:spLocks noRot="1" noChangeAspect="1" noMove="1" noResize="1" noEditPoints="1" noAdjustHandles="1" noChangeArrowheads="1" noChangeShapeType="1" noTextEdit="1"/>
              </p:cNvSpPr>
              <p:nvPr/>
            </p:nvSpPr>
            <p:spPr>
              <a:xfrm>
                <a:off x="6342049" y="4972050"/>
                <a:ext cx="5354652" cy="1497398"/>
              </a:xfrm>
              <a:prstGeom prst="rect">
                <a:avLst/>
              </a:prstGeom>
              <a:blipFill>
                <a:blip r:embed="rId4"/>
                <a:stretch>
                  <a:fillRect/>
                </a:stretch>
              </a:blipFill>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2628482272"/>
      </p:ext>
    </p:extLst>
  </p:cSld>
  <p:clrMapOvr>
    <a:masterClrMapping/>
  </p:clrMapOvr>
  <mc:AlternateContent xmlns:mc="http://schemas.openxmlformats.org/markup-compatibility/2006" xmlns:p14="http://schemas.microsoft.com/office/powerpoint/2010/main">
    <mc:Choice Requires="p14">
      <p:transition spd="slow" p14:dur="2000" advTm="9147"/>
    </mc:Choice>
    <mc:Fallback xmlns="">
      <p:transition spd="slow" advTm="91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500"/>
                                        <p:tgtEl>
                                          <p:spTgt spid="4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3" grpId="0" animBg="1"/>
      <p:bldP spid="37" grpId="0"/>
      <p:bldP spid="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6F5F17A8-18BE-4DFA-B219-006EEF0C42AB}"/>
              </a:ext>
            </a:extLst>
          </p:cNvPr>
          <p:cNvCxnSpPr>
            <a:cxnSpLocks/>
          </p:cNvCxnSpPr>
          <p:nvPr/>
        </p:nvCxnSpPr>
        <p:spPr>
          <a:xfrm flipV="1">
            <a:off x="3002961" y="628650"/>
            <a:ext cx="1394729" cy="5644366"/>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D042472-9956-427D-8B8A-7337573668C5}"/>
              </a:ext>
            </a:extLst>
          </p:cNvPr>
          <p:cNvCxnSpPr/>
          <p:nvPr/>
        </p:nvCxnSpPr>
        <p:spPr>
          <a:xfrm>
            <a:off x="2289068" y="320727"/>
            <a:ext cx="0" cy="6174429"/>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95AE63A7-CA5A-40A0-A741-9F59948D239C}"/>
              </a:ext>
            </a:extLst>
          </p:cNvPr>
          <p:cNvCxnSpPr/>
          <p:nvPr/>
        </p:nvCxnSpPr>
        <p:spPr>
          <a:xfrm>
            <a:off x="879220" y="343409"/>
            <a:ext cx="0" cy="6174429"/>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B04C7E83-31E2-4DBD-8896-A8E5D962C994}"/>
              </a:ext>
            </a:extLst>
          </p:cNvPr>
          <p:cNvCxnSpPr/>
          <p:nvPr/>
        </p:nvCxnSpPr>
        <p:spPr>
          <a:xfrm>
            <a:off x="3707830" y="287521"/>
            <a:ext cx="0" cy="6174429"/>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2DEEF44A-D11D-45DF-81D5-589EB4BD668C}"/>
              </a:ext>
            </a:extLst>
          </p:cNvPr>
          <p:cNvCxnSpPr/>
          <p:nvPr/>
        </p:nvCxnSpPr>
        <p:spPr>
          <a:xfrm>
            <a:off x="5117219" y="295625"/>
            <a:ext cx="0" cy="6174429"/>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EB289186-BD5B-4B3F-8693-9CFAF9AB1AC9}"/>
              </a:ext>
            </a:extLst>
          </p:cNvPr>
          <p:cNvCxnSpPr/>
          <p:nvPr/>
        </p:nvCxnSpPr>
        <p:spPr>
          <a:xfrm>
            <a:off x="6535981" y="262420"/>
            <a:ext cx="0" cy="6174429"/>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4E906BE1-02B1-4D81-9602-402D3D567CC9}"/>
              </a:ext>
            </a:extLst>
          </p:cNvPr>
          <p:cNvCxnSpPr/>
          <p:nvPr/>
        </p:nvCxnSpPr>
        <p:spPr>
          <a:xfrm rot="16200000">
            <a:off x="3736903" y="1666729"/>
            <a:ext cx="0" cy="6272311"/>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E4D5BFA1-4AAC-41FC-BB4D-D3A1C1C5042B}"/>
              </a:ext>
            </a:extLst>
          </p:cNvPr>
          <p:cNvCxnSpPr/>
          <p:nvPr/>
        </p:nvCxnSpPr>
        <p:spPr>
          <a:xfrm rot="16200000">
            <a:off x="3759945" y="3130369"/>
            <a:ext cx="0" cy="6272311"/>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C393E835-10A6-4562-8510-95280736E9F7}"/>
              </a:ext>
            </a:extLst>
          </p:cNvPr>
          <p:cNvCxnSpPr/>
          <p:nvPr/>
        </p:nvCxnSpPr>
        <p:spPr>
          <a:xfrm rot="16200000">
            <a:off x="3703170" y="301760"/>
            <a:ext cx="0" cy="6272311"/>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28EE3382-4FBF-455F-A477-3422780A603D}"/>
              </a:ext>
            </a:extLst>
          </p:cNvPr>
          <p:cNvCxnSpPr/>
          <p:nvPr/>
        </p:nvCxnSpPr>
        <p:spPr>
          <a:xfrm rot="16200000">
            <a:off x="3711403" y="-1107628"/>
            <a:ext cx="0" cy="6272311"/>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0B260362-8E26-42AB-9477-EEB336177C38}"/>
              </a:ext>
            </a:extLst>
          </p:cNvPr>
          <p:cNvCxnSpPr/>
          <p:nvPr/>
        </p:nvCxnSpPr>
        <p:spPr>
          <a:xfrm rot="16200000">
            <a:off x="3677671" y="-2526389"/>
            <a:ext cx="0" cy="6272311"/>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CE68C72B-94C4-496A-B430-799EF202DC67}"/>
              </a:ext>
            </a:extLst>
          </p:cNvPr>
          <p:cNvCxnSpPr>
            <a:cxnSpLocks/>
          </p:cNvCxnSpPr>
          <p:nvPr/>
        </p:nvCxnSpPr>
        <p:spPr>
          <a:xfrm>
            <a:off x="650647" y="3436833"/>
            <a:ext cx="6455003"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1DEAFBBA-2B36-46E0-90C9-E634C6C03232}"/>
              </a:ext>
            </a:extLst>
          </p:cNvPr>
          <p:cNvCxnSpPr>
            <a:cxnSpLocks/>
          </p:cNvCxnSpPr>
          <p:nvPr/>
        </p:nvCxnSpPr>
        <p:spPr>
          <a:xfrm flipV="1">
            <a:off x="3717670" y="402322"/>
            <a:ext cx="0" cy="610153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id="{FE86869E-DB56-4FEA-9C0A-9D5B45537350}"/>
              </a:ext>
            </a:extLst>
          </p:cNvPr>
          <p:cNvCxnSpPr/>
          <p:nvPr/>
        </p:nvCxnSpPr>
        <p:spPr>
          <a:xfrm>
            <a:off x="2289068" y="320727"/>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E95DF77F-A5CE-4BCD-98B3-3F670C0A7D6E}"/>
              </a:ext>
            </a:extLst>
          </p:cNvPr>
          <p:cNvCxnSpPr/>
          <p:nvPr/>
        </p:nvCxnSpPr>
        <p:spPr>
          <a:xfrm>
            <a:off x="879220" y="343409"/>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EC80081A-FF0B-4253-848B-02728F283F19}"/>
              </a:ext>
            </a:extLst>
          </p:cNvPr>
          <p:cNvCxnSpPr/>
          <p:nvPr/>
        </p:nvCxnSpPr>
        <p:spPr>
          <a:xfrm>
            <a:off x="3707830" y="287521"/>
            <a:ext cx="0" cy="6174429"/>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59" name="Straight Connector 58">
            <a:extLst>
              <a:ext uri="{FF2B5EF4-FFF2-40B4-BE49-F238E27FC236}">
                <a16:creationId xmlns:a16="http://schemas.microsoft.com/office/drawing/2014/main" id="{8AECD047-CCD9-4619-8586-0719D2A3BCE5}"/>
              </a:ext>
            </a:extLst>
          </p:cNvPr>
          <p:cNvCxnSpPr/>
          <p:nvPr/>
        </p:nvCxnSpPr>
        <p:spPr>
          <a:xfrm>
            <a:off x="5117219" y="295625"/>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6C4A67F9-590B-4411-9F90-01B21D43315C}"/>
              </a:ext>
            </a:extLst>
          </p:cNvPr>
          <p:cNvCxnSpPr/>
          <p:nvPr/>
        </p:nvCxnSpPr>
        <p:spPr>
          <a:xfrm>
            <a:off x="6535981" y="262420"/>
            <a:ext cx="0" cy="617442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C403D79E-2E6F-40A9-8EEC-CF5874005A0B}"/>
              </a:ext>
            </a:extLst>
          </p:cNvPr>
          <p:cNvCxnSpPr/>
          <p:nvPr/>
        </p:nvCxnSpPr>
        <p:spPr>
          <a:xfrm rot="16200000">
            <a:off x="3736903" y="1666729"/>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FF86A481-3B4D-45EB-A76F-627767877E65}"/>
              </a:ext>
            </a:extLst>
          </p:cNvPr>
          <p:cNvCxnSpPr/>
          <p:nvPr/>
        </p:nvCxnSpPr>
        <p:spPr>
          <a:xfrm rot="16200000">
            <a:off x="3759945" y="3130369"/>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F71B4E99-9EFB-4848-BFFC-86E3D9B5B941}"/>
              </a:ext>
            </a:extLst>
          </p:cNvPr>
          <p:cNvCxnSpPr/>
          <p:nvPr/>
        </p:nvCxnSpPr>
        <p:spPr>
          <a:xfrm rot="16200000">
            <a:off x="3703170" y="301760"/>
            <a:ext cx="0" cy="6272311"/>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8252E39C-7400-4FB8-ACE6-EE1FEE1EDF10}"/>
              </a:ext>
            </a:extLst>
          </p:cNvPr>
          <p:cNvCxnSpPr/>
          <p:nvPr/>
        </p:nvCxnSpPr>
        <p:spPr>
          <a:xfrm rot="16200000">
            <a:off x="3711403" y="-1107628"/>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3785A656-B627-42C2-A332-E6E3B7125290}"/>
              </a:ext>
            </a:extLst>
          </p:cNvPr>
          <p:cNvCxnSpPr/>
          <p:nvPr/>
        </p:nvCxnSpPr>
        <p:spPr>
          <a:xfrm rot="16200000">
            <a:off x="3677671" y="-2526389"/>
            <a:ext cx="0" cy="627231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8712053B-AD9E-4195-87FA-C54D198AFB05}"/>
              </a:ext>
            </a:extLst>
          </p:cNvPr>
          <p:cNvCxnSpPr>
            <a:cxnSpLocks/>
          </p:cNvCxnSpPr>
          <p:nvPr/>
        </p:nvCxnSpPr>
        <p:spPr>
          <a:xfrm>
            <a:off x="650647" y="3436833"/>
            <a:ext cx="6455003" cy="0"/>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862D186D-F49B-493A-ADA9-89F63AFE9F3A}"/>
              </a:ext>
            </a:extLst>
          </p:cNvPr>
          <p:cNvCxnSpPr>
            <a:cxnSpLocks/>
          </p:cNvCxnSpPr>
          <p:nvPr/>
        </p:nvCxnSpPr>
        <p:spPr>
          <a:xfrm flipV="1">
            <a:off x="3717670" y="402322"/>
            <a:ext cx="0" cy="6101533"/>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31" name="TextBox 30">
            <a:extLst>
              <a:ext uri="{FF2B5EF4-FFF2-40B4-BE49-F238E27FC236}">
                <a16:creationId xmlns:a16="http://schemas.microsoft.com/office/drawing/2014/main" id="{D91CC2A7-D89E-4A82-8D6A-E46C630F5E94}"/>
              </a:ext>
            </a:extLst>
          </p:cNvPr>
          <p:cNvSpPr txBox="1"/>
          <p:nvPr/>
        </p:nvSpPr>
        <p:spPr>
          <a:xfrm>
            <a:off x="7772401" y="400050"/>
            <a:ext cx="4204421" cy="2462213"/>
          </a:xfrm>
          <a:prstGeom prst="rect">
            <a:avLst/>
          </a:prstGeom>
          <a:solidFill>
            <a:schemeClr val="bg1"/>
          </a:solidFill>
          <a:effectLst>
            <a:softEdge rad="63500"/>
          </a:effectLst>
        </p:spPr>
        <p:txBody>
          <a:bodyPr wrap="none" lIns="0" tIns="0" rIns="0" bIns="0" rtlCol="0">
            <a:spAutoFit/>
          </a:bodyPr>
          <a:lstStyle/>
          <a:p>
            <a:pPr algn="ctr"/>
            <a:r>
              <a:rPr lang="en-US" sz="8000" dirty="0"/>
              <a:t>Lorentz</a:t>
            </a:r>
          </a:p>
          <a:p>
            <a:pPr algn="ctr"/>
            <a:r>
              <a:rPr lang="en-US" sz="8000" dirty="0"/>
              <a:t>Transform</a:t>
            </a:r>
          </a:p>
        </p:txBody>
      </p:sp>
      <p:pic>
        <p:nvPicPr>
          <p:cNvPr id="33" name="Picture 2" descr="Image result for marie curie">
            <a:extLst>
              <a:ext uri="{FF2B5EF4-FFF2-40B4-BE49-F238E27FC236}">
                <a16:creationId xmlns:a16="http://schemas.microsoft.com/office/drawing/2014/main" id="{1B5D91E5-FA55-4CB9-9690-8B60BEAC0AE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739" r="5774"/>
          <a:stretch/>
        </p:blipFill>
        <p:spPr bwMode="auto">
          <a:xfrm flipH="1">
            <a:off x="4003034" y="76200"/>
            <a:ext cx="752023" cy="105928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559674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488">
        <p159:morph option="byObject"/>
      </p:transition>
    </mc:Choice>
    <mc:Fallback xmlns="">
      <p:transition spd="slow" advTm="448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Parallelogram 58">
            <a:extLst>
              <a:ext uri="{FF2B5EF4-FFF2-40B4-BE49-F238E27FC236}">
                <a16:creationId xmlns:a16="http://schemas.microsoft.com/office/drawing/2014/main" id="{5D092AFA-EA38-4838-BA68-7FA5F852F2B9}"/>
              </a:ext>
            </a:extLst>
          </p:cNvPr>
          <p:cNvSpPr/>
          <p:nvPr/>
        </p:nvSpPr>
        <p:spPr>
          <a:xfrm rot="20880000">
            <a:off x="3268870" y="802662"/>
            <a:ext cx="2970409" cy="1903457"/>
          </a:xfrm>
          <a:prstGeom prst="parallelogram">
            <a:avLst>
              <a:gd name="adj" fmla="val 45034"/>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ectangle 2">
            <a:extLst>
              <a:ext uri="{FF2B5EF4-FFF2-40B4-BE49-F238E27FC236}">
                <a16:creationId xmlns:a16="http://schemas.microsoft.com/office/drawing/2014/main" id="{02598B64-BFC7-48F4-B3D1-A9BCD15D5755}"/>
              </a:ext>
            </a:extLst>
          </p:cNvPr>
          <p:cNvSpPr/>
          <p:nvPr/>
        </p:nvSpPr>
        <p:spPr>
          <a:xfrm>
            <a:off x="806860" y="3752850"/>
            <a:ext cx="1936340" cy="196465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65" name="Group 164">
            <a:extLst>
              <a:ext uri="{FF2B5EF4-FFF2-40B4-BE49-F238E27FC236}">
                <a16:creationId xmlns:a16="http://schemas.microsoft.com/office/drawing/2014/main" id="{0D01DB44-4A3C-4027-A4F2-1E4AE8B9079E}"/>
              </a:ext>
            </a:extLst>
          </p:cNvPr>
          <p:cNvGrpSpPr/>
          <p:nvPr/>
        </p:nvGrpSpPr>
        <p:grpSpPr>
          <a:xfrm>
            <a:off x="-4630994" y="324465"/>
            <a:ext cx="10857332" cy="10849677"/>
            <a:chOff x="-205434" y="-444843"/>
            <a:chExt cx="7817196" cy="7811681"/>
          </a:xfrm>
        </p:grpSpPr>
        <p:grpSp>
          <p:nvGrpSpPr>
            <p:cNvPr id="166" name="Group 165">
              <a:extLst>
                <a:ext uri="{FF2B5EF4-FFF2-40B4-BE49-F238E27FC236}">
                  <a16:creationId xmlns:a16="http://schemas.microsoft.com/office/drawing/2014/main" id="{F499CFDE-1E17-49A9-B2F4-197F823D47B6}"/>
                </a:ext>
              </a:extLst>
            </p:cNvPr>
            <p:cNvGrpSpPr/>
            <p:nvPr/>
          </p:nvGrpSpPr>
          <p:grpSpPr>
            <a:xfrm>
              <a:off x="522465" y="262420"/>
              <a:ext cx="6564135" cy="6255418"/>
              <a:chOff x="789165" y="471970"/>
              <a:chExt cx="6564135" cy="6255418"/>
            </a:xfrm>
          </p:grpSpPr>
          <p:grpSp>
            <p:nvGrpSpPr>
              <p:cNvPr id="179" name="Group 178">
                <a:extLst>
                  <a:ext uri="{FF2B5EF4-FFF2-40B4-BE49-F238E27FC236}">
                    <a16:creationId xmlns:a16="http://schemas.microsoft.com/office/drawing/2014/main" id="{07206035-8D92-401B-AB56-C2E598757847}"/>
                  </a:ext>
                </a:extLst>
              </p:cNvPr>
              <p:cNvGrpSpPr/>
              <p:nvPr/>
            </p:nvGrpSpPr>
            <p:grpSpPr>
              <a:xfrm>
                <a:off x="1126870" y="471970"/>
                <a:ext cx="5656761" cy="6255418"/>
                <a:chOff x="7030278" y="3646887"/>
                <a:chExt cx="3771640" cy="2571080"/>
              </a:xfrm>
            </p:grpSpPr>
            <p:cxnSp>
              <p:nvCxnSpPr>
                <p:cNvPr id="188" name="Straight Connector 187">
                  <a:extLst>
                    <a:ext uri="{FF2B5EF4-FFF2-40B4-BE49-F238E27FC236}">
                      <a16:creationId xmlns:a16="http://schemas.microsoft.com/office/drawing/2014/main" id="{C9A7771E-68D5-49B1-9E51-F5BBC549B218}"/>
                    </a:ext>
                  </a:extLst>
                </p:cNvPr>
                <p:cNvCxnSpPr/>
                <p:nvPr/>
              </p:nvCxnSpPr>
              <p:spPr>
                <a:xfrm>
                  <a:off x="7970293" y="3670852"/>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9" name="Straight Connector 188">
                  <a:extLst>
                    <a:ext uri="{FF2B5EF4-FFF2-40B4-BE49-F238E27FC236}">
                      <a16:creationId xmlns:a16="http://schemas.microsoft.com/office/drawing/2014/main" id="{F95D72DA-C107-492D-A272-921061635771}"/>
                    </a:ext>
                  </a:extLst>
                </p:cNvPr>
                <p:cNvCxnSpPr/>
                <p:nvPr/>
              </p:nvCxnSpPr>
              <p:spPr>
                <a:xfrm>
                  <a:off x="7030278" y="368017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90" name="Straight Connector 189">
                  <a:extLst>
                    <a:ext uri="{FF2B5EF4-FFF2-40B4-BE49-F238E27FC236}">
                      <a16:creationId xmlns:a16="http://schemas.microsoft.com/office/drawing/2014/main" id="{51B9ABF2-C5FC-42CC-82FE-4251699341DE}"/>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91" name="Straight Connector 190">
                  <a:extLst>
                    <a:ext uri="{FF2B5EF4-FFF2-40B4-BE49-F238E27FC236}">
                      <a16:creationId xmlns:a16="http://schemas.microsoft.com/office/drawing/2014/main" id="{A4709EBC-C0AC-443D-97B9-79AFC0E00915}"/>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92" name="Straight Connector 191">
                  <a:extLst>
                    <a:ext uri="{FF2B5EF4-FFF2-40B4-BE49-F238E27FC236}">
                      <a16:creationId xmlns:a16="http://schemas.microsoft.com/office/drawing/2014/main" id="{5A766876-109C-42F1-B668-2ABBBC69C4C2}"/>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180" name="Group 179">
                <a:extLst>
                  <a:ext uri="{FF2B5EF4-FFF2-40B4-BE49-F238E27FC236}">
                    <a16:creationId xmlns:a16="http://schemas.microsoft.com/office/drawing/2014/main" id="{A90C605F-3141-43C7-B661-0CBF6B3EAA8B}"/>
                  </a:ext>
                </a:extLst>
              </p:cNvPr>
              <p:cNvGrpSpPr/>
              <p:nvPr/>
            </p:nvGrpSpPr>
            <p:grpSpPr>
              <a:xfrm>
                <a:off x="789165" y="819317"/>
                <a:ext cx="6354585" cy="5656758"/>
                <a:chOff x="789165" y="819317"/>
                <a:chExt cx="7776985" cy="5656758"/>
              </a:xfrm>
            </p:grpSpPr>
            <p:cxnSp>
              <p:nvCxnSpPr>
                <p:cNvPr id="183" name="Straight Connector 182">
                  <a:extLst>
                    <a:ext uri="{FF2B5EF4-FFF2-40B4-BE49-F238E27FC236}">
                      <a16:creationId xmlns:a16="http://schemas.microsoft.com/office/drawing/2014/main" id="{E21F6819-EAE5-4C70-9330-7E5B24331C7A}"/>
                    </a:ext>
                  </a:extLst>
                </p:cNvPr>
                <p:cNvCxnSpPr/>
                <p:nvPr/>
              </p:nvCxnSpPr>
              <p:spPr>
                <a:xfrm rot="16200000">
                  <a:off x="4699803" y="117428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4" name="Straight Connector 183">
                  <a:extLst>
                    <a:ext uri="{FF2B5EF4-FFF2-40B4-BE49-F238E27FC236}">
                      <a16:creationId xmlns:a16="http://schemas.microsoft.com/office/drawing/2014/main" id="{8820C438-4D23-41FB-AB38-4D21CB217B68}"/>
                    </a:ext>
                  </a:extLst>
                </p:cNvPr>
                <p:cNvCxnSpPr/>
                <p:nvPr/>
              </p:nvCxnSpPr>
              <p:spPr>
                <a:xfrm rot="16200000">
                  <a:off x="4728003" y="263792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5" name="Straight Connector 184">
                  <a:extLst>
                    <a:ext uri="{FF2B5EF4-FFF2-40B4-BE49-F238E27FC236}">
                      <a16:creationId xmlns:a16="http://schemas.microsoft.com/office/drawing/2014/main" id="{2AC4C882-63ED-43BA-81B4-C49A9CC07C6A}"/>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6" name="Straight Connector 185">
                  <a:extLst>
                    <a:ext uri="{FF2B5EF4-FFF2-40B4-BE49-F238E27FC236}">
                      <a16:creationId xmlns:a16="http://schemas.microsoft.com/office/drawing/2014/main" id="{0420B4B7-4B6D-403C-91DD-E7B5D4FB4AC0}"/>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7" name="Straight Connector 186">
                  <a:extLst>
                    <a:ext uri="{FF2B5EF4-FFF2-40B4-BE49-F238E27FC236}">
                      <a16:creationId xmlns:a16="http://schemas.microsoft.com/office/drawing/2014/main" id="{7D320C1A-99D0-496F-96B3-C24E547C40BE}"/>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181" name="Straight Arrow Connector 180">
                <a:extLst>
                  <a:ext uri="{FF2B5EF4-FFF2-40B4-BE49-F238E27FC236}">
                    <a16:creationId xmlns:a16="http://schemas.microsoft.com/office/drawing/2014/main" id="{9AA34428-4C77-4FB4-AD74-4D282F46E38A}"/>
                  </a:ext>
                </a:extLst>
              </p:cNvPr>
              <p:cNvCxnSpPr>
                <a:cxnSpLocks/>
              </p:cNvCxnSpPr>
              <p:nvPr/>
            </p:nvCxnSpPr>
            <p:spPr>
              <a:xfrm>
                <a:off x="898297" y="3646383"/>
                <a:ext cx="6455003"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182" name="Straight Arrow Connector 181">
                <a:extLst>
                  <a:ext uri="{FF2B5EF4-FFF2-40B4-BE49-F238E27FC236}">
                    <a16:creationId xmlns:a16="http://schemas.microsoft.com/office/drawing/2014/main" id="{B368A624-507E-41B0-9865-7A6CF9ECDF0E}"/>
                  </a:ext>
                </a:extLst>
              </p:cNvPr>
              <p:cNvCxnSpPr>
                <a:cxnSpLocks/>
              </p:cNvCxnSpPr>
              <p:nvPr/>
            </p:nvCxnSpPr>
            <p:spPr>
              <a:xfrm flipV="1">
                <a:off x="3965320" y="611872"/>
                <a:ext cx="0" cy="610153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167" name="Straight Connector 166">
              <a:extLst>
                <a:ext uri="{FF2B5EF4-FFF2-40B4-BE49-F238E27FC236}">
                  <a16:creationId xmlns:a16="http://schemas.microsoft.com/office/drawing/2014/main" id="{549A28D7-5BB4-417E-8D6B-F608BED8D64C}"/>
                </a:ext>
              </a:extLst>
            </p:cNvPr>
            <p:cNvCxnSpPr>
              <a:cxnSpLocks/>
            </p:cNvCxnSpPr>
            <p:nvPr/>
          </p:nvCxnSpPr>
          <p:spPr>
            <a:xfrm flipH="1">
              <a:off x="1309816" y="444843"/>
              <a:ext cx="1574208" cy="674513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68" name="Straight Connector 167">
              <a:extLst>
                <a:ext uri="{FF2B5EF4-FFF2-40B4-BE49-F238E27FC236}">
                  <a16:creationId xmlns:a16="http://schemas.microsoft.com/office/drawing/2014/main" id="{4275DB48-F60B-4890-9418-7718DB95D170}"/>
                </a:ext>
              </a:extLst>
            </p:cNvPr>
            <p:cNvCxnSpPr>
              <a:cxnSpLocks/>
            </p:cNvCxnSpPr>
            <p:nvPr/>
          </p:nvCxnSpPr>
          <p:spPr>
            <a:xfrm flipH="1">
              <a:off x="-205434" y="857250"/>
              <a:ext cx="1483020" cy="650958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69" name="Straight Connector 168">
              <a:extLst>
                <a:ext uri="{FF2B5EF4-FFF2-40B4-BE49-F238E27FC236}">
                  <a16:creationId xmlns:a16="http://schemas.microsoft.com/office/drawing/2014/main" id="{82C1D69D-8475-4A5B-AAFE-73F7DF40981D}"/>
                </a:ext>
              </a:extLst>
            </p:cNvPr>
            <p:cNvCxnSpPr>
              <a:cxnSpLocks/>
            </p:cNvCxnSpPr>
            <p:nvPr/>
          </p:nvCxnSpPr>
          <p:spPr>
            <a:xfrm flipH="1">
              <a:off x="2964880" y="361950"/>
              <a:ext cx="1435670" cy="6100000"/>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170" name="Straight Connector 169">
              <a:extLst>
                <a:ext uri="{FF2B5EF4-FFF2-40B4-BE49-F238E27FC236}">
                  <a16:creationId xmlns:a16="http://schemas.microsoft.com/office/drawing/2014/main" id="{D12F7057-AF79-4CA9-A178-63DB58F8F5A4}"/>
                </a:ext>
              </a:extLst>
            </p:cNvPr>
            <p:cNvCxnSpPr>
              <a:cxnSpLocks/>
            </p:cNvCxnSpPr>
            <p:nvPr/>
          </p:nvCxnSpPr>
          <p:spPr>
            <a:xfrm flipH="1">
              <a:off x="4497859" y="-222422"/>
              <a:ext cx="1513367" cy="6584864"/>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1" name="Straight Connector 170">
              <a:extLst>
                <a:ext uri="{FF2B5EF4-FFF2-40B4-BE49-F238E27FC236}">
                  <a16:creationId xmlns:a16="http://schemas.microsoft.com/office/drawing/2014/main" id="{6C5FE7B3-E530-4887-8ECE-E49EEAD5C35D}"/>
                </a:ext>
              </a:extLst>
            </p:cNvPr>
            <p:cNvCxnSpPr>
              <a:cxnSpLocks/>
            </p:cNvCxnSpPr>
            <p:nvPr/>
          </p:nvCxnSpPr>
          <p:spPr>
            <a:xfrm flipH="1">
              <a:off x="6162422" y="-444843"/>
              <a:ext cx="1296480" cy="633236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2" name="Straight Connector 171">
              <a:extLst>
                <a:ext uri="{FF2B5EF4-FFF2-40B4-BE49-F238E27FC236}">
                  <a16:creationId xmlns:a16="http://schemas.microsoft.com/office/drawing/2014/main" id="{1D932A34-CA8C-4135-B515-3EFB116E2680}"/>
                </a:ext>
              </a:extLst>
            </p:cNvPr>
            <p:cNvCxnSpPr>
              <a:cxnSpLocks/>
            </p:cNvCxnSpPr>
            <p:nvPr/>
          </p:nvCxnSpPr>
          <p:spPr>
            <a:xfrm flipV="1">
              <a:off x="0" y="4216053"/>
              <a:ext cx="6771503" cy="147334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3" name="Straight Connector 172">
              <a:extLst>
                <a:ext uri="{FF2B5EF4-FFF2-40B4-BE49-F238E27FC236}">
                  <a16:creationId xmlns:a16="http://schemas.microsoft.com/office/drawing/2014/main" id="{A54719A3-2D0D-4B0A-B693-7F4FD732E796}"/>
                </a:ext>
              </a:extLst>
            </p:cNvPr>
            <p:cNvCxnSpPr>
              <a:cxnSpLocks/>
            </p:cNvCxnSpPr>
            <p:nvPr/>
          </p:nvCxnSpPr>
          <p:spPr>
            <a:xfrm flipV="1">
              <a:off x="-190500" y="5787084"/>
              <a:ext cx="6462353" cy="151956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4" name="Straight Connector 173">
              <a:extLst>
                <a:ext uri="{FF2B5EF4-FFF2-40B4-BE49-F238E27FC236}">
                  <a16:creationId xmlns:a16="http://schemas.microsoft.com/office/drawing/2014/main" id="{A8F15944-0136-4671-84F2-57CCFF773AA1}"/>
                </a:ext>
              </a:extLst>
            </p:cNvPr>
            <p:cNvCxnSpPr>
              <a:cxnSpLocks/>
            </p:cNvCxnSpPr>
            <p:nvPr/>
          </p:nvCxnSpPr>
          <p:spPr>
            <a:xfrm flipV="1">
              <a:off x="547964" y="2724150"/>
              <a:ext cx="6252889" cy="1399566"/>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175" name="Straight Connector 174">
              <a:extLst>
                <a:ext uri="{FF2B5EF4-FFF2-40B4-BE49-F238E27FC236}">
                  <a16:creationId xmlns:a16="http://schemas.microsoft.com/office/drawing/2014/main" id="{1D6027F4-54FB-4F1D-983E-7EED36312502}"/>
                </a:ext>
              </a:extLst>
            </p:cNvPr>
            <p:cNvCxnSpPr>
              <a:cxnSpLocks/>
            </p:cNvCxnSpPr>
            <p:nvPr/>
          </p:nvCxnSpPr>
          <p:spPr>
            <a:xfrm flipV="1">
              <a:off x="685800" y="1111011"/>
              <a:ext cx="6629400" cy="149985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6" name="Straight Connector 175">
              <a:extLst>
                <a:ext uri="{FF2B5EF4-FFF2-40B4-BE49-F238E27FC236}">
                  <a16:creationId xmlns:a16="http://schemas.microsoft.com/office/drawing/2014/main" id="{9AB250B2-C3E7-4654-81EA-D04BA98D8D71}"/>
                </a:ext>
              </a:extLst>
            </p:cNvPr>
            <p:cNvCxnSpPr>
              <a:cxnSpLocks/>
            </p:cNvCxnSpPr>
            <p:nvPr/>
          </p:nvCxnSpPr>
          <p:spPr>
            <a:xfrm flipV="1">
              <a:off x="1160118" y="-337131"/>
              <a:ext cx="6451644" cy="135089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7" name="Straight Arrow Connector 176">
              <a:extLst>
                <a:ext uri="{FF2B5EF4-FFF2-40B4-BE49-F238E27FC236}">
                  <a16:creationId xmlns:a16="http://schemas.microsoft.com/office/drawing/2014/main" id="{2AFE993B-81EC-4DC9-A78D-D878B34916ED}"/>
                </a:ext>
              </a:extLst>
            </p:cNvPr>
            <p:cNvCxnSpPr>
              <a:cxnSpLocks/>
            </p:cNvCxnSpPr>
            <p:nvPr/>
          </p:nvCxnSpPr>
          <p:spPr>
            <a:xfrm flipV="1">
              <a:off x="345989" y="2627728"/>
              <a:ext cx="6771503" cy="1560735"/>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178" name="Straight Arrow Connector 177">
              <a:extLst>
                <a:ext uri="{FF2B5EF4-FFF2-40B4-BE49-F238E27FC236}">
                  <a16:creationId xmlns:a16="http://schemas.microsoft.com/office/drawing/2014/main" id="{6D0C2197-EB45-4DCA-A06D-27DCA6139081}"/>
                </a:ext>
              </a:extLst>
            </p:cNvPr>
            <p:cNvCxnSpPr>
              <a:cxnSpLocks/>
            </p:cNvCxnSpPr>
            <p:nvPr/>
          </p:nvCxnSpPr>
          <p:spPr>
            <a:xfrm flipV="1">
              <a:off x="2916195" y="0"/>
              <a:ext cx="1594435" cy="6751682"/>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sp>
        <p:nvSpPr>
          <p:cNvPr id="37" name="TextBox 36">
            <a:extLst>
              <a:ext uri="{FF2B5EF4-FFF2-40B4-BE49-F238E27FC236}">
                <a16:creationId xmlns:a16="http://schemas.microsoft.com/office/drawing/2014/main" id="{970CD3FA-A9CA-409C-8FAD-D51BD9B1D325}"/>
              </a:ext>
            </a:extLst>
          </p:cNvPr>
          <p:cNvSpPr txBox="1"/>
          <p:nvPr/>
        </p:nvSpPr>
        <p:spPr>
          <a:xfrm>
            <a:off x="6724651" y="571500"/>
            <a:ext cx="5295900" cy="3847207"/>
          </a:xfrm>
          <a:prstGeom prst="rect">
            <a:avLst/>
          </a:prstGeom>
          <a:noFill/>
        </p:spPr>
        <p:txBody>
          <a:bodyPr wrap="square" rtlCol="0">
            <a:spAutoFit/>
          </a:bodyPr>
          <a:lstStyle/>
          <a:p>
            <a:pPr algn="ctr"/>
            <a:r>
              <a:rPr lang="en-US" sz="4400" u="sng" dirty="0"/>
              <a:t>determinant</a:t>
            </a:r>
            <a:r>
              <a:rPr lang="en-US" sz="4400" dirty="0"/>
              <a:t> of transformation matrix</a:t>
            </a:r>
          </a:p>
          <a:p>
            <a:pPr algn="ctr"/>
            <a:r>
              <a:rPr lang="en-US" sz="9600" dirty="0"/>
              <a:t>=</a:t>
            </a:r>
          </a:p>
          <a:p>
            <a:pPr algn="ctr"/>
            <a:r>
              <a:rPr lang="en-US" sz="6000" dirty="0"/>
              <a:t>Change in Area</a:t>
            </a:r>
          </a:p>
        </p:txBody>
      </p:sp>
      <p:grpSp>
        <p:nvGrpSpPr>
          <p:cNvPr id="40" name="Group 39">
            <a:extLst>
              <a:ext uri="{FF2B5EF4-FFF2-40B4-BE49-F238E27FC236}">
                <a16:creationId xmlns:a16="http://schemas.microsoft.com/office/drawing/2014/main" id="{C25718D0-722B-4191-8297-FC4936DC4187}"/>
              </a:ext>
            </a:extLst>
          </p:cNvPr>
          <p:cNvGrpSpPr/>
          <p:nvPr/>
        </p:nvGrpSpPr>
        <p:grpSpPr>
          <a:xfrm rot="20227368">
            <a:off x="1446928" y="-435425"/>
            <a:ext cx="5865573" cy="5836414"/>
            <a:chOff x="2201504" y="575200"/>
            <a:chExt cx="6925022" cy="6890597"/>
          </a:xfrm>
        </p:grpSpPr>
        <p:sp>
          <p:nvSpPr>
            <p:cNvPr id="41" name="Arc 40">
              <a:extLst>
                <a:ext uri="{FF2B5EF4-FFF2-40B4-BE49-F238E27FC236}">
                  <a16:creationId xmlns:a16="http://schemas.microsoft.com/office/drawing/2014/main" id="{AC1C5072-9228-4550-9D10-E0B285BC5989}"/>
                </a:ext>
              </a:extLst>
            </p:cNvPr>
            <p:cNvSpPr/>
            <p:nvPr/>
          </p:nvSpPr>
          <p:spPr>
            <a:xfrm rot="9047771">
              <a:off x="2235929" y="575200"/>
              <a:ext cx="6890597" cy="6890597"/>
            </a:xfrm>
            <a:prstGeom prst="arc">
              <a:avLst>
                <a:gd name="adj1" fmla="val 16200000"/>
                <a:gd name="adj2" fmla="val 301720"/>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2" name="Isosceles Triangle 41">
              <a:extLst>
                <a:ext uri="{FF2B5EF4-FFF2-40B4-BE49-F238E27FC236}">
                  <a16:creationId xmlns:a16="http://schemas.microsoft.com/office/drawing/2014/main" id="{6E9D8490-15AC-490E-9804-87989A7DB7C2}"/>
                </a:ext>
              </a:extLst>
            </p:cNvPr>
            <p:cNvSpPr/>
            <p:nvPr/>
          </p:nvSpPr>
          <p:spPr>
            <a:xfrm rot="20004705">
              <a:off x="2201504" y="4889423"/>
              <a:ext cx="427644" cy="632166"/>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7" name="Group 46">
            <a:extLst>
              <a:ext uri="{FF2B5EF4-FFF2-40B4-BE49-F238E27FC236}">
                <a16:creationId xmlns:a16="http://schemas.microsoft.com/office/drawing/2014/main" id="{458E1FE4-D2E2-437C-A550-D3F0E7C3B8C3}"/>
              </a:ext>
            </a:extLst>
          </p:cNvPr>
          <p:cNvGrpSpPr/>
          <p:nvPr/>
        </p:nvGrpSpPr>
        <p:grpSpPr>
          <a:xfrm rot="3980299">
            <a:off x="3651268" y="1365338"/>
            <a:ext cx="3590597" cy="3418062"/>
            <a:chOff x="5189163" y="723900"/>
            <a:chExt cx="2221288" cy="2114550"/>
          </a:xfrm>
        </p:grpSpPr>
        <p:sp>
          <p:nvSpPr>
            <p:cNvPr id="50" name="Arc 49">
              <a:extLst>
                <a:ext uri="{FF2B5EF4-FFF2-40B4-BE49-F238E27FC236}">
                  <a16:creationId xmlns:a16="http://schemas.microsoft.com/office/drawing/2014/main" id="{34624879-3095-490E-BA5A-4CF306F68BBE}"/>
                </a:ext>
              </a:extLst>
            </p:cNvPr>
            <p:cNvSpPr/>
            <p:nvPr/>
          </p:nvSpPr>
          <p:spPr>
            <a:xfrm rot="17721186">
              <a:off x="5295901" y="723900"/>
              <a:ext cx="2114550" cy="2114550"/>
            </a:xfrm>
            <a:prstGeom prst="arc">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1" name="Isosceles Triangle 50">
              <a:extLst>
                <a:ext uri="{FF2B5EF4-FFF2-40B4-BE49-F238E27FC236}">
                  <a16:creationId xmlns:a16="http://schemas.microsoft.com/office/drawing/2014/main" id="{74419E55-DF44-4CCB-B1AD-EB18B48B4F9A}"/>
                </a:ext>
              </a:extLst>
            </p:cNvPr>
            <p:cNvSpPr/>
            <p:nvPr/>
          </p:nvSpPr>
          <p:spPr>
            <a:xfrm rot="12616680">
              <a:off x="5189163" y="1295161"/>
              <a:ext cx="238284" cy="352245"/>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343C391C-5778-4390-AC3A-C569508BFD98}"/>
                  </a:ext>
                </a:extLst>
              </p:cNvPr>
              <p:cNvSpPr txBox="1"/>
              <p:nvPr/>
            </p:nvSpPr>
            <p:spPr>
              <a:xfrm>
                <a:off x="6342049" y="4972050"/>
                <a:ext cx="5354652" cy="1497398"/>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4800" b="0" i="1" smtClean="0">
                              <a:latin typeface="Cambria Math" panose="02040503050406030204" pitchFamily="18" charset="0"/>
                            </a:rPr>
                          </m:ctrlPr>
                        </m:funcPr>
                        <m:fName>
                          <m:r>
                            <m:rPr>
                              <m:sty m:val="p"/>
                            </m:rPr>
                            <a:rPr lang="en-US" sz="4800" b="0" i="0" smtClean="0">
                              <a:latin typeface="Cambria Math" panose="02040503050406030204" pitchFamily="18" charset="0"/>
                            </a:rPr>
                            <m:t>det</m:t>
                          </m:r>
                        </m:fName>
                        <m:e>
                          <m:d>
                            <m:dPr>
                              <m:ctrlPr>
                                <a:rPr lang="en-US" sz="4800" b="0" i="1" smtClean="0">
                                  <a:latin typeface="Cambria Math" panose="02040503050406030204" pitchFamily="18" charset="0"/>
                                </a:rPr>
                              </m:ctrlPr>
                            </m:dPr>
                            <m:e>
                              <m:d>
                                <m:dPr>
                                  <m:begChr m:val="["/>
                                  <m:endChr m:val="]"/>
                                  <m:ctrlPr>
                                    <a:rPr lang="en-US" sz="4800" i="1">
                                      <a:latin typeface="Cambria Math" panose="02040503050406030204" pitchFamily="18" charset="0"/>
                                    </a:rPr>
                                  </m:ctrlPr>
                                </m:dPr>
                                <m:e>
                                  <m:m>
                                    <m:mPr>
                                      <m:mcs>
                                        <m:mc>
                                          <m:mcPr>
                                            <m:count m:val="2"/>
                                            <m:mcJc m:val="center"/>
                                          </m:mcPr>
                                        </m:mc>
                                      </m:mcs>
                                      <m:ctrlPr>
                                        <a:rPr lang="en-US" sz="4800" i="1">
                                          <a:latin typeface="Cambria Math" panose="02040503050406030204" pitchFamily="18" charset="0"/>
                                        </a:rPr>
                                      </m:ctrlPr>
                                    </m:mPr>
                                    <m:mr>
                                      <m:e>
                                        <m:r>
                                          <a:rPr lang="en-US" sz="4800" i="1">
                                            <a:latin typeface="Cambria Math" panose="02040503050406030204" pitchFamily="18" charset="0"/>
                                          </a:rPr>
                                          <m:t>𝛾</m:t>
                                        </m:r>
                                      </m:e>
                                      <m:e>
                                        <m:r>
                                          <a:rPr lang="en-US" sz="4800" b="0" i="1" smtClean="0">
                                            <a:latin typeface="Cambria Math" panose="02040503050406030204" pitchFamily="18" charset="0"/>
                                          </a:rPr>
                                          <m:t>−</m:t>
                                        </m:r>
                                        <m:r>
                                          <a:rPr lang="en-US" sz="4800" i="1">
                                            <a:latin typeface="Cambria Math" panose="02040503050406030204" pitchFamily="18" charset="0"/>
                                          </a:rPr>
                                          <m:t>𝛾</m:t>
                                        </m:r>
                                        <m:r>
                                          <a:rPr lang="en-US" sz="4800" i="1">
                                            <a:solidFill>
                                              <a:srgbClr val="7030A0"/>
                                            </a:solidFill>
                                            <a:latin typeface="Cambria Math" panose="02040503050406030204" pitchFamily="18" charset="0"/>
                                          </a:rPr>
                                          <m:t>𝛽</m:t>
                                        </m:r>
                                      </m:e>
                                    </m:mr>
                                    <m:mr>
                                      <m:e>
                                        <m:r>
                                          <a:rPr lang="en-US" sz="4800" i="1">
                                            <a:latin typeface="Cambria Math" panose="02040503050406030204" pitchFamily="18" charset="0"/>
                                          </a:rPr>
                                          <m:t>−</m:t>
                                        </m:r>
                                        <m:r>
                                          <a:rPr lang="en-US" sz="4800" i="1">
                                            <a:latin typeface="Cambria Math" panose="02040503050406030204" pitchFamily="18" charset="0"/>
                                          </a:rPr>
                                          <m:t>𝛾𝛽</m:t>
                                        </m:r>
                                      </m:e>
                                      <m:e>
                                        <m:r>
                                          <a:rPr lang="en-US" sz="4800" i="1">
                                            <a:latin typeface="Cambria Math" panose="02040503050406030204" pitchFamily="18" charset="0"/>
                                          </a:rPr>
                                          <m:t>𝛾</m:t>
                                        </m:r>
                                      </m:e>
                                    </m:mr>
                                  </m:m>
                                </m:e>
                              </m:d>
                            </m:e>
                          </m:d>
                        </m:e>
                      </m:func>
                    </m:oMath>
                  </m:oMathPara>
                </a14:m>
                <a:endParaRPr lang="en-US" sz="4800" b="0" i="1" dirty="0">
                  <a:latin typeface="Cambria Math" panose="02040503050406030204" pitchFamily="18" charset="0"/>
                </a:endParaRPr>
              </a:p>
            </p:txBody>
          </p:sp>
        </mc:Choice>
        <mc:Fallback xmlns="">
          <p:sp>
            <p:nvSpPr>
              <p:cNvPr id="52" name="TextBox 51">
                <a:extLst>
                  <a:ext uri="{FF2B5EF4-FFF2-40B4-BE49-F238E27FC236}">
                    <a16:creationId xmlns:a16="http://schemas.microsoft.com/office/drawing/2014/main" id="{343C391C-5778-4390-AC3A-C569508BFD98}"/>
                  </a:ext>
                </a:extLst>
              </p:cNvPr>
              <p:cNvSpPr txBox="1">
                <a:spLocks noRot="1" noChangeAspect="1" noMove="1" noResize="1" noEditPoints="1" noAdjustHandles="1" noChangeArrowheads="1" noChangeShapeType="1" noTextEdit="1"/>
              </p:cNvSpPr>
              <p:nvPr/>
            </p:nvSpPr>
            <p:spPr>
              <a:xfrm>
                <a:off x="6342049" y="4972050"/>
                <a:ext cx="5354652" cy="1497398"/>
              </a:xfrm>
              <a:prstGeom prst="rect">
                <a:avLst/>
              </a:prstGeom>
              <a:blipFill>
                <a:blip r:embed="rId4"/>
                <a:stretch>
                  <a:fillRect/>
                </a:stretch>
              </a:blipFill>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327498730"/>
      </p:ext>
    </p:extLst>
  </p:cSld>
  <p:clrMapOvr>
    <a:masterClrMapping/>
  </p:clrMapOvr>
  <mc:AlternateContent xmlns:mc="http://schemas.openxmlformats.org/markup-compatibility/2006" xmlns:p14="http://schemas.microsoft.com/office/powerpoint/2010/main">
    <mc:Choice Requires="p14">
      <p:transition spd="slow" p14:dur="2000" advTm="20188"/>
    </mc:Choice>
    <mc:Fallback xmlns="">
      <p:transition spd="slow" advTm="2018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500"/>
                                        <p:tgtEl>
                                          <p:spTgt spid="4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fade">
                                      <p:cBhvr>
                                        <p:cTn id="30" dur="500"/>
                                        <p:tgtEl>
                                          <p:spTgt spid="5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3" grpId="0" animBg="1"/>
      <p:bldP spid="37" grpId="0" build="p"/>
      <p:bldP spid="5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Parallelogram 58">
            <a:extLst>
              <a:ext uri="{FF2B5EF4-FFF2-40B4-BE49-F238E27FC236}">
                <a16:creationId xmlns:a16="http://schemas.microsoft.com/office/drawing/2014/main" id="{5D092AFA-EA38-4838-BA68-7FA5F852F2B9}"/>
              </a:ext>
            </a:extLst>
          </p:cNvPr>
          <p:cNvSpPr/>
          <p:nvPr/>
        </p:nvSpPr>
        <p:spPr>
          <a:xfrm rot="20880000">
            <a:off x="3268870" y="802662"/>
            <a:ext cx="2970409" cy="1903457"/>
          </a:xfrm>
          <a:prstGeom prst="parallelogram">
            <a:avLst>
              <a:gd name="adj" fmla="val 45034"/>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ectangle 2">
            <a:extLst>
              <a:ext uri="{FF2B5EF4-FFF2-40B4-BE49-F238E27FC236}">
                <a16:creationId xmlns:a16="http://schemas.microsoft.com/office/drawing/2014/main" id="{02598B64-BFC7-48F4-B3D1-A9BCD15D5755}"/>
              </a:ext>
            </a:extLst>
          </p:cNvPr>
          <p:cNvSpPr/>
          <p:nvPr/>
        </p:nvSpPr>
        <p:spPr>
          <a:xfrm>
            <a:off x="806860" y="3752850"/>
            <a:ext cx="1936340" cy="196465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65" name="Group 164">
            <a:extLst>
              <a:ext uri="{FF2B5EF4-FFF2-40B4-BE49-F238E27FC236}">
                <a16:creationId xmlns:a16="http://schemas.microsoft.com/office/drawing/2014/main" id="{0D01DB44-4A3C-4027-A4F2-1E4AE8B9079E}"/>
              </a:ext>
            </a:extLst>
          </p:cNvPr>
          <p:cNvGrpSpPr/>
          <p:nvPr/>
        </p:nvGrpSpPr>
        <p:grpSpPr>
          <a:xfrm>
            <a:off x="-4630994" y="324465"/>
            <a:ext cx="10857332" cy="10849677"/>
            <a:chOff x="-205434" y="-444843"/>
            <a:chExt cx="7817196" cy="7811681"/>
          </a:xfrm>
        </p:grpSpPr>
        <p:grpSp>
          <p:nvGrpSpPr>
            <p:cNvPr id="166" name="Group 165">
              <a:extLst>
                <a:ext uri="{FF2B5EF4-FFF2-40B4-BE49-F238E27FC236}">
                  <a16:creationId xmlns:a16="http://schemas.microsoft.com/office/drawing/2014/main" id="{F499CFDE-1E17-49A9-B2F4-197F823D47B6}"/>
                </a:ext>
              </a:extLst>
            </p:cNvPr>
            <p:cNvGrpSpPr/>
            <p:nvPr/>
          </p:nvGrpSpPr>
          <p:grpSpPr>
            <a:xfrm>
              <a:off x="522465" y="262420"/>
              <a:ext cx="6564135" cy="6255418"/>
              <a:chOff x="789165" y="471970"/>
              <a:chExt cx="6564135" cy="6255418"/>
            </a:xfrm>
          </p:grpSpPr>
          <p:grpSp>
            <p:nvGrpSpPr>
              <p:cNvPr id="179" name="Group 178">
                <a:extLst>
                  <a:ext uri="{FF2B5EF4-FFF2-40B4-BE49-F238E27FC236}">
                    <a16:creationId xmlns:a16="http://schemas.microsoft.com/office/drawing/2014/main" id="{07206035-8D92-401B-AB56-C2E598757847}"/>
                  </a:ext>
                </a:extLst>
              </p:cNvPr>
              <p:cNvGrpSpPr/>
              <p:nvPr/>
            </p:nvGrpSpPr>
            <p:grpSpPr>
              <a:xfrm>
                <a:off x="1126870" y="471970"/>
                <a:ext cx="5656761" cy="6255418"/>
                <a:chOff x="7030278" y="3646887"/>
                <a:chExt cx="3771640" cy="2571080"/>
              </a:xfrm>
            </p:grpSpPr>
            <p:cxnSp>
              <p:nvCxnSpPr>
                <p:cNvPr id="188" name="Straight Connector 187">
                  <a:extLst>
                    <a:ext uri="{FF2B5EF4-FFF2-40B4-BE49-F238E27FC236}">
                      <a16:creationId xmlns:a16="http://schemas.microsoft.com/office/drawing/2014/main" id="{C9A7771E-68D5-49B1-9E51-F5BBC549B218}"/>
                    </a:ext>
                  </a:extLst>
                </p:cNvPr>
                <p:cNvCxnSpPr/>
                <p:nvPr/>
              </p:nvCxnSpPr>
              <p:spPr>
                <a:xfrm>
                  <a:off x="7970293" y="3670852"/>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9" name="Straight Connector 188">
                  <a:extLst>
                    <a:ext uri="{FF2B5EF4-FFF2-40B4-BE49-F238E27FC236}">
                      <a16:creationId xmlns:a16="http://schemas.microsoft.com/office/drawing/2014/main" id="{F95D72DA-C107-492D-A272-921061635771}"/>
                    </a:ext>
                  </a:extLst>
                </p:cNvPr>
                <p:cNvCxnSpPr/>
                <p:nvPr/>
              </p:nvCxnSpPr>
              <p:spPr>
                <a:xfrm>
                  <a:off x="7030278" y="368017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90" name="Straight Connector 189">
                  <a:extLst>
                    <a:ext uri="{FF2B5EF4-FFF2-40B4-BE49-F238E27FC236}">
                      <a16:creationId xmlns:a16="http://schemas.microsoft.com/office/drawing/2014/main" id="{51B9ABF2-C5FC-42CC-82FE-4251699341DE}"/>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91" name="Straight Connector 190">
                  <a:extLst>
                    <a:ext uri="{FF2B5EF4-FFF2-40B4-BE49-F238E27FC236}">
                      <a16:creationId xmlns:a16="http://schemas.microsoft.com/office/drawing/2014/main" id="{A4709EBC-C0AC-443D-97B9-79AFC0E00915}"/>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92" name="Straight Connector 191">
                  <a:extLst>
                    <a:ext uri="{FF2B5EF4-FFF2-40B4-BE49-F238E27FC236}">
                      <a16:creationId xmlns:a16="http://schemas.microsoft.com/office/drawing/2014/main" id="{5A766876-109C-42F1-B668-2ABBBC69C4C2}"/>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180" name="Group 179">
                <a:extLst>
                  <a:ext uri="{FF2B5EF4-FFF2-40B4-BE49-F238E27FC236}">
                    <a16:creationId xmlns:a16="http://schemas.microsoft.com/office/drawing/2014/main" id="{A90C605F-3141-43C7-B661-0CBF6B3EAA8B}"/>
                  </a:ext>
                </a:extLst>
              </p:cNvPr>
              <p:cNvGrpSpPr/>
              <p:nvPr/>
            </p:nvGrpSpPr>
            <p:grpSpPr>
              <a:xfrm>
                <a:off x="789165" y="819317"/>
                <a:ext cx="6354585" cy="5656758"/>
                <a:chOff x="789165" y="819317"/>
                <a:chExt cx="7776985" cy="5656758"/>
              </a:xfrm>
            </p:grpSpPr>
            <p:cxnSp>
              <p:nvCxnSpPr>
                <p:cNvPr id="183" name="Straight Connector 182">
                  <a:extLst>
                    <a:ext uri="{FF2B5EF4-FFF2-40B4-BE49-F238E27FC236}">
                      <a16:creationId xmlns:a16="http://schemas.microsoft.com/office/drawing/2014/main" id="{E21F6819-EAE5-4C70-9330-7E5B24331C7A}"/>
                    </a:ext>
                  </a:extLst>
                </p:cNvPr>
                <p:cNvCxnSpPr/>
                <p:nvPr/>
              </p:nvCxnSpPr>
              <p:spPr>
                <a:xfrm rot="16200000">
                  <a:off x="4699803" y="117428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4" name="Straight Connector 183">
                  <a:extLst>
                    <a:ext uri="{FF2B5EF4-FFF2-40B4-BE49-F238E27FC236}">
                      <a16:creationId xmlns:a16="http://schemas.microsoft.com/office/drawing/2014/main" id="{8820C438-4D23-41FB-AB38-4D21CB217B68}"/>
                    </a:ext>
                  </a:extLst>
                </p:cNvPr>
                <p:cNvCxnSpPr/>
                <p:nvPr/>
              </p:nvCxnSpPr>
              <p:spPr>
                <a:xfrm rot="16200000">
                  <a:off x="4728003" y="263792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5" name="Straight Connector 184">
                  <a:extLst>
                    <a:ext uri="{FF2B5EF4-FFF2-40B4-BE49-F238E27FC236}">
                      <a16:creationId xmlns:a16="http://schemas.microsoft.com/office/drawing/2014/main" id="{2AC4C882-63ED-43BA-81B4-C49A9CC07C6A}"/>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6" name="Straight Connector 185">
                  <a:extLst>
                    <a:ext uri="{FF2B5EF4-FFF2-40B4-BE49-F238E27FC236}">
                      <a16:creationId xmlns:a16="http://schemas.microsoft.com/office/drawing/2014/main" id="{0420B4B7-4B6D-403C-91DD-E7B5D4FB4AC0}"/>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7" name="Straight Connector 186">
                  <a:extLst>
                    <a:ext uri="{FF2B5EF4-FFF2-40B4-BE49-F238E27FC236}">
                      <a16:creationId xmlns:a16="http://schemas.microsoft.com/office/drawing/2014/main" id="{7D320C1A-99D0-496F-96B3-C24E547C40BE}"/>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181" name="Straight Arrow Connector 180">
                <a:extLst>
                  <a:ext uri="{FF2B5EF4-FFF2-40B4-BE49-F238E27FC236}">
                    <a16:creationId xmlns:a16="http://schemas.microsoft.com/office/drawing/2014/main" id="{9AA34428-4C77-4FB4-AD74-4D282F46E38A}"/>
                  </a:ext>
                </a:extLst>
              </p:cNvPr>
              <p:cNvCxnSpPr>
                <a:cxnSpLocks/>
              </p:cNvCxnSpPr>
              <p:nvPr/>
            </p:nvCxnSpPr>
            <p:spPr>
              <a:xfrm>
                <a:off x="898297" y="3646383"/>
                <a:ext cx="6455003"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182" name="Straight Arrow Connector 181">
                <a:extLst>
                  <a:ext uri="{FF2B5EF4-FFF2-40B4-BE49-F238E27FC236}">
                    <a16:creationId xmlns:a16="http://schemas.microsoft.com/office/drawing/2014/main" id="{B368A624-507E-41B0-9865-7A6CF9ECDF0E}"/>
                  </a:ext>
                </a:extLst>
              </p:cNvPr>
              <p:cNvCxnSpPr>
                <a:cxnSpLocks/>
              </p:cNvCxnSpPr>
              <p:nvPr/>
            </p:nvCxnSpPr>
            <p:spPr>
              <a:xfrm flipV="1">
                <a:off x="3965320" y="611872"/>
                <a:ext cx="0" cy="610153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167" name="Straight Connector 166">
              <a:extLst>
                <a:ext uri="{FF2B5EF4-FFF2-40B4-BE49-F238E27FC236}">
                  <a16:creationId xmlns:a16="http://schemas.microsoft.com/office/drawing/2014/main" id="{549A28D7-5BB4-417E-8D6B-F608BED8D64C}"/>
                </a:ext>
              </a:extLst>
            </p:cNvPr>
            <p:cNvCxnSpPr>
              <a:cxnSpLocks/>
            </p:cNvCxnSpPr>
            <p:nvPr/>
          </p:nvCxnSpPr>
          <p:spPr>
            <a:xfrm flipH="1">
              <a:off x="1309816" y="444843"/>
              <a:ext cx="1574208" cy="674513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68" name="Straight Connector 167">
              <a:extLst>
                <a:ext uri="{FF2B5EF4-FFF2-40B4-BE49-F238E27FC236}">
                  <a16:creationId xmlns:a16="http://schemas.microsoft.com/office/drawing/2014/main" id="{4275DB48-F60B-4890-9418-7718DB95D170}"/>
                </a:ext>
              </a:extLst>
            </p:cNvPr>
            <p:cNvCxnSpPr>
              <a:cxnSpLocks/>
            </p:cNvCxnSpPr>
            <p:nvPr/>
          </p:nvCxnSpPr>
          <p:spPr>
            <a:xfrm flipH="1">
              <a:off x="-205434" y="857250"/>
              <a:ext cx="1483020" cy="650958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69" name="Straight Connector 168">
              <a:extLst>
                <a:ext uri="{FF2B5EF4-FFF2-40B4-BE49-F238E27FC236}">
                  <a16:creationId xmlns:a16="http://schemas.microsoft.com/office/drawing/2014/main" id="{82C1D69D-8475-4A5B-AAFE-73F7DF40981D}"/>
                </a:ext>
              </a:extLst>
            </p:cNvPr>
            <p:cNvCxnSpPr>
              <a:cxnSpLocks/>
            </p:cNvCxnSpPr>
            <p:nvPr/>
          </p:nvCxnSpPr>
          <p:spPr>
            <a:xfrm flipH="1">
              <a:off x="2964880" y="361950"/>
              <a:ext cx="1435670" cy="6100000"/>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170" name="Straight Connector 169">
              <a:extLst>
                <a:ext uri="{FF2B5EF4-FFF2-40B4-BE49-F238E27FC236}">
                  <a16:creationId xmlns:a16="http://schemas.microsoft.com/office/drawing/2014/main" id="{D12F7057-AF79-4CA9-A178-63DB58F8F5A4}"/>
                </a:ext>
              </a:extLst>
            </p:cNvPr>
            <p:cNvCxnSpPr>
              <a:cxnSpLocks/>
            </p:cNvCxnSpPr>
            <p:nvPr/>
          </p:nvCxnSpPr>
          <p:spPr>
            <a:xfrm flipH="1">
              <a:off x="4497859" y="-222422"/>
              <a:ext cx="1513367" cy="6584864"/>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1" name="Straight Connector 170">
              <a:extLst>
                <a:ext uri="{FF2B5EF4-FFF2-40B4-BE49-F238E27FC236}">
                  <a16:creationId xmlns:a16="http://schemas.microsoft.com/office/drawing/2014/main" id="{6C5FE7B3-E530-4887-8ECE-E49EEAD5C35D}"/>
                </a:ext>
              </a:extLst>
            </p:cNvPr>
            <p:cNvCxnSpPr>
              <a:cxnSpLocks/>
            </p:cNvCxnSpPr>
            <p:nvPr/>
          </p:nvCxnSpPr>
          <p:spPr>
            <a:xfrm flipH="1">
              <a:off x="6162422" y="-444843"/>
              <a:ext cx="1296480" cy="633236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2" name="Straight Connector 171">
              <a:extLst>
                <a:ext uri="{FF2B5EF4-FFF2-40B4-BE49-F238E27FC236}">
                  <a16:creationId xmlns:a16="http://schemas.microsoft.com/office/drawing/2014/main" id="{1D932A34-CA8C-4135-B515-3EFB116E2680}"/>
                </a:ext>
              </a:extLst>
            </p:cNvPr>
            <p:cNvCxnSpPr>
              <a:cxnSpLocks/>
            </p:cNvCxnSpPr>
            <p:nvPr/>
          </p:nvCxnSpPr>
          <p:spPr>
            <a:xfrm flipV="1">
              <a:off x="0" y="4216053"/>
              <a:ext cx="6771503" cy="147334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3" name="Straight Connector 172">
              <a:extLst>
                <a:ext uri="{FF2B5EF4-FFF2-40B4-BE49-F238E27FC236}">
                  <a16:creationId xmlns:a16="http://schemas.microsoft.com/office/drawing/2014/main" id="{A54719A3-2D0D-4B0A-B693-7F4FD732E796}"/>
                </a:ext>
              </a:extLst>
            </p:cNvPr>
            <p:cNvCxnSpPr>
              <a:cxnSpLocks/>
            </p:cNvCxnSpPr>
            <p:nvPr/>
          </p:nvCxnSpPr>
          <p:spPr>
            <a:xfrm flipV="1">
              <a:off x="-190500" y="5787084"/>
              <a:ext cx="6462353" cy="151956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4" name="Straight Connector 173">
              <a:extLst>
                <a:ext uri="{FF2B5EF4-FFF2-40B4-BE49-F238E27FC236}">
                  <a16:creationId xmlns:a16="http://schemas.microsoft.com/office/drawing/2014/main" id="{A8F15944-0136-4671-84F2-57CCFF773AA1}"/>
                </a:ext>
              </a:extLst>
            </p:cNvPr>
            <p:cNvCxnSpPr>
              <a:cxnSpLocks/>
            </p:cNvCxnSpPr>
            <p:nvPr/>
          </p:nvCxnSpPr>
          <p:spPr>
            <a:xfrm flipV="1">
              <a:off x="547964" y="2724150"/>
              <a:ext cx="6252889" cy="1399566"/>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175" name="Straight Connector 174">
              <a:extLst>
                <a:ext uri="{FF2B5EF4-FFF2-40B4-BE49-F238E27FC236}">
                  <a16:creationId xmlns:a16="http://schemas.microsoft.com/office/drawing/2014/main" id="{1D6027F4-54FB-4F1D-983E-7EED36312502}"/>
                </a:ext>
              </a:extLst>
            </p:cNvPr>
            <p:cNvCxnSpPr>
              <a:cxnSpLocks/>
            </p:cNvCxnSpPr>
            <p:nvPr/>
          </p:nvCxnSpPr>
          <p:spPr>
            <a:xfrm flipV="1">
              <a:off x="685800" y="1111011"/>
              <a:ext cx="6629400" cy="149985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6" name="Straight Connector 175">
              <a:extLst>
                <a:ext uri="{FF2B5EF4-FFF2-40B4-BE49-F238E27FC236}">
                  <a16:creationId xmlns:a16="http://schemas.microsoft.com/office/drawing/2014/main" id="{9AB250B2-C3E7-4654-81EA-D04BA98D8D71}"/>
                </a:ext>
              </a:extLst>
            </p:cNvPr>
            <p:cNvCxnSpPr>
              <a:cxnSpLocks/>
            </p:cNvCxnSpPr>
            <p:nvPr/>
          </p:nvCxnSpPr>
          <p:spPr>
            <a:xfrm flipV="1">
              <a:off x="1160118" y="-337131"/>
              <a:ext cx="6451644" cy="135089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7" name="Straight Arrow Connector 176">
              <a:extLst>
                <a:ext uri="{FF2B5EF4-FFF2-40B4-BE49-F238E27FC236}">
                  <a16:creationId xmlns:a16="http://schemas.microsoft.com/office/drawing/2014/main" id="{2AFE993B-81EC-4DC9-A78D-D878B34916ED}"/>
                </a:ext>
              </a:extLst>
            </p:cNvPr>
            <p:cNvCxnSpPr>
              <a:cxnSpLocks/>
            </p:cNvCxnSpPr>
            <p:nvPr/>
          </p:nvCxnSpPr>
          <p:spPr>
            <a:xfrm flipV="1">
              <a:off x="345989" y="2627728"/>
              <a:ext cx="6771503" cy="1560735"/>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178" name="Straight Arrow Connector 177">
              <a:extLst>
                <a:ext uri="{FF2B5EF4-FFF2-40B4-BE49-F238E27FC236}">
                  <a16:creationId xmlns:a16="http://schemas.microsoft.com/office/drawing/2014/main" id="{6D0C2197-EB45-4DCA-A06D-27DCA6139081}"/>
                </a:ext>
              </a:extLst>
            </p:cNvPr>
            <p:cNvCxnSpPr>
              <a:cxnSpLocks/>
            </p:cNvCxnSpPr>
            <p:nvPr/>
          </p:nvCxnSpPr>
          <p:spPr>
            <a:xfrm flipV="1">
              <a:off x="2916195" y="0"/>
              <a:ext cx="1594435" cy="6751682"/>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2" name="Group 1">
            <a:extLst>
              <a:ext uri="{FF2B5EF4-FFF2-40B4-BE49-F238E27FC236}">
                <a16:creationId xmlns:a16="http://schemas.microsoft.com/office/drawing/2014/main" id="{E038714D-AD1E-47BE-BC5F-06836A55615B}"/>
              </a:ext>
            </a:extLst>
          </p:cNvPr>
          <p:cNvGrpSpPr/>
          <p:nvPr/>
        </p:nvGrpSpPr>
        <p:grpSpPr>
          <a:xfrm>
            <a:off x="6846323" y="0"/>
            <a:ext cx="3974358" cy="2323325"/>
            <a:chOff x="6846323" y="0"/>
            <a:chExt cx="3974358" cy="2323325"/>
          </a:xfrm>
        </p:grpSpPr>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AF171121-82DD-47C4-B3E1-5AB4E812DC12}"/>
                    </a:ext>
                  </a:extLst>
                </p:cNvPr>
                <p:cNvSpPr txBox="1"/>
                <p:nvPr/>
              </p:nvSpPr>
              <p:spPr>
                <a:xfrm>
                  <a:off x="6846323" y="650175"/>
                  <a:ext cx="3974358" cy="167315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sz="5400" i="1">
                            <a:latin typeface="Cambria Math" panose="02040503050406030204" pitchFamily="18" charset="0"/>
                          </a:rPr>
                          <m:t>𝛾</m:t>
                        </m:r>
                        <m:d>
                          <m:dPr>
                            <m:begChr m:val="["/>
                            <m:endChr m:val="]"/>
                            <m:ctrlPr>
                              <a:rPr lang="en-US" sz="5400" b="0" i="1" smtClean="0">
                                <a:solidFill>
                                  <a:schemeClr val="tx1"/>
                                </a:solidFill>
                                <a:latin typeface="Cambria Math" panose="02040503050406030204" pitchFamily="18" charset="0"/>
                              </a:rPr>
                            </m:ctrlPr>
                          </m:dPr>
                          <m:e>
                            <m:m>
                              <m:mPr>
                                <m:mcs>
                                  <m:mc>
                                    <m:mcPr>
                                      <m:count m:val="2"/>
                                      <m:mcJc m:val="center"/>
                                    </m:mcPr>
                                  </m:mc>
                                </m:mcs>
                                <m:ctrlPr>
                                  <a:rPr lang="en-US" sz="5400" b="0" i="1" smtClean="0">
                                    <a:solidFill>
                                      <a:schemeClr val="tx1"/>
                                    </a:solidFill>
                                    <a:latin typeface="Cambria Math" panose="02040503050406030204" pitchFamily="18" charset="0"/>
                                  </a:rPr>
                                </m:ctrlPr>
                              </m:mPr>
                              <m:mr>
                                <m:e>
                                  <m:r>
                                    <m:rPr>
                                      <m:brk m:alnAt="7"/>
                                    </m:rPr>
                                    <a:rPr lang="en-US" sz="5400" b="0" i="1" smtClean="0">
                                      <a:solidFill>
                                        <a:schemeClr val="tx1"/>
                                      </a:solidFill>
                                      <a:latin typeface="Cambria Math" panose="02040503050406030204" pitchFamily="18" charset="0"/>
                                    </a:rPr>
                                    <m:t>1</m:t>
                                  </m:r>
                                </m:e>
                                <m:e>
                                  <m:r>
                                    <a:rPr lang="en-US" sz="5400" i="1">
                                      <a:latin typeface="Cambria Math" panose="02040503050406030204" pitchFamily="18" charset="0"/>
                                    </a:rPr>
                                    <m:t>−</m:t>
                                  </m:r>
                                  <m:r>
                                    <a:rPr lang="en-US" sz="5400" i="1">
                                      <a:solidFill>
                                        <a:srgbClr val="7030A0"/>
                                      </a:solidFill>
                                      <a:latin typeface="Cambria Math" panose="02040503050406030204" pitchFamily="18" charset="0"/>
                                    </a:rPr>
                                    <m:t>𝛽</m:t>
                                  </m:r>
                                </m:e>
                              </m:mr>
                              <m:mr>
                                <m:e>
                                  <m:r>
                                    <a:rPr lang="en-US" sz="5400" i="1">
                                      <a:latin typeface="Cambria Math" panose="02040503050406030204" pitchFamily="18" charset="0"/>
                                    </a:rPr>
                                    <m:t>−</m:t>
                                  </m:r>
                                  <m:r>
                                    <a:rPr lang="en-US" sz="5400" i="1">
                                      <a:solidFill>
                                        <a:srgbClr val="7030A0"/>
                                      </a:solidFill>
                                      <a:latin typeface="Cambria Math" panose="02040503050406030204" pitchFamily="18" charset="0"/>
                                    </a:rPr>
                                    <m:t>𝛽</m:t>
                                  </m:r>
                                </m:e>
                                <m:e>
                                  <m:r>
                                    <a:rPr lang="en-US" sz="5400" b="0" i="1" smtClean="0">
                                      <a:solidFill>
                                        <a:schemeClr val="tx1"/>
                                      </a:solidFill>
                                      <a:latin typeface="Cambria Math" panose="02040503050406030204" pitchFamily="18" charset="0"/>
                                    </a:rPr>
                                    <m:t>1</m:t>
                                  </m:r>
                                </m:e>
                              </m:mr>
                            </m:m>
                          </m:e>
                        </m:d>
                      </m:oMath>
                    </m:oMathPara>
                  </a14:m>
                  <a:endParaRPr lang="en-CA" sz="5400" dirty="0"/>
                </a:p>
              </p:txBody>
            </p:sp>
          </mc:Choice>
          <mc:Fallback xmlns="">
            <p:sp>
              <p:nvSpPr>
                <p:cNvPr id="43" name="TextBox 42">
                  <a:extLst>
                    <a:ext uri="{FF2B5EF4-FFF2-40B4-BE49-F238E27FC236}">
                      <a16:creationId xmlns:a16="http://schemas.microsoft.com/office/drawing/2014/main" id="{AF171121-82DD-47C4-B3E1-5AB4E812DC12}"/>
                    </a:ext>
                  </a:extLst>
                </p:cNvPr>
                <p:cNvSpPr txBox="1">
                  <a:spLocks noRot="1" noChangeAspect="1" noMove="1" noResize="1" noEditPoints="1" noAdjustHandles="1" noChangeArrowheads="1" noChangeShapeType="1" noTextEdit="1"/>
                </p:cNvSpPr>
                <p:nvPr/>
              </p:nvSpPr>
              <p:spPr>
                <a:xfrm>
                  <a:off x="6846323" y="650175"/>
                  <a:ext cx="3974358" cy="1673150"/>
                </a:xfrm>
                <a:prstGeom prst="rect">
                  <a:avLst/>
                </a:prstGeom>
                <a:blipFill>
                  <a:blip r:embed="rId4"/>
                  <a:stretch>
                    <a:fillRect/>
                  </a:stretch>
                </a:blipFill>
              </p:spPr>
              <p:txBody>
                <a:bodyPr/>
                <a:lstStyle/>
                <a:p>
                  <a:r>
                    <a:rPr lang="en-CA">
                      <a:noFill/>
                    </a:rPr>
                    <a:t> </a:t>
                  </a:r>
                </a:p>
              </p:txBody>
            </p:sp>
          </mc:Fallback>
        </mc:AlternateContent>
        <p:sp>
          <p:nvSpPr>
            <p:cNvPr id="44" name="TextBox 43">
              <a:extLst>
                <a:ext uri="{FF2B5EF4-FFF2-40B4-BE49-F238E27FC236}">
                  <a16:creationId xmlns:a16="http://schemas.microsoft.com/office/drawing/2014/main" id="{B109B4C1-98DC-4361-A1B1-3A3734B39D2E}"/>
                </a:ext>
              </a:extLst>
            </p:cNvPr>
            <p:cNvSpPr txBox="1"/>
            <p:nvPr/>
          </p:nvSpPr>
          <p:spPr>
            <a:xfrm>
              <a:off x="7389799" y="0"/>
              <a:ext cx="3223768" cy="707886"/>
            </a:xfrm>
            <a:prstGeom prst="rect">
              <a:avLst/>
            </a:prstGeom>
            <a:noFill/>
          </p:spPr>
          <p:txBody>
            <a:bodyPr wrap="none" rtlCol="0">
              <a:spAutoFit/>
            </a:bodyPr>
            <a:lstStyle/>
            <a:p>
              <a:r>
                <a:rPr lang="en-US" sz="4000" dirty="0">
                  <a:solidFill>
                    <a:srgbClr val="7030A0"/>
                  </a:solidFill>
                </a:rPr>
                <a:t>Lorentz Matrix</a:t>
              </a:r>
              <a:endParaRPr lang="en-CA" sz="4000" dirty="0">
                <a:solidFill>
                  <a:srgbClr val="7030A0"/>
                </a:solidFill>
              </a:endParaRPr>
            </a:p>
          </p:txBody>
        </p:sp>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9C39346-4C18-4E9D-AC60-9BBB23CF4381}"/>
                  </a:ext>
                </a:extLst>
              </p:cNvPr>
              <p:cNvSpPr txBox="1"/>
              <p:nvPr/>
            </p:nvSpPr>
            <p:spPr>
              <a:xfrm>
                <a:off x="6018199" y="2419350"/>
                <a:ext cx="5508688" cy="1131015"/>
              </a:xfrm>
              <a:prstGeom prst="rect">
                <a:avLst/>
              </a:prstGeom>
              <a:noFill/>
              <a:ln w="3810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4000" b="0" i="1" smtClean="0">
                              <a:solidFill>
                                <a:schemeClr val="tx1"/>
                              </a:solidFill>
                              <a:latin typeface="Cambria Math" panose="02040503050406030204" pitchFamily="18" charset="0"/>
                            </a:rPr>
                          </m:ctrlPr>
                        </m:funcPr>
                        <m:fName>
                          <m:r>
                            <m:rPr>
                              <m:sty m:val="p"/>
                            </m:rPr>
                            <a:rPr lang="en-US" sz="4000" b="0" i="0" smtClean="0">
                              <a:solidFill>
                                <a:schemeClr val="tx1"/>
                              </a:solidFill>
                              <a:latin typeface="Cambria Math" panose="02040503050406030204" pitchFamily="18" charset="0"/>
                            </a:rPr>
                            <m:t>det</m:t>
                          </m:r>
                        </m:fName>
                        <m:e>
                          <m:d>
                            <m:dPr>
                              <m:ctrlPr>
                                <a:rPr lang="en-US" sz="4000" b="0" i="1" smtClean="0">
                                  <a:solidFill>
                                    <a:schemeClr val="tx1"/>
                                  </a:solidFill>
                                  <a:latin typeface="Cambria Math" panose="02040503050406030204" pitchFamily="18" charset="0"/>
                                </a:rPr>
                              </m:ctrlPr>
                            </m:dPr>
                            <m:e>
                              <m:d>
                                <m:dPr>
                                  <m:begChr m:val="["/>
                                  <m:endChr m:val="]"/>
                                  <m:ctrlPr>
                                    <a:rPr lang="en-US" sz="4000" i="1">
                                      <a:solidFill>
                                        <a:schemeClr val="tx1"/>
                                      </a:solidFill>
                                      <a:latin typeface="Cambria Math" panose="02040503050406030204" pitchFamily="18" charset="0"/>
                                    </a:rPr>
                                  </m:ctrlPr>
                                </m:dPr>
                                <m:e>
                                  <m:m>
                                    <m:mPr>
                                      <m:mcs>
                                        <m:mc>
                                          <m:mcPr>
                                            <m:count m:val="2"/>
                                            <m:mcJc m:val="center"/>
                                          </m:mcPr>
                                        </m:mc>
                                      </m:mcs>
                                      <m:ctrlPr>
                                        <a:rPr lang="en-US" sz="4000" i="1">
                                          <a:solidFill>
                                            <a:schemeClr val="tx1"/>
                                          </a:solidFill>
                                          <a:latin typeface="Cambria Math" panose="02040503050406030204" pitchFamily="18" charset="0"/>
                                        </a:rPr>
                                      </m:ctrlPr>
                                    </m:mPr>
                                    <m:mr>
                                      <m:e>
                                        <m:r>
                                          <m:rPr>
                                            <m:brk m:alnAt="7"/>
                                          </m:rPr>
                                          <a:rPr lang="en-US" sz="4000" b="0" i="1" smtClean="0">
                                            <a:solidFill>
                                              <a:schemeClr val="tx1"/>
                                            </a:solidFill>
                                            <a:latin typeface="Cambria Math" panose="02040503050406030204" pitchFamily="18" charset="0"/>
                                          </a:rPr>
                                          <m:t>𝑎</m:t>
                                        </m:r>
                                      </m:e>
                                      <m:e>
                                        <m:r>
                                          <a:rPr lang="en-US" sz="4000" b="0" i="1" smtClean="0">
                                            <a:solidFill>
                                              <a:schemeClr val="tx1"/>
                                            </a:solidFill>
                                            <a:latin typeface="Cambria Math" panose="02040503050406030204" pitchFamily="18" charset="0"/>
                                          </a:rPr>
                                          <m:t>𝑏</m:t>
                                        </m:r>
                                      </m:e>
                                    </m:mr>
                                    <m:mr>
                                      <m:e>
                                        <m:r>
                                          <a:rPr lang="en-US" sz="4000" b="0" i="1" smtClean="0">
                                            <a:solidFill>
                                              <a:schemeClr val="tx1"/>
                                            </a:solidFill>
                                            <a:latin typeface="Cambria Math" panose="02040503050406030204" pitchFamily="18" charset="0"/>
                                          </a:rPr>
                                          <m:t>𝑐</m:t>
                                        </m:r>
                                      </m:e>
                                      <m:e>
                                        <m:r>
                                          <a:rPr lang="en-US" sz="4000" b="0" i="1" smtClean="0">
                                            <a:solidFill>
                                              <a:schemeClr val="tx1"/>
                                            </a:solidFill>
                                            <a:latin typeface="Cambria Math" panose="02040503050406030204" pitchFamily="18" charset="0"/>
                                          </a:rPr>
                                          <m:t>𝑑</m:t>
                                        </m:r>
                                      </m:e>
                                    </m:mr>
                                  </m:m>
                                </m:e>
                              </m:d>
                            </m:e>
                          </m:d>
                        </m:e>
                      </m:func>
                      <m:r>
                        <a:rPr lang="en-US" sz="4000" b="0" i="1"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𝑎𝑑</m:t>
                      </m:r>
                      <m:r>
                        <a:rPr lang="en-US" sz="4000" b="0" i="1"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𝑏𝑐</m:t>
                      </m:r>
                    </m:oMath>
                  </m:oMathPara>
                </a14:m>
                <a:endParaRPr lang="en-CA" sz="4000" dirty="0">
                  <a:solidFill>
                    <a:schemeClr val="tx1"/>
                  </a:solidFill>
                </a:endParaRPr>
              </a:p>
            </p:txBody>
          </p:sp>
        </mc:Choice>
        <mc:Fallback xmlns="">
          <p:sp>
            <p:nvSpPr>
              <p:cNvPr id="48" name="TextBox 47">
                <a:extLst>
                  <a:ext uri="{FF2B5EF4-FFF2-40B4-BE49-F238E27FC236}">
                    <a16:creationId xmlns:a16="http://schemas.microsoft.com/office/drawing/2014/main" id="{09C39346-4C18-4E9D-AC60-9BBB23CF4381}"/>
                  </a:ext>
                </a:extLst>
              </p:cNvPr>
              <p:cNvSpPr txBox="1">
                <a:spLocks noRot="1" noChangeAspect="1" noMove="1" noResize="1" noEditPoints="1" noAdjustHandles="1" noChangeArrowheads="1" noChangeShapeType="1" noTextEdit="1"/>
              </p:cNvSpPr>
              <p:nvPr/>
            </p:nvSpPr>
            <p:spPr>
              <a:xfrm>
                <a:off x="6018199" y="2419350"/>
                <a:ext cx="5508688" cy="1131015"/>
              </a:xfrm>
              <a:prstGeom prst="rect">
                <a:avLst/>
              </a:prstGeom>
              <a:blipFill>
                <a:blip r:embed="rId5"/>
                <a:stretch>
                  <a:fillRect/>
                </a:stretch>
              </a:blipFill>
              <a:ln w="38100">
                <a:solidFill>
                  <a:schemeClr val="tx1"/>
                </a:solidFill>
              </a:ln>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7FAEE73D-9E41-48E4-AF76-967E0DD45224}"/>
                  </a:ext>
                </a:extLst>
              </p:cNvPr>
              <p:cNvSpPr txBox="1"/>
              <p:nvPr/>
            </p:nvSpPr>
            <p:spPr>
              <a:xfrm>
                <a:off x="6115049" y="3657600"/>
                <a:ext cx="5334001" cy="311001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unc>
                        <m:funcPr>
                          <m:ctrlPr>
                            <a:rPr lang="en-US" sz="4000" b="0" i="1" smtClean="0">
                              <a:latin typeface="Cambria Math" panose="02040503050406030204" pitchFamily="18" charset="0"/>
                            </a:rPr>
                          </m:ctrlPr>
                        </m:funcPr>
                        <m:fName>
                          <m:r>
                            <m:rPr>
                              <m:sty m:val="p"/>
                            </m:rPr>
                            <a:rPr lang="en-US" sz="4000" b="0" i="0" smtClean="0">
                              <a:latin typeface="Cambria Math" panose="02040503050406030204" pitchFamily="18" charset="0"/>
                            </a:rPr>
                            <m:t>det</m:t>
                          </m:r>
                        </m:fName>
                        <m:e>
                          <m:d>
                            <m:dPr>
                              <m:ctrlPr>
                                <a:rPr lang="en-US" sz="4000" b="0" i="1" smtClean="0">
                                  <a:latin typeface="Cambria Math" panose="02040503050406030204" pitchFamily="18" charset="0"/>
                                </a:rPr>
                              </m:ctrlPr>
                            </m:dPr>
                            <m:e>
                              <m:d>
                                <m:dPr>
                                  <m:begChr m:val="["/>
                                  <m:endChr m:val="]"/>
                                  <m:ctrlPr>
                                    <a:rPr lang="en-US" sz="4000" i="1">
                                      <a:latin typeface="Cambria Math" panose="02040503050406030204" pitchFamily="18" charset="0"/>
                                    </a:rPr>
                                  </m:ctrlPr>
                                </m:dPr>
                                <m:e>
                                  <m:m>
                                    <m:mPr>
                                      <m:mcs>
                                        <m:mc>
                                          <m:mcPr>
                                            <m:count m:val="2"/>
                                            <m:mcJc m:val="center"/>
                                          </m:mcPr>
                                        </m:mc>
                                      </m:mcs>
                                      <m:ctrlPr>
                                        <a:rPr lang="en-US" sz="4000" i="1">
                                          <a:latin typeface="Cambria Math" panose="02040503050406030204" pitchFamily="18" charset="0"/>
                                        </a:rPr>
                                      </m:ctrlPr>
                                    </m:mPr>
                                    <m:mr>
                                      <m:e>
                                        <m:r>
                                          <a:rPr lang="en-US" sz="4000" i="1">
                                            <a:latin typeface="Cambria Math" panose="02040503050406030204" pitchFamily="18" charset="0"/>
                                          </a:rPr>
                                          <m:t>𝛾</m:t>
                                        </m:r>
                                      </m:e>
                                      <m:e>
                                        <m:r>
                                          <a:rPr lang="en-US" sz="4000" b="0" i="1" smtClean="0">
                                            <a:latin typeface="Cambria Math" panose="02040503050406030204" pitchFamily="18" charset="0"/>
                                          </a:rPr>
                                          <m:t>−</m:t>
                                        </m:r>
                                        <m:r>
                                          <a:rPr lang="en-US" sz="4000" i="1">
                                            <a:latin typeface="Cambria Math" panose="02040503050406030204" pitchFamily="18" charset="0"/>
                                          </a:rPr>
                                          <m:t>𝛾</m:t>
                                        </m:r>
                                        <m:r>
                                          <a:rPr lang="en-US" sz="4000" i="1">
                                            <a:solidFill>
                                              <a:srgbClr val="7030A0"/>
                                            </a:solidFill>
                                            <a:latin typeface="Cambria Math" panose="02040503050406030204" pitchFamily="18" charset="0"/>
                                          </a:rPr>
                                          <m:t>𝛽</m:t>
                                        </m:r>
                                      </m:e>
                                    </m:mr>
                                    <m:mr>
                                      <m:e>
                                        <m:r>
                                          <a:rPr lang="en-US" sz="4000" i="1">
                                            <a:latin typeface="Cambria Math" panose="02040503050406030204" pitchFamily="18" charset="0"/>
                                          </a:rPr>
                                          <m:t>−</m:t>
                                        </m:r>
                                        <m:r>
                                          <a:rPr lang="en-US" sz="4000" i="1">
                                            <a:latin typeface="Cambria Math" panose="02040503050406030204" pitchFamily="18" charset="0"/>
                                          </a:rPr>
                                          <m:t>𝛾𝛽</m:t>
                                        </m:r>
                                      </m:e>
                                      <m:e>
                                        <m:r>
                                          <a:rPr lang="en-US" sz="4000" i="1">
                                            <a:latin typeface="Cambria Math" panose="02040503050406030204" pitchFamily="18" charset="0"/>
                                          </a:rPr>
                                          <m:t>𝛾</m:t>
                                        </m:r>
                                      </m:e>
                                    </m:mr>
                                  </m:m>
                                </m:e>
                              </m:d>
                            </m:e>
                          </m:d>
                        </m:e>
                      </m:func>
                    </m:oMath>
                  </m:oMathPara>
                </a14:m>
                <a:endParaRPr lang="en-US" sz="4000" b="0" i="1" dirty="0">
                  <a:latin typeface="Cambria Math" panose="02040503050406030204" pitchFamily="18" charset="0"/>
                </a:endParaRPr>
              </a:p>
              <a:p>
                <a:r>
                  <a:rPr lang="en-US" sz="4000" b="0" dirty="0"/>
                  <a:t>      </a:t>
                </a:r>
                <a14:m>
                  <m:oMath xmlns:m="http://schemas.openxmlformats.org/officeDocument/2006/math">
                    <m:r>
                      <a:rPr lang="en-US" sz="4000" b="0" i="1" smtClean="0">
                        <a:latin typeface="Cambria Math" panose="02040503050406030204" pitchFamily="18" charset="0"/>
                      </a:rPr>
                      <m:t>=</m:t>
                    </m:r>
                    <m:r>
                      <a:rPr lang="en-US" sz="4000" i="1">
                        <a:latin typeface="Cambria Math" panose="02040503050406030204" pitchFamily="18" charset="0"/>
                      </a:rPr>
                      <m:t>𝛾𝛾</m:t>
                    </m:r>
                    <m:r>
                      <a:rPr lang="en-US" sz="4000" b="0" i="1" smtClean="0">
                        <a:latin typeface="Cambria Math" panose="02040503050406030204" pitchFamily="18" charset="0"/>
                      </a:rPr>
                      <m:t>−</m:t>
                    </m:r>
                    <m:d>
                      <m:dPr>
                        <m:ctrlPr>
                          <a:rPr lang="en-US" sz="4000" b="0" i="1" smtClean="0">
                            <a:latin typeface="Cambria Math" panose="02040503050406030204" pitchFamily="18" charset="0"/>
                          </a:rPr>
                        </m:ctrlPr>
                      </m:dPr>
                      <m:e>
                        <m:r>
                          <a:rPr lang="en-US" sz="4000" i="1">
                            <a:latin typeface="Cambria Math" panose="02040503050406030204" pitchFamily="18" charset="0"/>
                          </a:rPr>
                          <m:t>−</m:t>
                        </m:r>
                        <m:r>
                          <a:rPr lang="en-US" sz="4000" i="1">
                            <a:latin typeface="Cambria Math" panose="02040503050406030204" pitchFamily="18" charset="0"/>
                          </a:rPr>
                          <m:t>𝛾𝛽</m:t>
                        </m:r>
                      </m:e>
                    </m:d>
                    <m:d>
                      <m:dPr>
                        <m:ctrlPr>
                          <a:rPr lang="en-US" sz="4000" b="0" i="1" smtClean="0">
                            <a:latin typeface="Cambria Math" panose="02040503050406030204" pitchFamily="18" charset="0"/>
                          </a:rPr>
                        </m:ctrlPr>
                      </m:dPr>
                      <m:e>
                        <m:r>
                          <a:rPr lang="en-US" sz="4000" i="1">
                            <a:latin typeface="Cambria Math" panose="02040503050406030204" pitchFamily="18" charset="0"/>
                          </a:rPr>
                          <m:t>−</m:t>
                        </m:r>
                        <m:r>
                          <a:rPr lang="en-US" sz="4000" i="1">
                            <a:latin typeface="Cambria Math" panose="02040503050406030204" pitchFamily="18" charset="0"/>
                          </a:rPr>
                          <m:t>𝛾𝛽</m:t>
                        </m:r>
                      </m:e>
                    </m:d>
                  </m:oMath>
                </a14:m>
                <a:endParaRPr lang="en-CA" sz="4000" dirty="0"/>
              </a:p>
              <a:p>
                <a:r>
                  <a:rPr lang="en-US" sz="4000" dirty="0"/>
                  <a:t>      </a:t>
                </a:r>
                <a14:m>
                  <m:oMath xmlns:m="http://schemas.openxmlformats.org/officeDocument/2006/math">
                    <m:r>
                      <a:rPr lang="en-US" sz="4000" i="1">
                        <a:latin typeface="Cambria Math" panose="02040503050406030204" pitchFamily="18" charset="0"/>
                      </a:rPr>
                      <m:t>=</m:t>
                    </m:r>
                    <m:sSup>
                      <m:sSupPr>
                        <m:ctrlPr>
                          <a:rPr lang="en-US" sz="4000" b="0" i="1" smtClean="0">
                            <a:latin typeface="Cambria Math" panose="02040503050406030204" pitchFamily="18" charset="0"/>
                          </a:rPr>
                        </m:ctrlPr>
                      </m:sSupPr>
                      <m:e>
                        <m:r>
                          <a:rPr lang="en-US" sz="4000" i="1">
                            <a:latin typeface="Cambria Math" panose="02040503050406030204" pitchFamily="18" charset="0"/>
                          </a:rPr>
                          <m:t>𝛾</m:t>
                        </m:r>
                      </m:e>
                      <m:sup>
                        <m:r>
                          <a:rPr lang="en-US" sz="4000" b="0" i="1" smtClean="0">
                            <a:latin typeface="Cambria Math" panose="02040503050406030204" pitchFamily="18" charset="0"/>
                          </a:rPr>
                          <m:t>2</m:t>
                        </m:r>
                      </m:sup>
                    </m:sSup>
                    <m:r>
                      <a:rPr lang="en-US" sz="4000" i="1">
                        <a:latin typeface="Cambria Math" panose="02040503050406030204" pitchFamily="18" charset="0"/>
                      </a:rPr>
                      <m:t>−</m:t>
                    </m:r>
                    <m:sSup>
                      <m:sSupPr>
                        <m:ctrlPr>
                          <a:rPr lang="en-US" sz="4000" i="1">
                            <a:latin typeface="Cambria Math" panose="02040503050406030204" pitchFamily="18" charset="0"/>
                          </a:rPr>
                        </m:ctrlPr>
                      </m:sSupPr>
                      <m:e>
                        <m:r>
                          <a:rPr lang="en-US" sz="4000" i="1">
                            <a:latin typeface="Cambria Math" panose="02040503050406030204" pitchFamily="18" charset="0"/>
                          </a:rPr>
                          <m:t>𝛾</m:t>
                        </m:r>
                      </m:e>
                      <m:sup>
                        <m:r>
                          <a:rPr lang="en-US" sz="4000" i="1">
                            <a:latin typeface="Cambria Math" panose="02040503050406030204" pitchFamily="18" charset="0"/>
                          </a:rPr>
                          <m:t>2</m:t>
                        </m:r>
                      </m:sup>
                    </m:sSup>
                    <m:sSup>
                      <m:sSupPr>
                        <m:ctrlPr>
                          <a:rPr lang="en-US" sz="4000" b="0" i="1" smtClean="0">
                            <a:solidFill>
                              <a:srgbClr val="7030A0"/>
                            </a:solidFill>
                            <a:latin typeface="Cambria Math" panose="02040503050406030204" pitchFamily="18" charset="0"/>
                          </a:rPr>
                        </m:ctrlPr>
                      </m:sSupPr>
                      <m:e>
                        <m:r>
                          <a:rPr lang="en-US" sz="4000" i="1">
                            <a:solidFill>
                              <a:srgbClr val="7030A0"/>
                            </a:solidFill>
                            <a:latin typeface="Cambria Math" panose="02040503050406030204" pitchFamily="18" charset="0"/>
                          </a:rPr>
                          <m:t>𝛽</m:t>
                        </m:r>
                      </m:e>
                      <m:sup>
                        <m:r>
                          <a:rPr lang="en-US" sz="4000" b="0" i="1" smtClean="0">
                            <a:solidFill>
                              <a:schemeClr val="tx1"/>
                            </a:solidFill>
                            <a:latin typeface="Cambria Math" panose="02040503050406030204" pitchFamily="18" charset="0"/>
                          </a:rPr>
                          <m:t>2</m:t>
                        </m:r>
                      </m:sup>
                    </m:sSup>
                  </m:oMath>
                </a14:m>
                <a:endParaRPr lang="en-US" sz="4000" b="0" dirty="0">
                  <a:solidFill>
                    <a:srgbClr val="7030A0"/>
                  </a:solidFill>
                </a:endParaRPr>
              </a:p>
              <a:p>
                <a:r>
                  <a:rPr lang="en-US" sz="4000" dirty="0"/>
                  <a:t>      </a:t>
                </a:r>
                <a14:m>
                  <m:oMath xmlns:m="http://schemas.openxmlformats.org/officeDocument/2006/math">
                    <m:r>
                      <a:rPr lang="en-US" sz="4000" i="1">
                        <a:latin typeface="Cambria Math" panose="02040503050406030204" pitchFamily="18" charset="0"/>
                      </a:rPr>
                      <m:t>=</m:t>
                    </m:r>
                    <m:sSup>
                      <m:sSupPr>
                        <m:ctrlPr>
                          <a:rPr lang="en-US" sz="4000" i="1">
                            <a:latin typeface="Cambria Math" panose="02040503050406030204" pitchFamily="18" charset="0"/>
                          </a:rPr>
                        </m:ctrlPr>
                      </m:sSupPr>
                      <m:e>
                        <m:r>
                          <a:rPr lang="en-US" sz="4000" i="1">
                            <a:latin typeface="Cambria Math" panose="02040503050406030204" pitchFamily="18" charset="0"/>
                          </a:rPr>
                          <m:t>𝛾</m:t>
                        </m:r>
                      </m:e>
                      <m:sup>
                        <m:r>
                          <a:rPr lang="en-US" sz="4000" i="1">
                            <a:latin typeface="Cambria Math" panose="02040503050406030204" pitchFamily="18" charset="0"/>
                          </a:rPr>
                          <m:t>2</m:t>
                        </m:r>
                      </m:sup>
                    </m:sSup>
                    <m:d>
                      <m:dPr>
                        <m:ctrlPr>
                          <a:rPr lang="en-US" sz="4000" b="0" i="1" smtClean="0">
                            <a:latin typeface="Cambria Math" panose="02040503050406030204" pitchFamily="18" charset="0"/>
                          </a:rPr>
                        </m:ctrlPr>
                      </m:dPr>
                      <m:e>
                        <m:r>
                          <a:rPr lang="en-US" sz="4000" b="0" i="1" smtClean="0">
                            <a:latin typeface="Cambria Math" panose="02040503050406030204" pitchFamily="18" charset="0"/>
                          </a:rPr>
                          <m:t>1−</m:t>
                        </m:r>
                        <m:sSup>
                          <m:sSupPr>
                            <m:ctrlPr>
                              <a:rPr lang="en-US" sz="4000" i="1">
                                <a:solidFill>
                                  <a:srgbClr val="7030A0"/>
                                </a:solidFill>
                                <a:latin typeface="Cambria Math" panose="02040503050406030204" pitchFamily="18" charset="0"/>
                              </a:rPr>
                            </m:ctrlPr>
                          </m:sSupPr>
                          <m:e>
                            <m:r>
                              <a:rPr lang="en-US" sz="4000" i="1">
                                <a:solidFill>
                                  <a:srgbClr val="7030A0"/>
                                </a:solidFill>
                                <a:latin typeface="Cambria Math" panose="02040503050406030204" pitchFamily="18" charset="0"/>
                              </a:rPr>
                              <m:t>𝛽</m:t>
                            </m:r>
                          </m:e>
                          <m:sup>
                            <m:r>
                              <a:rPr lang="en-US" sz="4000" i="1">
                                <a:latin typeface="Cambria Math" panose="02040503050406030204" pitchFamily="18" charset="0"/>
                              </a:rPr>
                              <m:t>2</m:t>
                            </m:r>
                          </m:sup>
                        </m:sSup>
                      </m:e>
                    </m:d>
                  </m:oMath>
                </a14:m>
                <a:endParaRPr lang="en-CA" sz="4000" dirty="0"/>
              </a:p>
            </p:txBody>
          </p:sp>
        </mc:Choice>
        <mc:Fallback xmlns="">
          <p:sp>
            <p:nvSpPr>
              <p:cNvPr id="49" name="TextBox 48">
                <a:extLst>
                  <a:ext uri="{FF2B5EF4-FFF2-40B4-BE49-F238E27FC236}">
                    <a16:creationId xmlns:a16="http://schemas.microsoft.com/office/drawing/2014/main" id="{7FAEE73D-9E41-48E4-AF76-967E0DD45224}"/>
                  </a:ext>
                </a:extLst>
              </p:cNvPr>
              <p:cNvSpPr txBox="1">
                <a:spLocks noRot="1" noChangeAspect="1" noMove="1" noResize="1" noEditPoints="1" noAdjustHandles="1" noChangeArrowheads="1" noChangeShapeType="1" noTextEdit="1"/>
              </p:cNvSpPr>
              <p:nvPr/>
            </p:nvSpPr>
            <p:spPr>
              <a:xfrm>
                <a:off x="6115049" y="3657600"/>
                <a:ext cx="5334001" cy="3110019"/>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p14="http://schemas.microsoft.com/office/powerpoint/2010/main" xmlns:iact="http://schemas.microsoft.com/office/powerpoint/2014/inkAction">
        <mc:Choice Requires="p14 iact">
          <p:contentPart p14:bwMode="auto" r:id="rId7">
            <p14:nvContentPartPr>
              <p14:cNvPr id="6" name="Ink 5">
                <a:extLst>
                  <a:ext uri="{FF2B5EF4-FFF2-40B4-BE49-F238E27FC236}">
                    <a16:creationId xmlns:a16="http://schemas.microsoft.com/office/drawing/2014/main" id="{5442FDEC-F462-4560-8BD9-E93C90DD4D91}"/>
                  </a:ext>
                </a:extLst>
              </p14:cNvPr>
              <p14:cNvContentPartPr/>
              <p14:nvPr>
                <p:extLst>
                  <p:ext uri="{42D2F446-02D8-4167-A562-619A0277C38B}">
                    <p15:isNarration xmlns:p15="http://schemas.microsoft.com/office/powerpoint/2012/main" val="1"/>
                  </p:ext>
                </p:extLst>
              </p14:nvPr>
            </p14:nvContentPartPr>
            <p14:xfrm>
              <a:off x="7350840" y="3242520"/>
              <a:ext cx="3993120" cy="2832840"/>
            </p14:xfrm>
          </p:contentPart>
        </mc:Choice>
        <mc:Fallback xmlns="">
          <p:pic>
            <p:nvPicPr>
              <p:cNvPr id="6" name="Ink 5">
                <a:extLst>
                  <a:ext uri="{FF2B5EF4-FFF2-40B4-BE49-F238E27FC236}">
                    <a16:creationId xmlns:a16="http://schemas.microsoft.com/office/drawing/2014/main" id="{5442FDEC-F462-4560-8BD9-E93C90DD4D91}"/>
                  </a:ext>
                </a:extLst>
              </p:cNvPr>
              <p:cNvPicPr>
                <a:picLocks noGrp="1" noRot="1" noChangeAspect="1" noMove="1" noResize="1" noEditPoints="1" noAdjustHandles="1" noChangeArrowheads="1" noChangeShapeType="1"/>
              </p:cNvPicPr>
              <p:nvPr/>
            </p:nvPicPr>
            <p:blipFill>
              <a:blip r:embed="rId8"/>
              <a:stretch>
                <a:fillRect/>
              </a:stretch>
            </p:blipFill>
            <p:spPr>
              <a:xfrm>
                <a:off x="7341480" y="3233160"/>
                <a:ext cx="4011840" cy="2851560"/>
              </a:xfrm>
              <a:prstGeom prst="rect">
                <a:avLst/>
              </a:prstGeom>
            </p:spPr>
          </p:pic>
        </mc:Fallback>
      </mc:AlternateContent>
    </p:spTree>
    <p:custDataLst>
      <p:tags r:id="rId1"/>
    </p:custDataLst>
    <p:extLst>
      <p:ext uri="{BB962C8B-B14F-4D97-AF65-F5344CB8AC3E}">
        <p14:creationId xmlns:p14="http://schemas.microsoft.com/office/powerpoint/2010/main" val="2301893258"/>
      </p:ext>
    </p:extLst>
  </p:cSld>
  <p:clrMapOvr>
    <a:masterClrMapping/>
  </p:clrMapOvr>
  <mc:AlternateContent xmlns:mc="http://schemas.openxmlformats.org/markup-compatibility/2006" xmlns:p14="http://schemas.microsoft.com/office/powerpoint/2010/main">
    <mc:Choice Requires="p14">
      <p:transition spd="med" p14:dur="700" advTm="50288">
        <p:fade/>
      </p:transition>
    </mc:Choice>
    <mc:Fallback xmlns="">
      <p:transition spd="med" advTm="5028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md type="call" cmd="playFrom(0.0)">
                                      <p:cBhvr>
                                        <p:cTn id="7" dur="1" fill="hold"/>
                                        <p:tgtEl>
                                          <p:spTgt spid="6"/>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9">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9">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Parallelogram 58">
            <a:extLst>
              <a:ext uri="{FF2B5EF4-FFF2-40B4-BE49-F238E27FC236}">
                <a16:creationId xmlns:a16="http://schemas.microsoft.com/office/drawing/2014/main" id="{5D092AFA-EA38-4838-BA68-7FA5F852F2B9}"/>
              </a:ext>
            </a:extLst>
          </p:cNvPr>
          <p:cNvSpPr/>
          <p:nvPr/>
        </p:nvSpPr>
        <p:spPr>
          <a:xfrm rot="20880000">
            <a:off x="3268870" y="802662"/>
            <a:ext cx="2970409" cy="1903457"/>
          </a:xfrm>
          <a:prstGeom prst="parallelogram">
            <a:avLst>
              <a:gd name="adj" fmla="val 45034"/>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ectangle 2">
            <a:extLst>
              <a:ext uri="{FF2B5EF4-FFF2-40B4-BE49-F238E27FC236}">
                <a16:creationId xmlns:a16="http://schemas.microsoft.com/office/drawing/2014/main" id="{02598B64-BFC7-48F4-B3D1-A9BCD15D5755}"/>
              </a:ext>
            </a:extLst>
          </p:cNvPr>
          <p:cNvSpPr/>
          <p:nvPr/>
        </p:nvSpPr>
        <p:spPr>
          <a:xfrm>
            <a:off x="806860" y="3752850"/>
            <a:ext cx="1936340" cy="196465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65" name="Group 164">
            <a:extLst>
              <a:ext uri="{FF2B5EF4-FFF2-40B4-BE49-F238E27FC236}">
                <a16:creationId xmlns:a16="http://schemas.microsoft.com/office/drawing/2014/main" id="{0D01DB44-4A3C-4027-A4F2-1E4AE8B9079E}"/>
              </a:ext>
            </a:extLst>
          </p:cNvPr>
          <p:cNvGrpSpPr/>
          <p:nvPr/>
        </p:nvGrpSpPr>
        <p:grpSpPr>
          <a:xfrm>
            <a:off x="-4630994" y="324465"/>
            <a:ext cx="10857332" cy="10849677"/>
            <a:chOff x="-205434" y="-444843"/>
            <a:chExt cx="7817196" cy="7811681"/>
          </a:xfrm>
        </p:grpSpPr>
        <p:grpSp>
          <p:nvGrpSpPr>
            <p:cNvPr id="166" name="Group 165">
              <a:extLst>
                <a:ext uri="{FF2B5EF4-FFF2-40B4-BE49-F238E27FC236}">
                  <a16:creationId xmlns:a16="http://schemas.microsoft.com/office/drawing/2014/main" id="{F499CFDE-1E17-49A9-B2F4-197F823D47B6}"/>
                </a:ext>
              </a:extLst>
            </p:cNvPr>
            <p:cNvGrpSpPr/>
            <p:nvPr/>
          </p:nvGrpSpPr>
          <p:grpSpPr>
            <a:xfrm>
              <a:off x="522465" y="262420"/>
              <a:ext cx="6564135" cy="6255418"/>
              <a:chOff x="789165" y="471970"/>
              <a:chExt cx="6564135" cy="6255418"/>
            </a:xfrm>
          </p:grpSpPr>
          <p:grpSp>
            <p:nvGrpSpPr>
              <p:cNvPr id="179" name="Group 178">
                <a:extLst>
                  <a:ext uri="{FF2B5EF4-FFF2-40B4-BE49-F238E27FC236}">
                    <a16:creationId xmlns:a16="http://schemas.microsoft.com/office/drawing/2014/main" id="{07206035-8D92-401B-AB56-C2E598757847}"/>
                  </a:ext>
                </a:extLst>
              </p:cNvPr>
              <p:cNvGrpSpPr/>
              <p:nvPr/>
            </p:nvGrpSpPr>
            <p:grpSpPr>
              <a:xfrm>
                <a:off x="1126870" y="471970"/>
                <a:ext cx="5656761" cy="6255418"/>
                <a:chOff x="7030278" y="3646887"/>
                <a:chExt cx="3771640" cy="2571080"/>
              </a:xfrm>
            </p:grpSpPr>
            <p:cxnSp>
              <p:nvCxnSpPr>
                <p:cNvPr id="188" name="Straight Connector 187">
                  <a:extLst>
                    <a:ext uri="{FF2B5EF4-FFF2-40B4-BE49-F238E27FC236}">
                      <a16:creationId xmlns:a16="http://schemas.microsoft.com/office/drawing/2014/main" id="{C9A7771E-68D5-49B1-9E51-F5BBC549B218}"/>
                    </a:ext>
                  </a:extLst>
                </p:cNvPr>
                <p:cNvCxnSpPr/>
                <p:nvPr/>
              </p:nvCxnSpPr>
              <p:spPr>
                <a:xfrm>
                  <a:off x="7970293" y="3670852"/>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9" name="Straight Connector 188">
                  <a:extLst>
                    <a:ext uri="{FF2B5EF4-FFF2-40B4-BE49-F238E27FC236}">
                      <a16:creationId xmlns:a16="http://schemas.microsoft.com/office/drawing/2014/main" id="{F95D72DA-C107-492D-A272-921061635771}"/>
                    </a:ext>
                  </a:extLst>
                </p:cNvPr>
                <p:cNvCxnSpPr/>
                <p:nvPr/>
              </p:nvCxnSpPr>
              <p:spPr>
                <a:xfrm>
                  <a:off x="7030278" y="368017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90" name="Straight Connector 189">
                  <a:extLst>
                    <a:ext uri="{FF2B5EF4-FFF2-40B4-BE49-F238E27FC236}">
                      <a16:creationId xmlns:a16="http://schemas.microsoft.com/office/drawing/2014/main" id="{51B9ABF2-C5FC-42CC-82FE-4251699341DE}"/>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91" name="Straight Connector 190">
                  <a:extLst>
                    <a:ext uri="{FF2B5EF4-FFF2-40B4-BE49-F238E27FC236}">
                      <a16:creationId xmlns:a16="http://schemas.microsoft.com/office/drawing/2014/main" id="{A4709EBC-C0AC-443D-97B9-79AFC0E00915}"/>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92" name="Straight Connector 191">
                  <a:extLst>
                    <a:ext uri="{FF2B5EF4-FFF2-40B4-BE49-F238E27FC236}">
                      <a16:creationId xmlns:a16="http://schemas.microsoft.com/office/drawing/2014/main" id="{5A766876-109C-42F1-B668-2ABBBC69C4C2}"/>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180" name="Group 179">
                <a:extLst>
                  <a:ext uri="{FF2B5EF4-FFF2-40B4-BE49-F238E27FC236}">
                    <a16:creationId xmlns:a16="http://schemas.microsoft.com/office/drawing/2014/main" id="{A90C605F-3141-43C7-B661-0CBF6B3EAA8B}"/>
                  </a:ext>
                </a:extLst>
              </p:cNvPr>
              <p:cNvGrpSpPr/>
              <p:nvPr/>
            </p:nvGrpSpPr>
            <p:grpSpPr>
              <a:xfrm>
                <a:off x="789165" y="819317"/>
                <a:ext cx="6354585" cy="5656758"/>
                <a:chOff x="789165" y="819317"/>
                <a:chExt cx="7776985" cy="5656758"/>
              </a:xfrm>
            </p:grpSpPr>
            <p:cxnSp>
              <p:nvCxnSpPr>
                <p:cNvPr id="183" name="Straight Connector 182">
                  <a:extLst>
                    <a:ext uri="{FF2B5EF4-FFF2-40B4-BE49-F238E27FC236}">
                      <a16:creationId xmlns:a16="http://schemas.microsoft.com/office/drawing/2014/main" id="{E21F6819-EAE5-4C70-9330-7E5B24331C7A}"/>
                    </a:ext>
                  </a:extLst>
                </p:cNvPr>
                <p:cNvCxnSpPr/>
                <p:nvPr/>
              </p:nvCxnSpPr>
              <p:spPr>
                <a:xfrm rot="16200000">
                  <a:off x="4699803" y="117428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4" name="Straight Connector 183">
                  <a:extLst>
                    <a:ext uri="{FF2B5EF4-FFF2-40B4-BE49-F238E27FC236}">
                      <a16:creationId xmlns:a16="http://schemas.microsoft.com/office/drawing/2014/main" id="{8820C438-4D23-41FB-AB38-4D21CB217B68}"/>
                    </a:ext>
                  </a:extLst>
                </p:cNvPr>
                <p:cNvCxnSpPr/>
                <p:nvPr/>
              </p:nvCxnSpPr>
              <p:spPr>
                <a:xfrm rot="16200000">
                  <a:off x="4728003" y="263792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5" name="Straight Connector 184">
                  <a:extLst>
                    <a:ext uri="{FF2B5EF4-FFF2-40B4-BE49-F238E27FC236}">
                      <a16:creationId xmlns:a16="http://schemas.microsoft.com/office/drawing/2014/main" id="{2AC4C882-63ED-43BA-81B4-C49A9CC07C6A}"/>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6" name="Straight Connector 185">
                  <a:extLst>
                    <a:ext uri="{FF2B5EF4-FFF2-40B4-BE49-F238E27FC236}">
                      <a16:creationId xmlns:a16="http://schemas.microsoft.com/office/drawing/2014/main" id="{0420B4B7-4B6D-403C-91DD-E7B5D4FB4AC0}"/>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7" name="Straight Connector 186">
                  <a:extLst>
                    <a:ext uri="{FF2B5EF4-FFF2-40B4-BE49-F238E27FC236}">
                      <a16:creationId xmlns:a16="http://schemas.microsoft.com/office/drawing/2014/main" id="{7D320C1A-99D0-496F-96B3-C24E547C40BE}"/>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181" name="Straight Arrow Connector 180">
                <a:extLst>
                  <a:ext uri="{FF2B5EF4-FFF2-40B4-BE49-F238E27FC236}">
                    <a16:creationId xmlns:a16="http://schemas.microsoft.com/office/drawing/2014/main" id="{9AA34428-4C77-4FB4-AD74-4D282F46E38A}"/>
                  </a:ext>
                </a:extLst>
              </p:cNvPr>
              <p:cNvCxnSpPr>
                <a:cxnSpLocks/>
              </p:cNvCxnSpPr>
              <p:nvPr/>
            </p:nvCxnSpPr>
            <p:spPr>
              <a:xfrm>
                <a:off x="898297" y="3646383"/>
                <a:ext cx="6455003"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182" name="Straight Arrow Connector 181">
                <a:extLst>
                  <a:ext uri="{FF2B5EF4-FFF2-40B4-BE49-F238E27FC236}">
                    <a16:creationId xmlns:a16="http://schemas.microsoft.com/office/drawing/2014/main" id="{B368A624-507E-41B0-9865-7A6CF9ECDF0E}"/>
                  </a:ext>
                </a:extLst>
              </p:cNvPr>
              <p:cNvCxnSpPr>
                <a:cxnSpLocks/>
              </p:cNvCxnSpPr>
              <p:nvPr/>
            </p:nvCxnSpPr>
            <p:spPr>
              <a:xfrm flipV="1">
                <a:off x="3965320" y="611872"/>
                <a:ext cx="0" cy="610153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167" name="Straight Connector 166">
              <a:extLst>
                <a:ext uri="{FF2B5EF4-FFF2-40B4-BE49-F238E27FC236}">
                  <a16:creationId xmlns:a16="http://schemas.microsoft.com/office/drawing/2014/main" id="{549A28D7-5BB4-417E-8D6B-F608BED8D64C}"/>
                </a:ext>
              </a:extLst>
            </p:cNvPr>
            <p:cNvCxnSpPr>
              <a:cxnSpLocks/>
            </p:cNvCxnSpPr>
            <p:nvPr/>
          </p:nvCxnSpPr>
          <p:spPr>
            <a:xfrm flipH="1">
              <a:off x="1309816" y="444843"/>
              <a:ext cx="1574208" cy="674513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68" name="Straight Connector 167">
              <a:extLst>
                <a:ext uri="{FF2B5EF4-FFF2-40B4-BE49-F238E27FC236}">
                  <a16:creationId xmlns:a16="http://schemas.microsoft.com/office/drawing/2014/main" id="{4275DB48-F60B-4890-9418-7718DB95D170}"/>
                </a:ext>
              </a:extLst>
            </p:cNvPr>
            <p:cNvCxnSpPr>
              <a:cxnSpLocks/>
            </p:cNvCxnSpPr>
            <p:nvPr/>
          </p:nvCxnSpPr>
          <p:spPr>
            <a:xfrm flipH="1">
              <a:off x="-205434" y="857250"/>
              <a:ext cx="1483020" cy="650958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69" name="Straight Connector 168">
              <a:extLst>
                <a:ext uri="{FF2B5EF4-FFF2-40B4-BE49-F238E27FC236}">
                  <a16:creationId xmlns:a16="http://schemas.microsoft.com/office/drawing/2014/main" id="{82C1D69D-8475-4A5B-AAFE-73F7DF40981D}"/>
                </a:ext>
              </a:extLst>
            </p:cNvPr>
            <p:cNvCxnSpPr>
              <a:cxnSpLocks/>
            </p:cNvCxnSpPr>
            <p:nvPr/>
          </p:nvCxnSpPr>
          <p:spPr>
            <a:xfrm flipH="1">
              <a:off x="2964880" y="361950"/>
              <a:ext cx="1435670" cy="6100000"/>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170" name="Straight Connector 169">
              <a:extLst>
                <a:ext uri="{FF2B5EF4-FFF2-40B4-BE49-F238E27FC236}">
                  <a16:creationId xmlns:a16="http://schemas.microsoft.com/office/drawing/2014/main" id="{D12F7057-AF79-4CA9-A178-63DB58F8F5A4}"/>
                </a:ext>
              </a:extLst>
            </p:cNvPr>
            <p:cNvCxnSpPr>
              <a:cxnSpLocks/>
            </p:cNvCxnSpPr>
            <p:nvPr/>
          </p:nvCxnSpPr>
          <p:spPr>
            <a:xfrm flipH="1">
              <a:off x="4497859" y="-222422"/>
              <a:ext cx="1513367" cy="6584864"/>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1" name="Straight Connector 170">
              <a:extLst>
                <a:ext uri="{FF2B5EF4-FFF2-40B4-BE49-F238E27FC236}">
                  <a16:creationId xmlns:a16="http://schemas.microsoft.com/office/drawing/2014/main" id="{6C5FE7B3-E530-4887-8ECE-E49EEAD5C35D}"/>
                </a:ext>
              </a:extLst>
            </p:cNvPr>
            <p:cNvCxnSpPr>
              <a:cxnSpLocks/>
            </p:cNvCxnSpPr>
            <p:nvPr/>
          </p:nvCxnSpPr>
          <p:spPr>
            <a:xfrm flipH="1">
              <a:off x="6162422" y="-444843"/>
              <a:ext cx="1296480" cy="633236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2" name="Straight Connector 171">
              <a:extLst>
                <a:ext uri="{FF2B5EF4-FFF2-40B4-BE49-F238E27FC236}">
                  <a16:creationId xmlns:a16="http://schemas.microsoft.com/office/drawing/2014/main" id="{1D932A34-CA8C-4135-B515-3EFB116E2680}"/>
                </a:ext>
              </a:extLst>
            </p:cNvPr>
            <p:cNvCxnSpPr>
              <a:cxnSpLocks/>
            </p:cNvCxnSpPr>
            <p:nvPr/>
          </p:nvCxnSpPr>
          <p:spPr>
            <a:xfrm flipV="1">
              <a:off x="0" y="4216053"/>
              <a:ext cx="6771503" cy="147334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3" name="Straight Connector 172">
              <a:extLst>
                <a:ext uri="{FF2B5EF4-FFF2-40B4-BE49-F238E27FC236}">
                  <a16:creationId xmlns:a16="http://schemas.microsoft.com/office/drawing/2014/main" id="{A54719A3-2D0D-4B0A-B693-7F4FD732E796}"/>
                </a:ext>
              </a:extLst>
            </p:cNvPr>
            <p:cNvCxnSpPr>
              <a:cxnSpLocks/>
            </p:cNvCxnSpPr>
            <p:nvPr/>
          </p:nvCxnSpPr>
          <p:spPr>
            <a:xfrm flipV="1">
              <a:off x="-190500" y="5787084"/>
              <a:ext cx="6462353" cy="151956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4" name="Straight Connector 173">
              <a:extLst>
                <a:ext uri="{FF2B5EF4-FFF2-40B4-BE49-F238E27FC236}">
                  <a16:creationId xmlns:a16="http://schemas.microsoft.com/office/drawing/2014/main" id="{A8F15944-0136-4671-84F2-57CCFF773AA1}"/>
                </a:ext>
              </a:extLst>
            </p:cNvPr>
            <p:cNvCxnSpPr>
              <a:cxnSpLocks/>
            </p:cNvCxnSpPr>
            <p:nvPr/>
          </p:nvCxnSpPr>
          <p:spPr>
            <a:xfrm flipV="1">
              <a:off x="547964" y="2724150"/>
              <a:ext cx="6252889" cy="1399566"/>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175" name="Straight Connector 174">
              <a:extLst>
                <a:ext uri="{FF2B5EF4-FFF2-40B4-BE49-F238E27FC236}">
                  <a16:creationId xmlns:a16="http://schemas.microsoft.com/office/drawing/2014/main" id="{1D6027F4-54FB-4F1D-983E-7EED36312502}"/>
                </a:ext>
              </a:extLst>
            </p:cNvPr>
            <p:cNvCxnSpPr>
              <a:cxnSpLocks/>
            </p:cNvCxnSpPr>
            <p:nvPr/>
          </p:nvCxnSpPr>
          <p:spPr>
            <a:xfrm flipV="1">
              <a:off x="685800" y="1111011"/>
              <a:ext cx="6629400" cy="149985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6" name="Straight Connector 175">
              <a:extLst>
                <a:ext uri="{FF2B5EF4-FFF2-40B4-BE49-F238E27FC236}">
                  <a16:creationId xmlns:a16="http://schemas.microsoft.com/office/drawing/2014/main" id="{9AB250B2-C3E7-4654-81EA-D04BA98D8D71}"/>
                </a:ext>
              </a:extLst>
            </p:cNvPr>
            <p:cNvCxnSpPr>
              <a:cxnSpLocks/>
            </p:cNvCxnSpPr>
            <p:nvPr/>
          </p:nvCxnSpPr>
          <p:spPr>
            <a:xfrm flipV="1">
              <a:off x="1160118" y="-337131"/>
              <a:ext cx="6451644" cy="135089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7" name="Straight Arrow Connector 176">
              <a:extLst>
                <a:ext uri="{FF2B5EF4-FFF2-40B4-BE49-F238E27FC236}">
                  <a16:creationId xmlns:a16="http://schemas.microsoft.com/office/drawing/2014/main" id="{2AFE993B-81EC-4DC9-A78D-D878B34916ED}"/>
                </a:ext>
              </a:extLst>
            </p:cNvPr>
            <p:cNvCxnSpPr>
              <a:cxnSpLocks/>
            </p:cNvCxnSpPr>
            <p:nvPr/>
          </p:nvCxnSpPr>
          <p:spPr>
            <a:xfrm flipV="1">
              <a:off x="345989" y="2627728"/>
              <a:ext cx="6771503" cy="1560735"/>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178" name="Straight Arrow Connector 177">
              <a:extLst>
                <a:ext uri="{FF2B5EF4-FFF2-40B4-BE49-F238E27FC236}">
                  <a16:creationId xmlns:a16="http://schemas.microsoft.com/office/drawing/2014/main" id="{6D0C2197-EB45-4DCA-A06D-27DCA6139081}"/>
                </a:ext>
              </a:extLst>
            </p:cNvPr>
            <p:cNvCxnSpPr>
              <a:cxnSpLocks/>
            </p:cNvCxnSpPr>
            <p:nvPr/>
          </p:nvCxnSpPr>
          <p:spPr>
            <a:xfrm flipV="1">
              <a:off x="2916195" y="0"/>
              <a:ext cx="1594435" cy="6751682"/>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7FAEE73D-9E41-48E4-AF76-967E0DD45224}"/>
                  </a:ext>
                </a:extLst>
              </p:cNvPr>
              <p:cNvSpPr txBox="1"/>
              <p:nvPr/>
            </p:nvSpPr>
            <p:spPr>
              <a:xfrm>
                <a:off x="5695950" y="2114550"/>
                <a:ext cx="6496050" cy="4024371"/>
              </a:xfrm>
              <a:prstGeom prst="rect">
                <a:avLst/>
              </a:prstGeom>
              <a:noFill/>
            </p:spPr>
            <p:txBody>
              <a:bodyPr wrap="square" rtlCol="0">
                <a:spAutoFit/>
              </a:bodyPr>
              <a:lstStyle/>
              <a:p>
                <a14:m>
                  <m:oMath xmlns:m="http://schemas.openxmlformats.org/officeDocument/2006/math">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det</m:t>
                        </m:r>
                      </m:fName>
                      <m:e>
                        <m:d>
                          <m:dPr>
                            <m:ctrlPr>
                              <a:rPr lang="en-US" sz="3200" b="0" i="1" smtClean="0">
                                <a:latin typeface="Cambria Math" panose="02040503050406030204" pitchFamily="18" charset="0"/>
                              </a:rPr>
                            </m:ctrlPr>
                          </m:dPr>
                          <m:e>
                            <m:d>
                              <m:dPr>
                                <m:begChr m:val="["/>
                                <m:endChr m:val="]"/>
                                <m:ctrlPr>
                                  <a:rPr lang="en-US" sz="3200" i="1">
                                    <a:latin typeface="Cambria Math" panose="02040503050406030204" pitchFamily="18" charset="0"/>
                                  </a:rPr>
                                </m:ctrlPr>
                              </m:dPr>
                              <m:e>
                                <m:m>
                                  <m:mPr>
                                    <m:mcs>
                                      <m:mc>
                                        <m:mcPr>
                                          <m:count m:val="2"/>
                                          <m:mcJc m:val="center"/>
                                        </m:mcPr>
                                      </m:mc>
                                    </m:mcs>
                                    <m:ctrlPr>
                                      <a:rPr lang="en-US" sz="3200" i="1">
                                        <a:latin typeface="Cambria Math" panose="02040503050406030204" pitchFamily="18" charset="0"/>
                                      </a:rPr>
                                    </m:ctrlPr>
                                  </m:mPr>
                                  <m:mr>
                                    <m:e>
                                      <m:r>
                                        <a:rPr lang="en-US" sz="3200" i="1">
                                          <a:latin typeface="Cambria Math" panose="02040503050406030204" pitchFamily="18" charset="0"/>
                                        </a:rPr>
                                        <m:t>𝛾</m:t>
                                      </m:r>
                                    </m:e>
                                    <m:e>
                                      <m:r>
                                        <a:rPr lang="en-US" sz="3200" b="0" i="1" smtClean="0">
                                          <a:latin typeface="Cambria Math" panose="02040503050406030204" pitchFamily="18" charset="0"/>
                                        </a:rPr>
                                        <m:t>−</m:t>
                                      </m:r>
                                      <m:r>
                                        <a:rPr lang="en-US" sz="3200" i="1">
                                          <a:latin typeface="Cambria Math" panose="02040503050406030204" pitchFamily="18" charset="0"/>
                                        </a:rPr>
                                        <m:t>𝛾</m:t>
                                      </m:r>
                                      <m:r>
                                        <a:rPr lang="en-US" sz="3200" i="1">
                                          <a:solidFill>
                                            <a:srgbClr val="7030A0"/>
                                          </a:solidFill>
                                          <a:latin typeface="Cambria Math" panose="02040503050406030204" pitchFamily="18" charset="0"/>
                                        </a:rPr>
                                        <m:t>𝛽</m:t>
                                      </m:r>
                                    </m:e>
                                  </m:mr>
                                  <m:mr>
                                    <m:e>
                                      <m:r>
                                        <a:rPr lang="en-US" sz="3200" i="1">
                                          <a:latin typeface="Cambria Math" panose="02040503050406030204" pitchFamily="18" charset="0"/>
                                        </a:rPr>
                                        <m:t>−</m:t>
                                      </m:r>
                                      <m:r>
                                        <a:rPr lang="en-US" sz="3200" i="1">
                                          <a:latin typeface="Cambria Math" panose="02040503050406030204" pitchFamily="18" charset="0"/>
                                        </a:rPr>
                                        <m:t>𝛾𝛽</m:t>
                                      </m:r>
                                    </m:e>
                                    <m:e>
                                      <m:r>
                                        <a:rPr lang="en-US" sz="3200" i="1">
                                          <a:latin typeface="Cambria Math" panose="02040503050406030204" pitchFamily="18" charset="0"/>
                                        </a:rPr>
                                        <m:t>𝛾</m:t>
                                      </m:r>
                                    </m:e>
                                  </m:mr>
                                </m:m>
                              </m:e>
                            </m:d>
                          </m:e>
                        </m:d>
                      </m:e>
                    </m:func>
                  </m:oMath>
                </a14:m>
                <a:r>
                  <a:rPr lang="en-US" sz="3200" b="0" i="0" dirty="0">
                    <a:latin typeface="+mj-lt"/>
                  </a:rPr>
                  <a:t> </a:t>
                </a:r>
                <a14:m>
                  <m:oMath xmlns:m="http://schemas.openxmlformats.org/officeDocument/2006/math">
                    <m:r>
                      <a:rPr lang="en-US" sz="4000" i="1">
                        <a:latin typeface="Cambria Math" panose="02040503050406030204" pitchFamily="18" charset="0"/>
                      </a:rPr>
                      <m:t>=</m:t>
                    </m:r>
                    <m:sSup>
                      <m:sSupPr>
                        <m:ctrlPr>
                          <a:rPr lang="en-US" sz="4000" i="1">
                            <a:latin typeface="Cambria Math" panose="02040503050406030204" pitchFamily="18" charset="0"/>
                          </a:rPr>
                        </m:ctrlPr>
                      </m:sSupPr>
                      <m:e>
                        <m:r>
                          <a:rPr lang="en-US" sz="4000" i="1">
                            <a:latin typeface="Cambria Math" panose="02040503050406030204" pitchFamily="18" charset="0"/>
                          </a:rPr>
                          <m:t>𝛾</m:t>
                        </m:r>
                      </m:e>
                      <m:sup>
                        <m:r>
                          <a:rPr lang="en-US" sz="4000" i="1">
                            <a:latin typeface="Cambria Math" panose="02040503050406030204" pitchFamily="18" charset="0"/>
                          </a:rPr>
                          <m:t>2</m:t>
                        </m:r>
                      </m:sup>
                    </m:sSup>
                    <m:d>
                      <m:dPr>
                        <m:ctrlPr>
                          <a:rPr lang="en-US" sz="4000" b="0" i="1" smtClean="0">
                            <a:latin typeface="Cambria Math" panose="02040503050406030204" pitchFamily="18" charset="0"/>
                          </a:rPr>
                        </m:ctrlPr>
                      </m:dPr>
                      <m:e>
                        <m:r>
                          <a:rPr lang="en-US" sz="4000" b="0" i="1" smtClean="0">
                            <a:latin typeface="Cambria Math" panose="02040503050406030204" pitchFamily="18" charset="0"/>
                          </a:rPr>
                          <m:t>1−</m:t>
                        </m:r>
                        <m:sSup>
                          <m:sSupPr>
                            <m:ctrlPr>
                              <a:rPr lang="en-US" sz="4000" i="1">
                                <a:solidFill>
                                  <a:srgbClr val="7030A0"/>
                                </a:solidFill>
                                <a:latin typeface="Cambria Math" panose="02040503050406030204" pitchFamily="18" charset="0"/>
                              </a:rPr>
                            </m:ctrlPr>
                          </m:sSupPr>
                          <m:e>
                            <m:r>
                              <a:rPr lang="en-US" sz="4000" i="1">
                                <a:solidFill>
                                  <a:srgbClr val="7030A0"/>
                                </a:solidFill>
                                <a:latin typeface="Cambria Math" panose="02040503050406030204" pitchFamily="18" charset="0"/>
                              </a:rPr>
                              <m:t>𝛽</m:t>
                            </m:r>
                          </m:e>
                          <m:sup>
                            <m:r>
                              <a:rPr lang="en-US" sz="4000" i="1">
                                <a:latin typeface="Cambria Math" panose="02040503050406030204" pitchFamily="18" charset="0"/>
                              </a:rPr>
                              <m:t>2</m:t>
                            </m:r>
                          </m:sup>
                        </m:sSup>
                      </m:e>
                    </m:d>
                  </m:oMath>
                </a14:m>
                <a:r>
                  <a:rPr lang="en-CA" sz="4000" dirty="0"/>
                  <a:t> </a:t>
                </a:r>
              </a:p>
              <a:p>
                <a:r>
                  <a:rPr lang="en-US" sz="4000" dirty="0"/>
                  <a:t>        </a:t>
                </a:r>
                <a14:m>
                  <m:oMath xmlns:m="http://schemas.openxmlformats.org/officeDocument/2006/math">
                    <m:r>
                      <a:rPr lang="en-US" sz="4000" b="0" i="0" smtClean="0">
                        <a:latin typeface="Cambria Math" panose="02040503050406030204" pitchFamily="18" charset="0"/>
                      </a:rPr>
                      <m:t>        </m:t>
                    </m:r>
                    <m:r>
                      <a:rPr lang="en-US" sz="4000" i="1">
                        <a:latin typeface="Cambria Math" panose="02040503050406030204" pitchFamily="18" charset="0"/>
                      </a:rPr>
                      <m:t>=</m:t>
                    </m:r>
                    <m:sSup>
                      <m:sSupPr>
                        <m:ctrlPr>
                          <a:rPr lang="en-US" sz="4000" i="1">
                            <a:latin typeface="Cambria Math" panose="02040503050406030204" pitchFamily="18" charset="0"/>
                          </a:rPr>
                        </m:ctrlPr>
                      </m:sSupPr>
                      <m:e>
                        <m:d>
                          <m:dPr>
                            <m:ctrlPr>
                              <a:rPr lang="en-US" sz="4000" b="0" i="1" smtClean="0">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panose="02040503050406030204" pitchFamily="18" charset="0"/>
                                  </a:rPr>
                                  <m:t>1</m:t>
                                </m:r>
                              </m:num>
                              <m:den>
                                <m:rad>
                                  <m:radPr>
                                    <m:degHide m:val="on"/>
                                    <m:ctrlPr>
                                      <a:rPr lang="en-US" sz="4000" i="1">
                                        <a:latin typeface="Cambria Math" panose="02040503050406030204" pitchFamily="18" charset="0"/>
                                      </a:rPr>
                                    </m:ctrlPr>
                                  </m:radPr>
                                  <m:deg/>
                                  <m:e>
                                    <m:r>
                                      <a:rPr lang="en-US" sz="4000" i="1">
                                        <a:latin typeface="Cambria Math" panose="02040503050406030204" pitchFamily="18" charset="0"/>
                                      </a:rPr>
                                      <m:t>1−</m:t>
                                    </m:r>
                                    <m:sSup>
                                      <m:sSupPr>
                                        <m:ctrlPr>
                                          <a:rPr lang="en-US" sz="4000" i="1">
                                            <a:solidFill>
                                              <a:srgbClr val="7030A0"/>
                                            </a:solidFill>
                                            <a:latin typeface="Cambria Math" panose="02040503050406030204" pitchFamily="18" charset="0"/>
                                          </a:rPr>
                                        </m:ctrlPr>
                                      </m:sSupPr>
                                      <m:e>
                                        <m:r>
                                          <a:rPr lang="en-US" sz="4000" i="1">
                                            <a:solidFill>
                                              <a:srgbClr val="7030A0"/>
                                            </a:solidFill>
                                            <a:latin typeface="Cambria Math" panose="02040503050406030204" pitchFamily="18" charset="0"/>
                                          </a:rPr>
                                          <m:t>𝛽</m:t>
                                        </m:r>
                                      </m:e>
                                      <m:sup>
                                        <m:r>
                                          <a:rPr lang="en-US" sz="4000" i="1">
                                            <a:latin typeface="Cambria Math" panose="02040503050406030204" pitchFamily="18" charset="0"/>
                                          </a:rPr>
                                          <m:t>2</m:t>
                                        </m:r>
                                      </m:sup>
                                    </m:sSup>
                                  </m:e>
                                </m:rad>
                              </m:den>
                            </m:f>
                          </m:e>
                        </m:d>
                      </m:e>
                      <m:sup>
                        <m:r>
                          <a:rPr lang="en-US" sz="4000" i="1">
                            <a:latin typeface="Cambria Math" panose="02040503050406030204" pitchFamily="18" charset="0"/>
                          </a:rPr>
                          <m:t>2</m:t>
                        </m:r>
                      </m:sup>
                    </m:sSup>
                    <m:d>
                      <m:dPr>
                        <m:ctrlPr>
                          <a:rPr lang="en-US" sz="4000" i="1">
                            <a:latin typeface="Cambria Math" panose="02040503050406030204" pitchFamily="18" charset="0"/>
                          </a:rPr>
                        </m:ctrlPr>
                      </m:dPr>
                      <m:e>
                        <m:r>
                          <a:rPr lang="en-US" sz="4000" i="1">
                            <a:latin typeface="Cambria Math" panose="02040503050406030204" pitchFamily="18" charset="0"/>
                          </a:rPr>
                          <m:t>1−</m:t>
                        </m:r>
                        <m:sSup>
                          <m:sSupPr>
                            <m:ctrlPr>
                              <a:rPr lang="en-US" sz="4000" i="1">
                                <a:solidFill>
                                  <a:srgbClr val="7030A0"/>
                                </a:solidFill>
                                <a:latin typeface="Cambria Math" panose="02040503050406030204" pitchFamily="18" charset="0"/>
                              </a:rPr>
                            </m:ctrlPr>
                          </m:sSupPr>
                          <m:e>
                            <m:r>
                              <a:rPr lang="en-US" sz="4000" i="1">
                                <a:solidFill>
                                  <a:srgbClr val="7030A0"/>
                                </a:solidFill>
                                <a:latin typeface="Cambria Math" panose="02040503050406030204" pitchFamily="18" charset="0"/>
                              </a:rPr>
                              <m:t>𝛽</m:t>
                            </m:r>
                          </m:e>
                          <m:sup>
                            <m:r>
                              <a:rPr lang="en-US" sz="4000" i="1">
                                <a:latin typeface="Cambria Math" panose="02040503050406030204" pitchFamily="18" charset="0"/>
                              </a:rPr>
                              <m:t>2</m:t>
                            </m:r>
                          </m:sup>
                        </m:sSup>
                      </m:e>
                    </m:d>
                  </m:oMath>
                </a14:m>
                <a:endParaRPr lang="en-US" sz="4000" dirty="0"/>
              </a:p>
              <a:p>
                <a:r>
                  <a:rPr lang="en-US" sz="4800" dirty="0"/>
                  <a:t>       </a:t>
                </a:r>
                <a14:m>
                  <m:oMath xmlns:m="http://schemas.openxmlformats.org/officeDocument/2006/math">
                    <m:r>
                      <a:rPr lang="en-US" sz="4800" b="0" i="0" smtClean="0">
                        <a:latin typeface="Cambria Math" panose="02040503050406030204" pitchFamily="18" charset="0"/>
                      </a:rPr>
                      <m:t>       </m:t>
                    </m:r>
                    <m:r>
                      <a:rPr lang="en-US" sz="4800" b="0" i="1" smtClean="0">
                        <a:latin typeface="Cambria Math" panose="02040503050406030204" pitchFamily="18" charset="0"/>
                      </a:rPr>
                      <m:t> =</m:t>
                    </m:r>
                    <m:f>
                      <m:fPr>
                        <m:ctrlPr>
                          <a:rPr lang="en-US" sz="4800" i="1">
                            <a:latin typeface="Cambria Math" panose="02040503050406030204" pitchFamily="18" charset="0"/>
                          </a:rPr>
                        </m:ctrlPr>
                      </m:fPr>
                      <m:num>
                        <m:r>
                          <a:rPr lang="en-US" sz="4800" b="0" i="1" smtClean="0">
                            <a:latin typeface="Cambria Math" panose="02040503050406030204" pitchFamily="18" charset="0"/>
                          </a:rPr>
                          <m:t>1</m:t>
                        </m:r>
                      </m:num>
                      <m:den>
                        <m:r>
                          <a:rPr lang="en-US" sz="4800" i="1">
                            <a:latin typeface="Cambria Math" panose="02040503050406030204" pitchFamily="18" charset="0"/>
                          </a:rPr>
                          <m:t>1−</m:t>
                        </m:r>
                        <m:sSup>
                          <m:sSupPr>
                            <m:ctrlPr>
                              <a:rPr lang="en-US" sz="4800" i="1">
                                <a:solidFill>
                                  <a:srgbClr val="7030A0"/>
                                </a:solidFill>
                                <a:latin typeface="Cambria Math" panose="02040503050406030204" pitchFamily="18" charset="0"/>
                              </a:rPr>
                            </m:ctrlPr>
                          </m:sSupPr>
                          <m:e>
                            <m:r>
                              <a:rPr lang="en-US" sz="4800" i="1">
                                <a:solidFill>
                                  <a:srgbClr val="7030A0"/>
                                </a:solidFill>
                                <a:latin typeface="Cambria Math" panose="02040503050406030204" pitchFamily="18" charset="0"/>
                              </a:rPr>
                              <m:t>𝛽</m:t>
                            </m:r>
                          </m:e>
                          <m:sup>
                            <m:r>
                              <a:rPr lang="en-US" sz="4800" i="1">
                                <a:latin typeface="Cambria Math" panose="02040503050406030204" pitchFamily="18" charset="0"/>
                              </a:rPr>
                              <m:t>2</m:t>
                            </m:r>
                          </m:sup>
                        </m:sSup>
                      </m:den>
                    </m:f>
                    <m:d>
                      <m:dPr>
                        <m:ctrlPr>
                          <a:rPr lang="en-US" sz="4800" i="1">
                            <a:latin typeface="Cambria Math" panose="02040503050406030204" pitchFamily="18" charset="0"/>
                          </a:rPr>
                        </m:ctrlPr>
                      </m:dPr>
                      <m:e>
                        <m:r>
                          <a:rPr lang="en-US" sz="4800" i="1">
                            <a:latin typeface="Cambria Math" panose="02040503050406030204" pitchFamily="18" charset="0"/>
                          </a:rPr>
                          <m:t>1−</m:t>
                        </m:r>
                        <m:sSup>
                          <m:sSupPr>
                            <m:ctrlPr>
                              <a:rPr lang="en-US" sz="4800" i="1">
                                <a:solidFill>
                                  <a:srgbClr val="7030A0"/>
                                </a:solidFill>
                                <a:latin typeface="Cambria Math" panose="02040503050406030204" pitchFamily="18" charset="0"/>
                              </a:rPr>
                            </m:ctrlPr>
                          </m:sSupPr>
                          <m:e>
                            <m:r>
                              <a:rPr lang="en-US" sz="4800" i="1">
                                <a:solidFill>
                                  <a:srgbClr val="7030A0"/>
                                </a:solidFill>
                                <a:latin typeface="Cambria Math" panose="02040503050406030204" pitchFamily="18" charset="0"/>
                              </a:rPr>
                              <m:t>𝛽</m:t>
                            </m:r>
                          </m:e>
                          <m:sup>
                            <m:r>
                              <a:rPr lang="en-US" sz="4800" i="1">
                                <a:latin typeface="Cambria Math" panose="02040503050406030204" pitchFamily="18" charset="0"/>
                              </a:rPr>
                              <m:t>2</m:t>
                            </m:r>
                          </m:sup>
                        </m:sSup>
                      </m:e>
                    </m:d>
                  </m:oMath>
                </a14:m>
                <a:endParaRPr lang="en-CA" sz="4800" dirty="0"/>
              </a:p>
              <a:p>
                <a:endParaRPr lang="en-CA" sz="4000" dirty="0"/>
              </a:p>
            </p:txBody>
          </p:sp>
        </mc:Choice>
        <mc:Fallback xmlns="">
          <p:sp>
            <p:nvSpPr>
              <p:cNvPr id="49" name="TextBox 48">
                <a:extLst>
                  <a:ext uri="{FF2B5EF4-FFF2-40B4-BE49-F238E27FC236}">
                    <a16:creationId xmlns:a16="http://schemas.microsoft.com/office/drawing/2014/main" id="{7FAEE73D-9E41-48E4-AF76-967E0DD45224}"/>
                  </a:ext>
                </a:extLst>
              </p:cNvPr>
              <p:cNvSpPr txBox="1">
                <a:spLocks noRot="1" noChangeAspect="1" noMove="1" noResize="1" noEditPoints="1" noAdjustHandles="1" noChangeArrowheads="1" noChangeShapeType="1" noTextEdit="1"/>
              </p:cNvSpPr>
              <p:nvPr/>
            </p:nvSpPr>
            <p:spPr>
              <a:xfrm>
                <a:off x="5695950" y="2114550"/>
                <a:ext cx="6496050" cy="4024371"/>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19E3D50-AFA8-4EA0-9F15-A4FD003A4890}"/>
                  </a:ext>
                </a:extLst>
              </p:cNvPr>
              <p:cNvSpPr txBox="1"/>
              <p:nvPr/>
            </p:nvSpPr>
            <p:spPr>
              <a:xfrm>
                <a:off x="5466736" y="5619257"/>
                <a:ext cx="4591050" cy="1029193"/>
              </a:xfrm>
              <a:prstGeom prst="rect">
                <a:avLst/>
              </a:prstGeom>
              <a:noFill/>
            </p:spPr>
            <p:txBody>
              <a:bodyPr wrap="square" rtlCol="0">
                <a:spAutoFit/>
              </a:bodyPr>
              <a:lstStyle/>
              <a:p>
                <a14:m>
                  <m:oMath xmlns:m="http://schemas.openxmlformats.org/officeDocument/2006/math">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det</m:t>
                        </m:r>
                      </m:fName>
                      <m:e>
                        <m:d>
                          <m:dPr>
                            <m:ctrlPr>
                              <a:rPr lang="en-US" sz="3200" b="0" i="1" smtClean="0">
                                <a:latin typeface="Cambria Math" panose="02040503050406030204" pitchFamily="18" charset="0"/>
                              </a:rPr>
                            </m:ctrlPr>
                          </m:dPr>
                          <m:e>
                            <m:d>
                              <m:dPr>
                                <m:begChr m:val="["/>
                                <m:endChr m:val="]"/>
                                <m:ctrlPr>
                                  <a:rPr lang="en-US" sz="3200" i="1">
                                    <a:latin typeface="Cambria Math" panose="02040503050406030204" pitchFamily="18" charset="0"/>
                                  </a:rPr>
                                </m:ctrlPr>
                              </m:dPr>
                              <m:e>
                                <m:m>
                                  <m:mPr>
                                    <m:mcs>
                                      <m:mc>
                                        <m:mcPr>
                                          <m:count m:val="2"/>
                                          <m:mcJc m:val="center"/>
                                        </m:mcPr>
                                      </m:mc>
                                    </m:mcs>
                                    <m:ctrlPr>
                                      <a:rPr lang="en-US" sz="3200" i="1">
                                        <a:latin typeface="Cambria Math" panose="02040503050406030204" pitchFamily="18" charset="0"/>
                                      </a:rPr>
                                    </m:ctrlPr>
                                  </m:mPr>
                                  <m:mr>
                                    <m:e>
                                      <m:r>
                                        <a:rPr lang="en-US" sz="3200" i="1">
                                          <a:latin typeface="Cambria Math" panose="02040503050406030204" pitchFamily="18" charset="0"/>
                                        </a:rPr>
                                        <m:t>𝛾</m:t>
                                      </m:r>
                                    </m:e>
                                    <m:e>
                                      <m:r>
                                        <a:rPr lang="en-US" sz="3200" b="0" i="1" smtClean="0">
                                          <a:latin typeface="Cambria Math" panose="02040503050406030204" pitchFamily="18" charset="0"/>
                                        </a:rPr>
                                        <m:t>−</m:t>
                                      </m:r>
                                      <m:r>
                                        <a:rPr lang="en-US" sz="3200" i="1">
                                          <a:latin typeface="Cambria Math" panose="02040503050406030204" pitchFamily="18" charset="0"/>
                                        </a:rPr>
                                        <m:t>𝛾</m:t>
                                      </m:r>
                                      <m:r>
                                        <a:rPr lang="en-US" sz="3200" i="1">
                                          <a:solidFill>
                                            <a:srgbClr val="7030A0"/>
                                          </a:solidFill>
                                          <a:latin typeface="Cambria Math" panose="02040503050406030204" pitchFamily="18" charset="0"/>
                                        </a:rPr>
                                        <m:t>𝛽</m:t>
                                      </m:r>
                                    </m:e>
                                  </m:mr>
                                  <m:mr>
                                    <m:e>
                                      <m:r>
                                        <a:rPr lang="en-US" sz="3200" i="1">
                                          <a:latin typeface="Cambria Math" panose="02040503050406030204" pitchFamily="18" charset="0"/>
                                        </a:rPr>
                                        <m:t>−</m:t>
                                      </m:r>
                                      <m:r>
                                        <a:rPr lang="en-US" sz="3200" i="1">
                                          <a:latin typeface="Cambria Math" panose="02040503050406030204" pitchFamily="18" charset="0"/>
                                        </a:rPr>
                                        <m:t>𝛾𝛽</m:t>
                                      </m:r>
                                    </m:e>
                                    <m:e>
                                      <m:r>
                                        <a:rPr lang="en-US" sz="3200" i="1">
                                          <a:latin typeface="Cambria Math" panose="02040503050406030204" pitchFamily="18" charset="0"/>
                                        </a:rPr>
                                        <m:t>𝛾</m:t>
                                      </m:r>
                                    </m:e>
                                  </m:mr>
                                </m:m>
                              </m:e>
                            </m:d>
                          </m:e>
                        </m:d>
                      </m:e>
                    </m:func>
                  </m:oMath>
                </a14:m>
                <a:r>
                  <a:rPr lang="en-US" sz="3200" b="0" i="0" dirty="0">
                    <a:latin typeface="+mj-lt"/>
                  </a:rPr>
                  <a:t> </a:t>
                </a:r>
                <a14:m>
                  <m:oMath xmlns:m="http://schemas.openxmlformats.org/officeDocument/2006/math">
                    <m:r>
                      <a:rPr lang="en-US" sz="4000" i="1">
                        <a:latin typeface="Cambria Math" panose="02040503050406030204" pitchFamily="18" charset="0"/>
                      </a:rPr>
                      <m:t>=</m:t>
                    </m:r>
                    <m:r>
                      <a:rPr lang="en-US" sz="4000" i="1" smtClean="0">
                        <a:latin typeface="Cambria Math" panose="02040503050406030204" pitchFamily="18" charset="0"/>
                      </a:rPr>
                      <m:t>1</m:t>
                    </m:r>
                  </m:oMath>
                </a14:m>
                <a:endParaRPr lang="en-CA" sz="4000" dirty="0"/>
              </a:p>
            </p:txBody>
          </p:sp>
        </mc:Choice>
        <mc:Fallback xmlns="">
          <p:sp>
            <p:nvSpPr>
              <p:cNvPr id="37" name="TextBox 36">
                <a:extLst>
                  <a:ext uri="{FF2B5EF4-FFF2-40B4-BE49-F238E27FC236}">
                    <a16:creationId xmlns:a16="http://schemas.microsoft.com/office/drawing/2014/main" id="{219E3D50-AFA8-4EA0-9F15-A4FD003A4890}"/>
                  </a:ext>
                </a:extLst>
              </p:cNvPr>
              <p:cNvSpPr txBox="1">
                <a:spLocks noRot="1" noChangeAspect="1" noMove="1" noResize="1" noEditPoints="1" noAdjustHandles="1" noChangeArrowheads="1" noChangeShapeType="1" noTextEdit="1"/>
              </p:cNvSpPr>
              <p:nvPr/>
            </p:nvSpPr>
            <p:spPr>
              <a:xfrm>
                <a:off x="5466736" y="5619257"/>
                <a:ext cx="4591050" cy="1029193"/>
              </a:xfrm>
              <a:prstGeom prst="rect">
                <a:avLst/>
              </a:prstGeom>
              <a:blipFill>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55FC065-CFD2-4AD1-967E-10C93D8B1F61}"/>
                  </a:ext>
                </a:extLst>
              </p:cNvPr>
              <p:cNvSpPr txBox="1"/>
              <p:nvPr/>
            </p:nvSpPr>
            <p:spPr>
              <a:xfrm>
                <a:off x="7395453" y="249495"/>
                <a:ext cx="3748798" cy="1598194"/>
              </a:xfrm>
              <a:prstGeom prst="rect">
                <a:avLst/>
              </a:prstGeom>
              <a:noFill/>
              <a:ln w="57150">
                <a:solidFill>
                  <a:schemeClr val="tx1"/>
                </a:solidFill>
              </a:ln>
            </p:spPr>
            <p:txBody>
              <a:bodyPr wrap="square" rtlCol="0">
                <a:spAutoFit/>
              </a:bodyPr>
              <a:lstStyle/>
              <a:p>
                <a:pPr algn="ctr"/>
                <a14:m>
                  <m:oMath xmlns:m="http://schemas.openxmlformats.org/officeDocument/2006/math">
                    <m:r>
                      <a:rPr lang="en-US" sz="6000" i="1">
                        <a:latin typeface="Cambria Math" panose="02040503050406030204" pitchFamily="18" charset="0"/>
                      </a:rPr>
                      <m:t>𝛾</m:t>
                    </m:r>
                    <m:r>
                      <a:rPr lang="en-US" sz="6000" i="1">
                        <a:latin typeface="Cambria Math" panose="02040503050406030204" pitchFamily="18" charset="0"/>
                      </a:rPr>
                      <m:t>=</m:t>
                    </m:r>
                    <m:f>
                      <m:fPr>
                        <m:ctrlPr>
                          <a:rPr lang="en-US" sz="6000" b="0" i="1" smtClean="0">
                            <a:latin typeface="Cambria Math" panose="02040503050406030204" pitchFamily="18" charset="0"/>
                          </a:rPr>
                        </m:ctrlPr>
                      </m:fPr>
                      <m:num>
                        <m:r>
                          <a:rPr lang="en-US" sz="6000" b="0" i="1" smtClean="0">
                            <a:latin typeface="Cambria Math" panose="02040503050406030204" pitchFamily="18" charset="0"/>
                          </a:rPr>
                          <m:t>1</m:t>
                        </m:r>
                      </m:num>
                      <m:den>
                        <m:rad>
                          <m:radPr>
                            <m:degHide m:val="on"/>
                            <m:ctrlPr>
                              <a:rPr lang="en-US" sz="6000" b="0" i="1" smtClean="0">
                                <a:latin typeface="Cambria Math" panose="02040503050406030204" pitchFamily="18" charset="0"/>
                              </a:rPr>
                            </m:ctrlPr>
                          </m:radPr>
                          <m:deg/>
                          <m:e>
                            <m:r>
                              <a:rPr lang="en-US" sz="6000" i="1">
                                <a:latin typeface="Cambria Math" panose="02040503050406030204" pitchFamily="18" charset="0"/>
                              </a:rPr>
                              <m:t>1−</m:t>
                            </m:r>
                            <m:sSup>
                              <m:sSupPr>
                                <m:ctrlPr>
                                  <a:rPr lang="en-US" sz="6000" i="1">
                                    <a:solidFill>
                                      <a:srgbClr val="7030A0"/>
                                    </a:solidFill>
                                    <a:latin typeface="Cambria Math" panose="02040503050406030204" pitchFamily="18" charset="0"/>
                                  </a:rPr>
                                </m:ctrlPr>
                              </m:sSupPr>
                              <m:e>
                                <m:r>
                                  <a:rPr lang="en-US" sz="6000" i="1">
                                    <a:solidFill>
                                      <a:srgbClr val="7030A0"/>
                                    </a:solidFill>
                                    <a:latin typeface="Cambria Math" panose="02040503050406030204" pitchFamily="18" charset="0"/>
                                  </a:rPr>
                                  <m:t>𝛽</m:t>
                                </m:r>
                              </m:e>
                              <m:sup>
                                <m:r>
                                  <a:rPr lang="en-US" sz="6000" i="1">
                                    <a:latin typeface="Cambria Math" panose="02040503050406030204" pitchFamily="18" charset="0"/>
                                  </a:rPr>
                                  <m:t>2</m:t>
                                </m:r>
                              </m:sup>
                            </m:sSup>
                          </m:e>
                        </m:rad>
                      </m:den>
                    </m:f>
                  </m:oMath>
                </a14:m>
                <a:r>
                  <a:rPr lang="en-CA" sz="6000" dirty="0"/>
                  <a:t> </a:t>
                </a:r>
              </a:p>
            </p:txBody>
          </p:sp>
        </mc:Choice>
        <mc:Fallback xmlns="">
          <p:sp>
            <p:nvSpPr>
              <p:cNvPr id="39" name="TextBox 38">
                <a:extLst>
                  <a:ext uri="{FF2B5EF4-FFF2-40B4-BE49-F238E27FC236}">
                    <a16:creationId xmlns:a16="http://schemas.microsoft.com/office/drawing/2014/main" id="{155FC065-CFD2-4AD1-967E-10C93D8B1F61}"/>
                  </a:ext>
                </a:extLst>
              </p:cNvPr>
              <p:cNvSpPr txBox="1">
                <a:spLocks noRot="1" noChangeAspect="1" noMove="1" noResize="1" noEditPoints="1" noAdjustHandles="1" noChangeArrowheads="1" noChangeShapeType="1" noTextEdit="1"/>
              </p:cNvSpPr>
              <p:nvPr/>
            </p:nvSpPr>
            <p:spPr>
              <a:xfrm>
                <a:off x="7395453" y="249495"/>
                <a:ext cx="3748798" cy="1598194"/>
              </a:xfrm>
              <a:prstGeom prst="rect">
                <a:avLst/>
              </a:prstGeom>
              <a:blipFill>
                <a:blip r:embed="rId9"/>
                <a:stretch>
                  <a:fillRect/>
                </a:stretch>
              </a:blipFill>
              <a:ln w="57150">
                <a:solidFill>
                  <a:schemeClr val="tx1"/>
                </a:solidFill>
              </a:ln>
            </p:spPr>
            <p:txBody>
              <a:bodyPr/>
              <a:lstStyle/>
              <a:p>
                <a:r>
                  <a:rPr lang="en-CA">
                    <a:noFill/>
                  </a:rPr>
                  <a:t> </a:t>
                </a:r>
              </a:p>
            </p:txBody>
          </p:sp>
        </mc:Fallback>
      </mc:AlternateContent>
      <p:sp>
        <p:nvSpPr>
          <p:cNvPr id="36" name="TextBox 35">
            <a:extLst>
              <a:ext uri="{FF2B5EF4-FFF2-40B4-BE49-F238E27FC236}">
                <a16:creationId xmlns:a16="http://schemas.microsoft.com/office/drawing/2014/main" id="{93323682-F977-46BB-AC59-9796BD421EDC}"/>
              </a:ext>
            </a:extLst>
          </p:cNvPr>
          <p:cNvSpPr txBox="1"/>
          <p:nvPr/>
        </p:nvSpPr>
        <p:spPr>
          <a:xfrm>
            <a:off x="9949913" y="5565557"/>
            <a:ext cx="2180095" cy="1200329"/>
          </a:xfrm>
          <a:prstGeom prst="rect">
            <a:avLst/>
          </a:prstGeom>
          <a:noFill/>
          <a:ln w="38100">
            <a:solidFill>
              <a:srgbClr val="FF0000"/>
            </a:solidFill>
          </a:ln>
        </p:spPr>
        <p:txBody>
          <a:bodyPr wrap="square" rtlCol="0">
            <a:spAutoFit/>
          </a:bodyPr>
          <a:lstStyle/>
          <a:p>
            <a:pPr algn="ctr"/>
            <a:r>
              <a:rPr lang="en-US" sz="3600" dirty="0">
                <a:solidFill>
                  <a:srgbClr val="FF0000"/>
                </a:solidFill>
              </a:rPr>
              <a:t>No change in area!</a:t>
            </a:r>
            <a:endParaRPr lang="en-CA" sz="3600" dirty="0">
              <a:solidFill>
                <a:srgbClr val="FF0000"/>
              </a:solidFill>
            </a:endParaRPr>
          </a:p>
        </p:txBody>
      </p:sp>
      <mc:AlternateContent xmlns:mc="http://schemas.openxmlformats.org/markup-compatibility/2006" xmlns:p14="http://schemas.microsoft.com/office/powerpoint/2010/main" xmlns:iact="http://schemas.microsoft.com/office/powerpoint/2014/inkAction">
        <mc:Choice Requires="p14 iact">
          <p:contentPart p14:bwMode="auto" r:id="rId10">
            <p14:nvContentPartPr>
              <p14:cNvPr id="4" name="Ink 3">
                <a:extLst>
                  <a:ext uri="{FF2B5EF4-FFF2-40B4-BE49-F238E27FC236}">
                    <a16:creationId xmlns:a16="http://schemas.microsoft.com/office/drawing/2014/main" id="{999CF051-8D5C-42E4-826B-E863D60C6BE6}"/>
                  </a:ext>
                </a:extLst>
              </p14:cNvPr>
              <p14:cNvContentPartPr/>
              <p14:nvPr>
                <p:extLst>
                  <p:ext uri="{42D2F446-02D8-4167-A562-619A0277C38B}">
                    <p15:isNarration xmlns:p15="http://schemas.microsoft.com/office/powerpoint/2012/main" val="1"/>
                  </p:ext>
                </p:extLst>
              </p14:nvPr>
            </p14:nvContentPartPr>
            <p14:xfrm>
              <a:off x="1991880" y="595440"/>
              <a:ext cx="9815760" cy="5839920"/>
            </p14:xfrm>
          </p:contentPart>
        </mc:Choice>
        <mc:Fallback xmlns="">
          <p:pic>
            <p:nvPicPr>
              <p:cNvPr id="4" name="Ink 3">
                <a:extLst>
                  <a:ext uri="{FF2B5EF4-FFF2-40B4-BE49-F238E27FC236}">
                    <a16:creationId xmlns:a16="http://schemas.microsoft.com/office/drawing/2014/main" id="{999CF051-8D5C-42E4-826B-E863D60C6BE6}"/>
                  </a:ext>
                </a:extLst>
              </p:cNvPr>
              <p:cNvPicPr>
                <a:picLocks noGrp="1" noRot="1" noChangeAspect="1" noMove="1" noResize="1" noEditPoints="1" noAdjustHandles="1" noChangeArrowheads="1" noChangeShapeType="1"/>
              </p:cNvPicPr>
              <p:nvPr/>
            </p:nvPicPr>
            <p:blipFill>
              <a:blip r:embed="rId11"/>
              <a:stretch>
                <a:fillRect/>
              </a:stretch>
            </p:blipFill>
            <p:spPr>
              <a:xfrm>
                <a:off x="1982520" y="586080"/>
                <a:ext cx="9834480" cy="5858640"/>
              </a:xfrm>
              <a:prstGeom prst="rect">
                <a:avLst/>
              </a:prstGeom>
            </p:spPr>
          </p:pic>
        </mc:Fallback>
      </mc:AlternateContent>
    </p:spTree>
    <p:custDataLst>
      <p:tags r:id="rId1"/>
    </p:custDataLst>
    <p:extLst>
      <p:ext uri="{BB962C8B-B14F-4D97-AF65-F5344CB8AC3E}">
        <p14:creationId xmlns:p14="http://schemas.microsoft.com/office/powerpoint/2010/main" val="1152384061"/>
      </p:ext>
    </p:extLst>
  </p:cSld>
  <p:clrMapOvr>
    <a:masterClrMapping/>
  </p:clrMapOvr>
  <mc:AlternateContent xmlns:mc="http://schemas.openxmlformats.org/markup-compatibility/2006" xmlns:p14="http://schemas.microsoft.com/office/powerpoint/2010/main">
    <mc:Choice Requires="p14">
      <p:transition spd="med" p14:dur="700" advTm="31354">
        <p:fade/>
      </p:transition>
    </mc:Choice>
    <mc:Fallback xmlns="">
      <p:transition spd="med" advTm="3135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md type="call" cmd="playFrom(0.0)">
                                      <p:cBhvr>
                                        <p:cTn id="7" dur="1" fill="hold"/>
                                        <p:tgtEl>
                                          <p:spTgt spid="4"/>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9">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9">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uiExpand="1" build="p"/>
      <p:bldP spid="37" grpId="0"/>
      <p:bldP spid="39" grpId="0" animBg="1"/>
      <p:bldP spid="3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Parallelogram 58">
            <a:extLst>
              <a:ext uri="{FF2B5EF4-FFF2-40B4-BE49-F238E27FC236}">
                <a16:creationId xmlns:a16="http://schemas.microsoft.com/office/drawing/2014/main" id="{5D092AFA-EA38-4838-BA68-7FA5F852F2B9}"/>
              </a:ext>
            </a:extLst>
          </p:cNvPr>
          <p:cNvSpPr/>
          <p:nvPr/>
        </p:nvSpPr>
        <p:spPr>
          <a:xfrm rot="20880000">
            <a:off x="3268870" y="802662"/>
            <a:ext cx="2970409" cy="1903457"/>
          </a:xfrm>
          <a:prstGeom prst="parallelogram">
            <a:avLst>
              <a:gd name="adj" fmla="val 45034"/>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ectangle 2">
            <a:extLst>
              <a:ext uri="{FF2B5EF4-FFF2-40B4-BE49-F238E27FC236}">
                <a16:creationId xmlns:a16="http://schemas.microsoft.com/office/drawing/2014/main" id="{02598B64-BFC7-48F4-B3D1-A9BCD15D5755}"/>
              </a:ext>
            </a:extLst>
          </p:cNvPr>
          <p:cNvSpPr/>
          <p:nvPr/>
        </p:nvSpPr>
        <p:spPr>
          <a:xfrm>
            <a:off x="806860" y="3752850"/>
            <a:ext cx="1936340" cy="196465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65" name="Group 164">
            <a:extLst>
              <a:ext uri="{FF2B5EF4-FFF2-40B4-BE49-F238E27FC236}">
                <a16:creationId xmlns:a16="http://schemas.microsoft.com/office/drawing/2014/main" id="{0D01DB44-4A3C-4027-A4F2-1E4AE8B9079E}"/>
              </a:ext>
            </a:extLst>
          </p:cNvPr>
          <p:cNvGrpSpPr/>
          <p:nvPr/>
        </p:nvGrpSpPr>
        <p:grpSpPr>
          <a:xfrm>
            <a:off x="-4630994" y="324465"/>
            <a:ext cx="10857332" cy="10849677"/>
            <a:chOff x="-205434" y="-444843"/>
            <a:chExt cx="7817196" cy="7811681"/>
          </a:xfrm>
        </p:grpSpPr>
        <p:grpSp>
          <p:nvGrpSpPr>
            <p:cNvPr id="166" name="Group 165">
              <a:extLst>
                <a:ext uri="{FF2B5EF4-FFF2-40B4-BE49-F238E27FC236}">
                  <a16:creationId xmlns:a16="http://schemas.microsoft.com/office/drawing/2014/main" id="{F499CFDE-1E17-49A9-B2F4-197F823D47B6}"/>
                </a:ext>
              </a:extLst>
            </p:cNvPr>
            <p:cNvGrpSpPr/>
            <p:nvPr/>
          </p:nvGrpSpPr>
          <p:grpSpPr>
            <a:xfrm>
              <a:off x="522465" y="262420"/>
              <a:ext cx="6564135" cy="6255418"/>
              <a:chOff x="789165" y="471970"/>
              <a:chExt cx="6564135" cy="6255418"/>
            </a:xfrm>
          </p:grpSpPr>
          <p:grpSp>
            <p:nvGrpSpPr>
              <p:cNvPr id="179" name="Group 178">
                <a:extLst>
                  <a:ext uri="{FF2B5EF4-FFF2-40B4-BE49-F238E27FC236}">
                    <a16:creationId xmlns:a16="http://schemas.microsoft.com/office/drawing/2014/main" id="{07206035-8D92-401B-AB56-C2E598757847}"/>
                  </a:ext>
                </a:extLst>
              </p:cNvPr>
              <p:cNvGrpSpPr/>
              <p:nvPr/>
            </p:nvGrpSpPr>
            <p:grpSpPr>
              <a:xfrm>
                <a:off x="1126870" y="471970"/>
                <a:ext cx="5656761" cy="6255418"/>
                <a:chOff x="7030278" y="3646887"/>
                <a:chExt cx="3771640" cy="2571080"/>
              </a:xfrm>
            </p:grpSpPr>
            <p:cxnSp>
              <p:nvCxnSpPr>
                <p:cNvPr id="188" name="Straight Connector 187">
                  <a:extLst>
                    <a:ext uri="{FF2B5EF4-FFF2-40B4-BE49-F238E27FC236}">
                      <a16:creationId xmlns:a16="http://schemas.microsoft.com/office/drawing/2014/main" id="{C9A7771E-68D5-49B1-9E51-F5BBC549B218}"/>
                    </a:ext>
                  </a:extLst>
                </p:cNvPr>
                <p:cNvCxnSpPr/>
                <p:nvPr/>
              </p:nvCxnSpPr>
              <p:spPr>
                <a:xfrm>
                  <a:off x="7970293" y="3670852"/>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9" name="Straight Connector 188">
                  <a:extLst>
                    <a:ext uri="{FF2B5EF4-FFF2-40B4-BE49-F238E27FC236}">
                      <a16:creationId xmlns:a16="http://schemas.microsoft.com/office/drawing/2014/main" id="{F95D72DA-C107-492D-A272-921061635771}"/>
                    </a:ext>
                  </a:extLst>
                </p:cNvPr>
                <p:cNvCxnSpPr/>
                <p:nvPr/>
              </p:nvCxnSpPr>
              <p:spPr>
                <a:xfrm>
                  <a:off x="7030278" y="368017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90" name="Straight Connector 189">
                  <a:extLst>
                    <a:ext uri="{FF2B5EF4-FFF2-40B4-BE49-F238E27FC236}">
                      <a16:creationId xmlns:a16="http://schemas.microsoft.com/office/drawing/2014/main" id="{51B9ABF2-C5FC-42CC-82FE-4251699341DE}"/>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91" name="Straight Connector 190">
                  <a:extLst>
                    <a:ext uri="{FF2B5EF4-FFF2-40B4-BE49-F238E27FC236}">
                      <a16:creationId xmlns:a16="http://schemas.microsoft.com/office/drawing/2014/main" id="{A4709EBC-C0AC-443D-97B9-79AFC0E00915}"/>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92" name="Straight Connector 191">
                  <a:extLst>
                    <a:ext uri="{FF2B5EF4-FFF2-40B4-BE49-F238E27FC236}">
                      <a16:creationId xmlns:a16="http://schemas.microsoft.com/office/drawing/2014/main" id="{5A766876-109C-42F1-B668-2ABBBC69C4C2}"/>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180" name="Group 179">
                <a:extLst>
                  <a:ext uri="{FF2B5EF4-FFF2-40B4-BE49-F238E27FC236}">
                    <a16:creationId xmlns:a16="http://schemas.microsoft.com/office/drawing/2014/main" id="{A90C605F-3141-43C7-B661-0CBF6B3EAA8B}"/>
                  </a:ext>
                </a:extLst>
              </p:cNvPr>
              <p:cNvGrpSpPr/>
              <p:nvPr/>
            </p:nvGrpSpPr>
            <p:grpSpPr>
              <a:xfrm>
                <a:off x="789165" y="819317"/>
                <a:ext cx="6354585" cy="5656758"/>
                <a:chOff x="789165" y="819317"/>
                <a:chExt cx="7776985" cy="5656758"/>
              </a:xfrm>
            </p:grpSpPr>
            <p:cxnSp>
              <p:nvCxnSpPr>
                <p:cNvPr id="183" name="Straight Connector 182">
                  <a:extLst>
                    <a:ext uri="{FF2B5EF4-FFF2-40B4-BE49-F238E27FC236}">
                      <a16:creationId xmlns:a16="http://schemas.microsoft.com/office/drawing/2014/main" id="{E21F6819-EAE5-4C70-9330-7E5B24331C7A}"/>
                    </a:ext>
                  </a:extLst>
                </p:cNvPr>
                <p:cNvCxnSpPr/>
                <p:nvPr/>
              </p:nvCxnSpPr>
              <p:spPr>
                <a:xfrm rot="16200000">
                  <a:off x="4699803" y="117428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4" name="Straight Connector 183">
                  <a:extLst>
                    <a:ext uri="{FF2B5EF4-FFF2-40B4-BE49-F238E27FC236}">
                      <a16:creationId xmlns:a16="http://schemas.microsoft.com/office/drawing/2014/main" id="{8820C438-4D23-41FB-AB38-4D21CB217B68}"/>
                    </a:ext>
                  </a:extLst>
                </p:cNvPr>
                <p:cNvCxnSpPr/>
                <p:nvPr/>
              </p:nvCxnSpPr>
              <p:spPr>
                <a:xfrm rot="16200000">
                  <a:off x="4728003" y="263792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5" name="Straight Connector 184">
                  <a:extLst>
                    <a:ext uri="{FF2B5EF4-FFF2-40B4-BE49-F238E27FC236}">
                      <a16:creationId xmlns:a16="http://schemas.microsoft.com/office/drawing/2014/main" id="{2AC4C882-63ED-43BA-81B4-C49A9CC07C6A}"/>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6" name="Straight Connector 185">
                  <a:extLst>
                    <a:ext uri="{FF2B5EF4-FFF2-40B4-BE49-F238E27FC236}">
                      <a16:creationId xmlns:a16="http://schemas.microsoft.com/office/drawing/2014/main" id="{0420B4B7-4B6D-403C-91DD-E7B5D4FB4AC0}"/>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7" name="Straight Connector 186">
                  <a:extLst>
                    <a:ext uri="{FF2B5EF4-FFF2-40B4-BE49-F238E27FC236}">
                      <a16:creationId xmlns:a16="http://schemas.microsoft.com/office/drawing/2014/main" id="{7D320C1A-99D0-496F-96B3-C24E547C40BE}"/>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181" name="Straight Arrow Connector 180">
                <a:extLst>
                  <a:ext uri="{FF2B5EF4-FFF2-40B4-BE49-F238E27FC236}">
                    <a16:creationId xmlns:a16="http://schemas.microsoft.com/office/drawing/2014/main" id="{9AA34428-4C77-4FB4-AD74-4D282F46E38A}"/>
                  </a:ext>
                </a:extLst>
              </p:cNvPr>
              <p:cNvCxnSpPr>
                <a:cxnSpLocks/>
              </p:cNvCxnSpPr>
              <p:nvPr/>
            </p:nvCxnSpPr>
            <p:spPr>
              <a:xfrm>
                <a:off x="898297" y="3646383"/>
                <a:ext cx="6455003"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182" name="Straight Arrow Connector 181">
                <a:extLst>
                  <a:ext uri="{FF2B5EF4-FFF2-40B4-BE49-F238E27FC236}">
                    <a16:creationId xmlns:a16="http://schemas.microsoft.com/office/drawing/2014/main" id="{B368A624-507E-41B0-9865-7A6CF9ECDF0E}"/>
                  </a:ext>
                </a:extLst>
              </p:cNvPr>
              <p:cNvCxnSpPr>
                <a:cxnSpLocks/>
              </p:cNvCxnSpPr>
              <p:nvPr/>
            </p:nvCxnSpPr>
            <p:spPr>
              <a:xfrm flipV="1">
                <a:off x="3965320" y="611872"/>
                <a:ext cx="0" cy="610153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167" name="Straight Connector 166">
              <a:extLst>
                <a:ext uri="{FF2B5EF4-FFF2-40B4-BE49-F238E27FC236}">
                  <a16:creationId xmlns:a16="http://schemas.microsoft.com/office/drawing/2014/main" id="{549A28D7-5BB4-417E-8D6B-F608BED8D64C}"/>
                </a:ext>
              </a:extLst>
            </p:cNvPr>
            <p:cNvCxnSpPr>
              <a:cxnSpLocks/>
            </p:cNvCxnSpPr>
            <p:nvPr/>
          </p:nvCxnSpPr>
          <p:spPr>
            <a:xfrm flipH="1">
              <a:off x="1309816" y="444843"/>
              <a:ext cx="1574208" cy="674513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68" name="Straight Connector 167">
              <a:extLst>
                <a:ext uri="{FF2B5EF4-FFF2-40B4-BE49-F238E27FC236}">
                  <a16:creationId xmlns:a16="http://schemas.microsoft.com/office/drawing/2014/main" id="{4275DB48-F60B-4890-9418-7718DB95D170}"/>
                </a:ext>
              </a:extLst>
            </p:cNvPr>
            <p:cNvCxnSpPr>
              <a:cxnSpLocks/>
            </p:cNvCxnSpPr>
            <p:nvPr/>
          </p:nvCxnSpPr>
          <p:spPr>
            <a:xfrm flipH="1">
              <a:off x="-205434" y="857250"/>
              <a:ext cx="1483020" cy="650958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69" name="Straight Connector 168">
              <a:extLst>
                <a:ext uri="{FF2B5EF4-FFF2-40B4-BE49-F238E27FC236}">
                  <a16:creationId xmlns:a16="http://schemas.microsoft.com/office/drawing/2014/main" id="{82C1D69D-8475-4A5B-AAFE-73F7DF40981D}"/>
                </a:ext>
              </a:extLst>
            </p:cNvPr>
            <p:cNvCxnSpPr>
              <a:cxnSpLocks/>
            </p:cNvCxnSpPr>
            <p:nvPr/>
          </p:nvCxnSpPr>
          <p:spPr>
            <a:xfrm flipH="1">
              <a:off x="2964880" y="361950"/>
              <a:ext cx="1435670" cy="6100000"/>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170" name="Straight Connector 169">
              <a:extLst>
                <a:ext uri="{FF2B5EF4-FFF2-40B4-BE49-F238E27FC236}">
                  <a16:creationId xmlns:a16="http://schemas.microsoft.com/office/drawing/2014/main" id="{D12F7057-AF79-4CA9-A178-63DB58F8F5A4}"/>
                </a:ext>
              </a:extLst>
            </p:cNvPr>
            <p:cNvCxnSpPr>
              <a:cxnSpLocks/>
            </p:cNvCxnSpPr>
            <p:nvPr/>
          </p:nvCxnSpPr>
          <p:spPr>
            <a:xfrm flipH="1">
              <a:off x="4497859" y="-222422"/>
              <a:ext cx="1513367" cy="6584864"/>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1" name="Straight Connector 170">
              <a:extLst>
                <a:ext uri="{FF2B5EF4-FFF2-40B4-BE49-F238E27FC236}">
                  <a16:creationId xmlns:a16="http://schemas.microsoft.com/office/drawing/2014/main" id="{6C5FE7B3-E530-4887-8ECE-E49EEAD5C35D}"/>
                </a:ext>
              </a:extLst>
            </p:cNvPr>
            <p:cNvCxnSpPr>
              <a:cxnSpLocks/>
            </p:cNvCxnSpPr>
            <p:nvPr/>
          </p:nvCxnSpPr>
          <p:spPr>
            <a:xfrm flipH="1">
              <a:off x="6162422" y="-444843"/>
              <a:ext cx="1296480" cy="633236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2" name="Straight Connector 171">
              <a:extLst>
                <a:ext uri="{FF2B5EF4-FFF2-40B4-BE49-F238E27FC236}">
                  <a16:creationId xmlns:a16="http://schemas.microsoft.com/office/drawing/2014/main" id="{1D932A34-CA8C-4135-B515-3EFB116E2680}"/>
                </a:ext>
              </a:extLst>
            </p:cNvPr>
            <p:cNvCxnSpPr>
              <a:cxnSpLocks/>
            </p:cNvCxnSpPr>
            <p:nvPr/>
          </p:nvCxnSpPr>
          <p:spPr>
            <a:xfrm flipV="1">
              <a:off x="0" y="4216053"/>
              <a:ext cx="6771503" cy="147334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3" name="Straight Connector 172">
              <a:extLst>
                <a:ext uri="{FF2B5EF4-FFF2-40B4-BE49-F238E27FC236}">
                  <a16:creationId xmlns:a16="http://schemas.microsoft.com/office/drawing/2014/main" id="{A54719A3-2D0D-4B0A-B693-7F4FD732E796}"/>
                </a:ext>
              </a:extLst>
            </p:cNvPr>
            <p:cNvCxnSpPr>
              <a:cxnSpLocks/>
            </p:cNvCxnSpPr>
            <p:nvPr/>
          </p:nvCxnSpPr>
          <p:spPr>
            <a:xfrm flipV="1">
              <a:off x="-190500" y="5787084"/>
              <a:ext cx="6462353" cy="151956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4" name="Straight Connector 173">
              <a:extLst>
                <a:ext uri="{FF2B5EF4-FFF2-40B4-BE49-F238E27FC236}">
                  <a16:creationId xmlns:a16="http://schemas.microsoft.com/office/drawing/2014/main" id="{A8F15944-0136-4671-84F2-57CCFF773AA1}"/>
                </a:ext>
              </a:extLst>
            </p:cNvPr>
            <p:cNvCxnSpPr>
              <a:cxnSpLocks/>
            </p:cNvCxnSpPr>
            <p:nvPr/>
          </p:nvCxnSpPr>
          <p:spPr>
            <a:xfrm flipV="1">
              <a:off x="547964" y="2724150"/>
              <a:ext cx="6252889" cy="1399566"/>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175" name="Straight Connector 174">
              <a:extLst>
                <a:ext uri="{FF2B5EF4-FFF2-40B4-BE49-F238E27FC236}">
                  <a16:creationId xmlns:a16="http://schemas.microsoft.com/office/drawing/2014/main" id="{1D6027F4-54FB-4F1D-983E-7EED36312502}"/>
                </a:ext>
              </a:extLst>
            </p:cNvPr>
            <p:cNvCxnSpPr>
              <a:cxnSpLocks/>
            </p:cNvCxnSpPr>
            <p:nvPr/>
          </p:nvCxnSpPr>
          <p:spPr>
            <a:xfrm flipV="1">
              <a:off x="685800" y="1111011"/>
              <a:ext cx="6629400" cy="149985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6" name="Straight Connector 175">
              <a:extLst>
                <a:ext uri="{FF2B5EF4-FFF2-40B4-BE49-F238E27FC236}">
                  <a16:creationId xmlns:a16="http://schemas.microsoft.com/office/drawing/2014/main" id="{9AB250B2-C3E7-4654-81EA-D04BA98D8D71}"/>
                </a:ext>
              </a:extLst>
            </p:cNvPr>
            <p:cNvCxnSpPr>
              <a:cxnSpLocks/>
            </p:cNvCxnSpPr>
            <p:nvPr/>
          </p:nvCxnSpPr>
          <p:spPr>
            <a:xfrm flipV="1">
              <a:off x="1160118" y="-337131"/>
              <a:ext cx="6451644" cy="135089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7" name="Straight Arrow Connector 176">
              <a:extLst>
                <a:ext uri="{FF2B5EF4-FFF2-40B4-BE49-F238E27FC236}">
                  <a16:creationId xmlns:a16="http://schemas.microsoft.com/office/drawing/2014/main" id="{2AFE993B-81EC-4DC9-A78D-D878B34916ED}"/>
                </a:ext>
              </a:extLst>
            </p:cNvPr>
            <p:cNvCxnSpPr>
              <a:cxnSpLocks/>
            </p:cNvCxnSpPr>
            <p:nvPr/>
          </p:nvCxnSpPr>
          <p:spPr>
            <a:xfrm flipV="1">
              <a:off x="345989" y="2627728"/>
              <a:ext cx="6771503" cy="1560735"/>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178" name="Straight Arrow Connector 177">
              <a:extLst>
                <a:ext uri="{FF2B5EF4-FFF2-40B4-BE49-F238E27FC236}">
                  <a16:creationId xmlns:a16="http://schemas.microsoft.com/office/drawing/2014/main" id="{6D0C2197-EB45-4DCA-A06D-27DCA6139081}"/>
                </a:ext>
              </a:extLst>
            </p:cNvPr>
            <p:cNvCxnSpPr>
              <a:cxnSpLocks/>
            </p:cNvCxnSpPr>
            <p:nvPr/>
          </p:nvCxnSpPr>
          <p:spPr>
            <a:xfrm flipV="1">
              <a:off x="2916195" y="0"/>
              <a:ext cx="1594435" cy="6751682"/>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sp>
        <p:nvSpPr>
          <p:cNvPr id="68" name="TextBox 67">
            <a:extLst>
              <a:ext uri="{FF2B5EF4-FFF2-40B4-BE49-F238E27FC236}">
                <a16:creationId xmlns:a16="http://schemas.microsoft.com/office/drawing/2014/main" id="{CC1C6863-DEE6-40BF-ACE8-6C502F82F6D1}"/>
              </a:ext>
            </a:extLst>
          </p:cNvPr>
          <p:cNvSpPr txBox="1"/>
          <p:nvPr/>
        </p:nvSpPr>
        <p:spPr>
          <a:xfrm>
            <a:off x="5720874" y="2610467"/>
            <a:ext cx="6440130" cy="1569660"/>
          </a:xfrm>
          <a:prstGeom prst="rect">
            <a:avLst/>
          </a:prstGeom>
          <a:noFill/>
          <a:ln w="38100">
            <a:solidFill>
              <a:schemeClr val="tx1"/>
            </a:solidFill>
          </a:ln>
        </p:spPr>
        <p:txBody>
          <a:bodyPr wrap="square" rtlCol="0">
            <a:spAutoFit/>
          </a:bodyPr>
          <a:lstStyle/>
          <a:p>
            <a:pPr algn="ctr"/>
            <a:r>
              <a:rPr lang="en-US" sz="4800" dirty="0"/>
              <a:t>Spacing is chosen so that area stays the same.</a:t>
            </a:r>
            <a:endParaRPr lang="en-CA" sz="4800" dirty="0"/>
          </a:p>
        </p:txBody>
      </p:sp>
      <p:grpSp>
        <p:nvGrpSpPr>
          <p:cNvPr id="10" name="Group 9">
            <a:extLst>
              <a:ext uri="{FF2B5EF4-FFF2-40B4-BE49-F238E27FC236}">
                <a16:creationId xmlns:a16="http://schemas.microsoft.com/office/drawing/2014/main" id="{6E1DDB04-CB18-48D0-8173-70E3E467C311}"/>
              </a:ext>
            </a:extLst>
          </p:cNvPr>
          <p:cNvGrpSpPr/>
          <p:nvPr/>
        </p:nvGrpSpPr>
        <p:grpSpPr>
          <a:xfrm>
            <a:off x="1988457" y="996142"/>
            <a:ext cx="6926475" cy="5715471"/>
            <a:chOff x="1988457" y="996142"/>
            <a:chExt cx="6926475" cy="5715471"/>
          </a:xfrm>
        </p:grpSpPr>
        <p:sp>
          <p:nvSpPr>
            <p:cNvPr id="4" name="TextBox 3">
              <a:extLst>
                <a:ext uri="{FF2B5EF4-FFF2-40B4-BE49-F238E27FC236}">
                  <a16:creationId xmlns:a16="http://schemas.microsoft.com/office/drawing/2014/main" id="{83AC3C43-259C-46CC-9CF8-747E708709F5}"/>
                </a:ext>
              </a:extLst>
            </p:cNvPr>
            <p:cNvSpPr txBox="1"/>
            <p:nvPr/>
          </p:nvSpPr>
          <p:spPr>
            <a:xfrm>
              <a:off x="6153150" y="5695950"/>
              <a:ext cx="2761782" cy="1015663"/>
            </a:xfrm>
            <a:prstGeom prst="rect">
              <a:avLst/>
            </a:prstGeom>
            <a:noFill/>
          </p:spPr>
          <p:txBody>
            <a:bodyPr wrap="none" rtlCol="0">
              <a:spAutoFit/>
            </a:bodyPr>
            <a:lstStyle/>
            <a:p>
              <a:r>
                <a:rPr lang="en-US" sz="6000" dirty="0">
                  <a:solidFill>
                    <a:srgbClr val="0070C0"/>
                  </a:solidFill>
                </a:rPr>
                <a:t>Area = 1</a:t>
              </a:r>
              <a:endParaRPr lang="en-CA" sz="6000" dirty="0">
                <a:solidFill>
                  <a:srgbClr val="0070C0"/>
                </a:solidFill>
              </a:endParaRPr>
            </a:p>
          </p:txBody>
        </p:sp>
        <p:grpSp>
          <p:nvGrpSpPr>
            <p:cNvPr id="7" name="Group 6">
              <a:extLst>
                <a:ext uri="{FF2B5EF4-FFF2-40B4-BE49-F238E27FC236}">
                  <a16:creationId xmlns:a16="http://schemas.microsoft.com/office/drawing/2014/main" id="{8BD3297F-AB86-4B25-925A-12C2C1BE53F1}"/>
                </a:ext>
              </a:extLst>
            </p:cNvPr>
            <p:cNvGrpSpPr/>
            <p:nvPr/>
          </p:nvGrpSpPr>
          <p:grpSpPr>
            <a:xfrm>
              <a:off x="1988457" y="996142"/>
              <a:ext cx="5522270" cy="5521744"/>
              <a:chOff x="1988457" y="996142"/>
              <a:chExt cx="5522270" cy="5521744"/>
            </a:xfrm>
          </p:grpSpPr>
          <p:sp>
            <p:nvSpPr>
              <p:cNvPr id="71" name="Arc 70">
                <a:extLst>
                  <a:ext uri="{FF2B5EF4-FFF2-40B4-BE49-F238E27FC236}">
                    <a16:creationId xmlns:a16="http://schemas.microsoft.com/office/drawing/2014/main" id="{4EB62D2B-B098-444D-B95E-FDFB1F760858}"/>
                  </a:ext>
                </a:extLst>
              </p:cNvPr>
              <p:cNvSpPr/>
              <p:nvPr/>
            </p:nvSpPr>
            <p:spPr>
              <a:xfrm rot="9047771">
                <a:off x="1988983" y="996142"/>
                <a:ext cx="5521744" cy="5521744"/>
              </a:xfrm>
              <a:prstGeom prst="arc">
                <a:avLst>
                  <a:gd name="adj1" fmla="val 16200000"/>
                  <a:gd name="adj2" fmla="val 301720"/>
                </a:avLst>
              </a:prstGeom>
              <a:ln w="762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 name="Isosceles Triangle 5">
                <a:extLst>
                  <a:ext uri="{FF2B5EF4-FFF2-40B4-BE49-F238E27FC236}">
                    <a16:creationId xmlns:a16="http://schemas.microsoft.com/office/drawing/2014/main" id="{E8891505-B81E-43DB-94A0-DB5BF7849BEC}"/>
                  </a:ext>
                </a:extLst>
              </p:cNvPr>
              <p:cNvSpPr/>
              <p:nvPr/>
            </p:nvSpPr>
            <p:spPr>
              <a:xfrm rot="20004705">
                <a:off x="1988457" y="4484915"/>
                <a:ext cx="333829" cy="493485"/>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9" name="Group 8">
            <a:extLst>
              <a:ext uri="{FF2B5EF4-FFF2-40B4-BE49-F238E27FC236}">
                <a16:creationId xmlns:a16="http://schemas.microsoft.com/office/drawing/2014/main" id="{6838FF06-870A-4299-AA8E-9E6227169F4C}"/>
              </a:ext>
            </a:extLst>
          </p:cNvPr>
          <p:cNvGrpSpPr/>
          <p:nvPr/>
        </p:nvGrpSpPr>
        <p:grpSpPr>
          <a:xfrm>
            <a:off x="5174344" y="342900"/>
            <a:ext cx="4559738" cy="2495550"/>
            <a:chOff x="5174344" y="342900"/>
            <a:chExt cx="4559738" cy="2495550"/>
          </a:xfrm>
        </p:grpSpPr>
        <p:sp>
          <p:nvSpPr>
            <p:cNvPr id="67" name="TextBox 66">
              <a:extLst>
                <a:ext uri="{FF2B5EF4-FFF2-40B4-BE49-F238E27FC236}">
                  <a16:creationId xmlns:a16="http://schemas.microsoft.com/office/drawing/2014/main" id="{5495EEB8-8CCB-4B3A-8E77-47E6195E4A57}"/>
                </a:ext>
              </a:extLst>
            </p:cNvPr>
            <p:cNvSpPr txBox="1"/>
            <p:nvPr/>
          </p:nvSpPr>
          <p:spPr>
            <a:xfrm>
              <a:off x="6972300" y="342900"/>
              <a:ext cx="2761782" cy="1015663"/>
            </a:xfrm>
            <a:prstGeom prst="rect">
              <a:avLst/>
            </a:prstGeom>
            <a:noFill/>
          </p:spPr>
          <p:txBody>
            <a:bodyPr wrap="none" rtlCol="0">
              <a:spAutoFit/>
            </a:bodyPr>
            <a:lstStyle/>
            <a:p>
              <a:r>
                <a:rPr lang="en-US" sz="6000" dirty="0">
                  <a:solidFill>
                    <a:srgbClr val="FF5050"/>
                  </a:solidFill>
                </a:rPr>
                <a:t>Area = 1</a:t>
              </a:r>
              <a:endParaRPr lang="en-CA" sz="6000" dirty="0">
                <a:solidFill>
                  <a:srgbClr val="FF5050"/>
                </a:solidFill>
              </a:endParaRPr>
            </a:p>
          </p:txBody>
        </p:sp>
        <p:grpSp>
          <p:nvGrpSpPr>
            <p:cNvPr id="8" name="Group 7">
              <a:extLst>
                <a:ext uri="{FF2B5EF4-FFF2-40B4-BE49-F238E27FC236}">
                  <a16:creationId xmlns:a16="http://schemas.microsoft.com/office/drawing/2014/main" id="{EEA4753C-E251-4B49-ADC9-96557D0BBCAE}"/>
                </a:ext>
              </a:extLst>
            </p:cNvPr>
            <p:cNvGrpSpPr/>
            <p:nvPr/>
          </p:nvGrpSpPr>
          <p:grpSpPr>
            <a:xfrm>
              <a:off x="5174344" y="723900"/>
              <a:ext cx="2236107" cy="2114550"/>
              <a:chOff x="5174344" y="723900"/>
              <a:chExt cx="2236107" cy="2114550"/>
            </a:xfrm>
          </p:grpSpPr>
          <p:sp>
            <p:nvSpPr>
              <p:cNvPr id="5" name="Arc 4">
                <a:extLst>
                  <a:ext uri="{FF2B5EF4-FFF2-40B4-BE49-F238E27FC236}">
                    <a16:creationId xmlns:a16="http://schemas.microsoft.com/office/drawing/2014/main" id="{6D2F5855-0B8A-48C1-BFDE-C5516638381A}"/>
                  </a:ext>
                </a:extLst>
              </p:cNvPr>
              <p:cNvSpPr/>
              <p:nvPr/>
            </p:nvSpPr>
            <p:spPr>
              <a:xfrm rot="17721186">
                <a:off x="5295901" y="723900"/>
                <a:ext cx="2114550" cy="2114550"/>
              </a:xfrm>
              <a:prstGeom prst="arc">
                <a:avLst/>
              </a:prstGeom>
              <a:ln w="76200">
                <a:solidFill>
                  <a:srgbClr val="FF5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3" name="Isosceles Triangle 72">
                <a:extLst>
                  <a:ext uri="{FF2B5EF4-FFF2-40B4-BE49-F238E27FC236}">
                    <a16:creationId xmlns:a16="http://schemas.microsoft.com/office/drawing/2014/main" id="{0183632D-F5B5-46A3-BC91-3E404090EB36}"/>
                  </a:ext>
                </a:extLst>
              </p:cNvPr>
              <p:cNvSpPr/>
              <p:nvPr/>
            </p:nvSpPr>
            <p:spPr>
              <a:xfrm rot="12616680">
                <a:off x="5174344" y="1168402"/>
                <a:ext cx="333829" cy="493485"/>
              </a:xfrm>
              <a:prstGeom prst="triangle">
                <a:avLst/>
              </a:prstGeom>
              <a:solidFill>
                <a:srgbClr val="FF505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sp>
        <p:nvSpPr>
          <p:cNvPr id="43" name="TextBox 42">
            <a:extLst>
              <a:ext uri="{FF2B5EF4-FFF2-40B4-BE49-F238E27FC236}">
                <a16:creationId xmlns:a16="http://schemas.microsoft.com/office/drawing/2014/main" id="{E7821641-4122-471C-A04C-284F4B158C47}"/>
              </a:ext>
            </a:extLst>
          </p:cNvPr>
          <p:cNvSpPr txBox="1"/>
          <p:nvPr/>
        </p:nvSpPr>
        <p:spPr>
          <a:xfrm>
            <a:off x="5581650" y="4229717"/>
            <a:ext cx="6781800" cy="523220"/>
          </a:xfrm>
          <a:prstGeom prst="rect">
            <a:avLst/>
          </a:prstGeom>
          <a:noFill/>
          <a:ln w="38100">
            <a:noFill/>
          </a:ln>
        </p:spPr>
        <p:txBody>
          <a:bodyPr wrap="square" rtlCol="0">
            <a:spAutoFit/>
          </a:bodyPr>
          <a:lstStyle/>
          <a:p>
            <a:pPr algn="ctr"/>
            <a:r>
              <a:rPr lang="en-US" sz="2800" dirty="0"/>
              <a:t>(will be important for the </a:t>
            </a:r>
            <a:r>
              <a:rPr lang="en-US" sz="2800" u="sng" dirty="0" err="1"/>
              <a:t>Minkowski</a:t>
            </a:r>
            <a:r>
              <a:rPr lang="en-US" sz="2800" u="sng" dirty="0"/>
              <a:t> metric</a:t>
            </a:r>
            <a:r>
              <a:rPr lang="en-US" sz="2800" dirty="0"/>
              <a:t>)</a:t>
            </a:r>
            <a:endParaRPr lang="en-CA" sz="2800" dirty="0"/>
          </a:p>
        </p:txBody>
      </p:sp>
      <mc:AlternateContent xmlns:mc="http://schemas.openxmlformats.org/markup-compatibility/2006" xmlns:p14="http://schemas.microsoft.com/office/powerpoint/2010/main" xmlns:iact="http://schemas.microsoft.com/office/powerpoint/2014/inkAction">
        <mc:Choice Requires="p14 iact">
          <p:contentPart p14:bwMode="auto" r:id="rId4">
            <p14:nvContentPartPr>
              <p14:cNvPr id="2" name="Ink 1">
                <a:extLst>
                  <a:ext uri="{FF2B5EF4-FFF2-40B4-BE49-F238E27FC236}">
                    <a16:creationId xmlns:a16="http://schemas.microsoft.com/office/drawing/2014/main" id="{38A834AC-7EAC-4DB8-8682-9D5447423FD2}"/>
                  </a:ext>
                </a:extLst>
              </p14:cNvPr>
              <p14:cNvContentPartPr/>
              <p14:nvPr>
                <p:extLst>
                  <p:ext uri="{42D2F446-02D8-4167-A562-619A0277C38B}">
                    <p15:isNarration xmlns:p15="http://schemas.microsoft.com/office/powerpoint/2012/main" val="1"/>
                  </p:ext>
                </p:extLst>
              </p14:nvPr>
            </p14:nvContentPartPr>
            <p14:xfrm>
              <a:off x="6354000" y="4018680"/>
              <a:ext cx="1130040" cy="116640"/>
            </p14:xfrm>
          </p:contentPart>
        </mc:Choice>
        <mc:Fallback xmlns="">
          <p:pic>
            <p:nvPicPr>
              <p:cNvPr id="2" name="Ink 1">
                <a:extLst>
                  <a:ext uri="{FF2B5EF4-FFF2-40B4-BE49-F238E27FC236}">
                    <a16:creationId xmlns:a16="http://schemas.microsoft.com/office/drawing/2014/main" id="{38A834AC-7EAC-4DB8-8682-9D5447423FD2}"/>
                  </a:ext>
                </a:extLst>
              </p:cNvPr>
              <p:cNvPicPr>
                <a:picLocks noGrp="1" noRot="1" noChangeAspect="1" noMove="1" noResize="1" noEditPoints="1" noAdjustHandles="1" noChangeArrowheads="1" noChangeShapeType="1"/>
              </p:cNvPicPr>
              <p:nvPr/>
            </p:nvPicPr>
            <p:blipFill>
              <a:blip r:embed="rId5"/>
              <a:stretch>
                <a:fillRect/>
              </a:stretch>
            </p:blipFill>
            <p:spPr>
              <a:xfrm>
                <a:off x="6344640" y="4009320"/>
                <a:ext cx="1148760" cy="135360"/>
              </a:xfrm>
              <a:prstGeom prst="rect">
                <a:avLst/>
              </a:prstGeom>
            </p:spPr>
          </p:pic>
        </mc:Fallback>
      </mc:AlternateContent>
    </p:spTree>
    <p:custDataLst>
      <p:tags r:id="rId1"/>
    </p:custDataLst>
    <p:extLst>
      <p:ext uri="{BB962C8B-B14F-4D97-AF65-F5344CB8AC3E}">
        <p14:creationId xmlns:p14="http://schemas.microsoft.com/office/powerpoint/2010/main" val="3082384073"/>
      </p:ext>
    </p:extLst>
  </p:cSld>
  <p:clrMapOvr>
    <a:masterClrMapping/>
  </p:clrMapOvr>
  <mc:AlternateContent xmlns:mc="http://schemas.openxmlformats.org/markup-compatibility/2006" xmlns:p14="http://schemas.microsoft.com/office/powerpoint/2010/main">
    <mc:Choice Requires="p14">
      <p:transition spd="med" p14:dur="700" advTm="24334">
        <p:fade/>
      </p:transition>
    </mc:Choice>
    <mc:Fallback xmlns="">
      <p:transition spd="med" advTm="2433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md type="call" cmd="playFrom(0.0)">
                                      <p:cBhvr>
                                        <p:cTn id="7" dur="1" fill="hold"/>
                                        <p:tgtEl>
                                          <p:spTgt spid="2"/>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9"/>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3" grpId="0" animBg="1"/>
      <p:bldP spid="68" grpId="0" animBg="1"/>
      <p:bldP spid="4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CF2988B-353B-447D-A8E5-3BB9FB8CF686}"/>
              </a:ext>
            </a:extLst>
          </p:cNvPr>
          <p:cNvGrpSpPr/>
          <p:nvPr/>
        </p:nvGrpSpPr>
        <p:grpSpPr>
          <a:xfrm>
            <a:off x="7089672" y="1761588"/>
            <a:ext cx="5131356" cy="5096412"/>
            <a:chOff x="7089672" y="1024167"/>
            <a:chExt cx="5131356" cy="5096412"/>
          </a:xfrm>
        </p:grpSpPr>
        <p:grpSp>
          <p:nvGrpSpPr>
            <p:cNvPr id="2" name="Group 1">
              <a:extLst>
                <a:ext uri="{FF2B5EF4-FFF2-40B4-BE49-F238E27FC236}">
                  <a16:creationId xmlns:a16="http://schemas.microsoft.com/office/drawing/2014/main" id="{13E12700-BC5A-4E24-9641-E9D64DA7A3A0}"/>
                </a:ext>
              </a:extLst>
            </p:cNvPr>
            <p:cNvGrpSpPr/>
            <p:nvPr/>
          </p:nvGrpSpPr>
          <p:grpSpPr>
            <a:xfrm>
              <a:off x="9713557" y="1217748"/>
              <a:ext cx="2507471" cy="2261658"/>
              <a:chOff x="7939179" y="1458381"/>
              <a:chExt cx="5279619" cy="4762047"/>
            </a:xfrm>
          </p:grpSpPr>
          <p:sp>
            <p:nvSpPr>
              <p:cNvPr id="73" name="Parallelogram 72">
                <a:extLst>
                  <a:ext uri="{FF2B5EF4-FFF2-40B4-BE49-F238E27FC236}">
                    <a16:creationId xmlns:a16="http://schemas.microsoft.com/office/drawing/2014/main" id="{93FF26FA-5A5D-4163-BE31-8231E00946BF}"/>
                  </a:ext>
                </a:extLst>
              </p:cNvPr>
              <p:cNvSpPr/>
              <p:nvPr/>
            </p:nvSpPr>
            <p:spPr>
              <a:xfrm rot="20880000">
                <a:off x="10248388" y="1458381"/>
                <a:ext cx="2970410" cy="1903456"/>
              </a:xfrm>
              <a:prstGeom prst="parallelogram">
                <a:avLst>
                  <a:gd name="adj" fmla="val 45034"/>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4" name="Rectangle 73">
                <a:extLst>
                  <a:ext uri="{FF2B5EF4-FFF2-40B4-BE49-F238E27FC236}">
                    <a16:creationId xmlns:a16="http://schemas.microsoft.com/office/drawing/2014/main" id="{4F7A3CC6-0A03-4483-8B45-3238B47B3C15}"/>
                  </a:ext>
                </a:extLst>
              </p:cNvPr>
              <p:cNvSpPr/>
              <p:nvPr/>
            </p:nvSpPr>
            <p:spPr>
              <a:xfrm>
                <a:off x="7939179" y="4255769"/>
                <a:ext cx="1936340" cy="196465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4" name="Group 33">
              <a:extLst>
                <a:ext uri="{FF2B5EF4-FFF2-40B4-BE49-F238E27FC236}">
                  <a16:creationId xmlns:a16="http://schemas.microsoft.com/office/drawing/2014/main" id="{B0D63C3A-70A2-4E7F-9FC6-3581F51C3610}"/>
                </a:ext>
              </a:extLst>
            </p:cNvPr>
            <p:cNvGrpSpPr/>
            <p:nvPr/>
          </p:nvGrpSpPr>
          <p:grpSpPr>
            <a:xfrm>
              <a:off x="7089672" y="1024167"/>
              <a:ext cx="5083278" cy="5096412"/>
              <a:chOff x="2906661" y="324076"/>
              <a:chExt cx="7583606" cy="7603200"/>
            </a:xfrm>
          </p:grpSpPr>
          <p:grpSp>
            <p:nvGrpSpPr>
              <p:cNvPr id="6" name="Group 5">
                <a:extLst>
                  <a:ext uri="{FF2B5EF4-FFF2-40B4-BE49-F238E27FC236}">
                    <a16:creationId xmlns:a16="http://schemas.microsoft.com/office/drawing/2014/main" id="{371F1DF0-9870-4932-BDF4-2681D538A376}"/>
                  </a:ext>
                </a:extLst>
              </p:cNvPr>
              <p:cNvGrpSpPr/>
              <p:nvPr/>
            </p:nvGrpSpPr>
            <p:grpSpPr>
              <a:xfrm>
                <a:off x="3619626" y="822858"/>
                <a:ext cx="6564135" cy="6255418"/>
                <a:chOff x="789165" y="471970"/>
                <a:chExt cx="6564135" cy="6255418"/>
              </a:xfrm>
            </p:grpSpPr>
            <p:grpSp>
              <p:nvGrpSpPr>
                <p:cNvPr id="7" name="Group 6">
                  <a:extLst>
                    <a:ext uri="{FF2B5EF4-FFF2-40B4-BE49-F238E27FC236}">
                      <a16:creationId xmlns:a16="http://schemas.microsoft.com/office/drawing/2014/main" id="{C309F70C-8056-47FF-8810-943081B75E1D}"/>
                    </a:ext>
                  </a:extLst>
                </p:cNvPr>
                <p:cNvGrpSpPr/>
                <p:nvPr/>
              </p:nvGrpSpPr>
              <p:grpSpPr>
                <a:xfrm>
                  <a:off x="1126870" y="471970"/>
                  <a:ext cx="5656761" cy="6255418"/>
                  <a:chOff x="7030278" y="3646887"/>
                  <a:chExt cx="3771640" cy="2571080"/>
                </a:xfrm>
              </p:grpSpPr>
              <p:cxnSp>
                <p:nvCxnSpPr>
                  <p:cNvPr id="16" name="Straight Connector 15">
                    <a:extLst>
                      <a:ext uri="{FF2B5EF4-FFF2-40B4-BE49-F238E27FC236}">
                        <a16:creationId xmlns:a16="http://schemas.microsoft.com/office/drawing/2014/main" id="{E9596AE2-D19B-463B-A161-7D25815C9381}"/>
                      </a:ext>
                    </a:extLst>
                  </p:cNvPr>
                  <p:cNvCxnSpPr/>
                  <p:nvPr/>
                </p:nvCxnSpPr>
                <p:spPr>
                  <a:xfrm>
                    <a:off x="7970293" y="3670852"/>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5B844B46-DCCC-4675-9AE4-ED3BFB2E018E}"/>
                      </a:ext>
                    </a:extLst>
                  </p:cNvPr>
                  <p:cNvCxnSpPr/>
                  <p:nvPr/>
                </p:nvCxnSpPr>
                <p:spPr>
                  <a:xfrm>
                    <a:off x="7030278" y="368017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9F52B3B7-3B3A-4B00-BC07-B63655707905}"/>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E5E147A2-35DD-45B2-816E-291C29680405}"/>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83196DA7-7436-4806-800F-97464082ABC9}"/>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8" name="Group 7">
                  <a:extLst>
                    <a:ext uri="{FF2B5EF4-FFF2-40B4-BE49-F238E27FC236}">
                      <a16:creationId xmlns:a16="http://schemas.microsoft.com/office/drawing/2014/main" id="{8C691087-B73F-44B3-9A72-1A29E2063EA9}"/>
                    </a:ext>
                  </a:extLst>
                </p:cNvPr>
                <p:cNvGrpSpPr/>
                <p:nvPr/>
              </p:nvGrpSpPr>
              <p:grpSpPr>
                <a:xfrm>
                  <a:off x="789165" y="819317"/>
                  <a:ext cx="6354585" cy="5656758"/>
                  <a:chOff x="789165" y="819317"/>
                  <a:chExt cx="7776985" cy="5656758"/>
                </a:xfrm>
              </p:grpSpPr>
              <p:cxnSp>
                <p:nvCxnSpPr>
                  <p:cNvPr id="11" name="Straight Connector 10">
                    <a:extLst>
                      <a:ext uri="{FF2B5EF4-FFF2-40B4-BE49-F238E27FC236}">
                        <a16:creationId xmlns:a16="http://schemas.microsoft.com/office/drawing/2014/main" id="{506AF8AA-7E12-4C6C-9D43-87B68122323D}"/>
                      </a:ext>
                    </a:extLst>
                  </p:cNvPr>
                  <p:cNvCxnSpPr/>
                  <p:nvPr/>
                </p:nvCxnSpPr>
                <p:spPr>
                  <a:xfrm rot="16200000">
                    <a:off x="4699803" y="117428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5778B36A-0A9B-4899-9984-A91BFF9CAB75}"/>
                      </a:ext>
                    </a:extLst>
                  </p:cNvPr>
                  <p:cNvCxnSpPr/>
                  <p:nvPr/>
                </p:nvCxnSpPr>
                <p:spPr>
                  <a:xfrm rot="16200000">
                    <a:off x="4728003" y="263792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BD70798B-33B3-40FF-AB04-FD6EE2D5F9BF}"/>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6EE876B1-83D3-4CCA-8EB8-2BB01B50B975}"/>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6B4FD663-7B64-4992-9061-D460367BD186}"/>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9" name="Straight Arrow Connector 8">
                  <a:extLst>
                    <a:ext uri="{FF2B5EF4-FFF2-40B4-BE49-F238E27FC236}">
                      <a16:creationId xmlns:a16="http://schemas.microsoft.com/office/drawing/2014/main" id="{4A882BCE-E75A-44F1-A22B-F26C6EAAC205}"/>
                    </a:ext>
                  </a:extLst>
                </p:cNvPr>
                <p:cNvCxnSpPr>
                  <a:cxnSpLocks/>
                </p:cNvCxnSpPr>
                <p:nvPr/>
              </p:nvCxnSpPr>
              <p:spPr>
                <a:xfrm>
                  <a:off x="898297" y="3646383"/>
                  <a:ext cx="6455003"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F2A603F8-F384-49EC-AB80-BAF59C313FC7}"/>
                    </a:ext>
                  </a:extLst>
                </p:cNvPr>
                <p:cNvCxnSpPr>
                  <a:cxnSpLocks/>
                </p:cNvCxnSpPr>
                <p:nvPr/>
              </p:nvCxnSpPr>
              <p:spPr>
                <a:xfrm flipV="1">
                  <a:off x="3965320" y="611872"/>
                  <a:ext cx="0" cy="610153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21" name="Straight Connector 20">
                <a:extLst>
                  <a:ext uri="{FF2B5EF4-FFF2-40B4-BE49-F238E27FC236}">
                    <a16:creationId xmlns:a16="http://schemas.microsoft.com/office/drawing/2014/main" id="{79A4EABF-E7B2-443E-B324-A72DAF9C820C}"/>
                  </a:ext>
                </a:extLst>
              </p:cNvPr>
              <p:cNvCxnSpPr>
                <a:cxnSpLocks/>
              </p:cNvCxnSpPr>
              <p:nvPr/>
            </p:nvCxnSpPr>
            <p:spPr>
              <a:xfrm flipH="1">
                <a:off x="4564011" y="1093838"/>
                <a:ext cx="1470648" cy="6301402"/>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9DC7A87A-8C69-4D8A-84A7-F9DF14444664}"/>
                  </a:ext>
                </a:extLst>
              </p:cNvPr>
              <p:cNvCxnSpPr>
                <a:cxnSpLocks/>
              </p:cNvCxnSpPr>
              <p:nvPr/>
            </p:nvCxnSpPr>
            <p:spPr>
              <a:xfrm flipH="1">
                <a:off x="3040011" y="1417688"/>
                <a:ext cx="1483020" cy="650958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8E5C3AD8-D426-40C3-9472-A09A9B9DDE48}"/>
                  </a:ext>
                </a:extLst>
              </p:cNvPr>
              <p:cNvCxnSpPr>
                <a:cxnSpLocks/>
              </p:cNvCxnSpPr>
              <p:nvPr/>
            </p:nvCxnSpPr>
            <p:spPr>
              <a:xfrm flipH="1">
                <a:off x="6062041" y="922388"/>
                <a:ext cx="1435670" cy="6100000"/>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6FA79683-475A-47AA-B973-95D690D4C69C}"/>
                  </a:ext>
                </a:extLst>
              </p:cNvPr>
              <p:cNvCxnSpPr>
                <a:cxnSpLocks/>
              </p:cNvCxnSpPr>
              <p:nvPr/>
            </p:nvCxnSpPr>
            <p:spPr>
              <a:xfrm flipH="1">
                <a:off x="7504860" y="560438"/>
                <a:ext cx="1453553" cy="6324600"/>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B5EE01B3-D011-4E31-A998-81D70731AFC0}"/>
                  </a:ext>
                </a:extLst>
              </p:cNvPr>
              <p:cNvCxnSpPr>
                <a:cxnSpLocks/>
              </p:cNvCxnSpPr>
              <p:nvPr/>
            </p:nvCxnSpPr>
            <p:spPr>
              <a:xfrm flipH="1">
                <a:off x="9136012" y="324076"/>
                <a:ext cx="1253797" cy="6123882"/>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B61A6F82-0D43-4540-AA8B-453CBA61792C}"/>
                  </a:ext>
                </a:extLst>
              </p:cNvPr>
              <p:cNvCxnSpPr>
                <a:cxnSpLocks/>
              </p:cNvCxnSpPr>
              <p:nvPr/>
            </p:nvCxnSpPr>
            <p:spPr>
              <a:xfrm flipV="1">
                <a:off x="3268611" y="4732388"/>
                <a:ext cx="6461994" cy="140599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93D1C729-4CA3-48D6-B8AC-FC855D487746}"/>
                  </a:ext>
                </a:extLst>
              </p:cNvPr>
              <p:cNvCxnSpPr>
                <a:cxnSpLocks/>
              </p:cNvCxnSpPr>
              <p:nvPr/>
            </p:nvCxnSpPr>
            <p:spPr>
              <a:xfrm flipV="1">
                <a:off x="2906661" y="6199238"/>
                <a:ext cx="6462353" cy="151956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28" name="Straight Connector 27">
                <a:extLst>
                  <a:ext uri="{FF2B5EF4-FFF2-40B4-BE49-F238E27FC236}">
                    <a16:creationId xmlns:a16="http://schemas.microsoft.com/office/drawing/2014/main" id="{37A77E65-F407-4B1E-841E-97EEEE9824A5}"/>
                  </a:ext>
                </a:extLst>
              </p:cNvPr>
              <p:cNvCxnSpPr>
                <a:cxnSpLocks/>
              </p:cNvCxnSpPr>
              <p:nvPr/>
            </p:nvCxnSpPr>
            <p:spPr>
              <a:xfrm flipV="1">
                <a:off x="3645125" y="3284588"/>
                <a:ext cx="6252889" cy="1399566"/>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5B5B14AF-449E-410B-9187-9A2AFAF0F5FD}"/>
                  </a:ext>
                </a:extLst>
              </p:cNvPr>
              <p:cNvCxnSpPr>
                <a:cxnSpLocks/>
              </p:cNvCxnSpPr>
              <p:nvPr/>
            </p:nvCxnSpPr>
            <p:spPr>
              <a:xfrm flipV="1">
                <a:off x="3782961" y="1779638"/>
                <a:ext cx="6478911" cy="1465806"/>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DE227183-4FC3-4DB3-A3C1-404F37DAF789}"/>
                  </a:ext>
                </a:extLst>
              </p:cNvPr>
              <p:cNvCxnSpPr>
                <a:cxnSpLocks/>
              </p:cNvCxnSpPr>
              <p:nvPr/>
            </p:nvCxnSpPr>
            <p:spPr>
              <a:xfrm flipV="1">
                <a:off x="4257280" y="417376"/>
                <a:ext cx="6232987" cy="1305115"/>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02CC5A55-03F7-4D6D-BA70-1DC0152D8456}"/>
                  </a:ext>
                </a:extLst>
              </p:cNvPr>
              <p:cNvCxnSpPr>
                <a:cxnSpLocks/>
              </p:cNvCxnSpPr>
              <p:nvPr/>
            </p:nvCxnSpPr>
            <p:spPr>
              <a:xfrm flipV="1">
                <a:off x="3728758" y="3265538"/>
                <a:ext cx="6150203" cy="1417534"/>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33" name="Straight Arrow Connector 32">
                <a:extLst>
                  <a:ext uri="{FF2B5EF4-FFF2-40B4-BE49-F238E27FC236}">
                    <a16:creationId xmlns:a16="http://schemas.microsoft.com/office/drawing/2014/main" id="{10724489-AA25-4654-B017-2D00B995DD5D}"/>
                  </a:ext>
                </a:extLst>
              </p:cNvPr>
              <p:cNvCxnSpPr>
                <a:cxnSpLocks/>
              </p:cNvCxnSpPr>
              <p:nvPr/>
            </p:nvCxnSpPr>
            <p:spPr>
              <a:xfrm flipV="1">
                <a:off x="6071881" y="865238"/>
                <a:ext cx="1463930" cy="6199056"/>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grpSp>
      <p:grpSp>
        <p:nvGrpSpPr>
          <p:cNvPr id="43" name="Group 42">
            <a:extLst>
              <a:ext uri="{FF2B5EF4-FFF2-40B4-BE49-F238E27FC236}">
                <a16:creationId xmlns:a16="http://schemas.microsoft.com/office/drawing/2014/main" id="{2EB1CA47-F632-46D4-843B-975C85212888}"/>
              </a:ext>
            </a:extLst>
          </p:cNvPr>
          <p:cNvGrpSpPr/>
          <p:nvPr/>
        </p:nvGrpSpPr>
        <p:grpSpPr>
          <a:xfrm>
            <a:off x="3181291" y="271469"/>
            <a:ext cx="3524039" cy="3379263"/>
            <a:chOff x="626435" y="3821637"/>
            <a:chExt cx="3524039" cy="3379263"/>
          </a:xfrm>
        </p:grpSpPr>
        <p:grpSp>
          <p:nvGrpSpPr>
            <p:cNvPr id="44" name="Group 43">
              <a:extLst>
                <a:ext uri="{FF2B5EF4-FFF2-40B4-BE49-F238E27FC236}">
                  <a16:creationId xmlns:a16="http://schemas.microsoft.com/office/drawing/2014/main" id="{57D1EF33-39A3-4F4C-A02B-47363AFCEE36}"/>
                </a:ext>
              </a:extLst>
            </p:cNvPr>
            <p:cNvGrpSpPr/>
            <p:nvPr/>
          </p:nvGrpSpPr>
          <p:grpSpPr>
            <a:xfrm>
              <a:off x="626435" y="5219700"/>
              <a:ext cx="1956177" cy="1981200"/>
              <a:chOff x="76200" y="5162550"/>
              <a:chExt cx="1956177" cy="1981200"/>
            </a:xfrm>
          </p:grpSpPr>
          <p:sp>
            <p:nvSpPr>
              <p:cNvPr id="52" name="Arc 51">
                <a:extLst>
                  <a:ext uri="{FF2B5EF4-FFF2-40B4-BE49-F238E27FC236}">
                    <a16:creationId xmlns:a16="http://schemas.microsoft.com/office/drawing/2014/main" id="{01C7A800-2E04-41B4-901F-152FF069FFCE}"/>
                  </a:ext>
                </a:extLst>
              </p:cNvPr>
              <p:cNvSpPr/>
              <p:nvPr/>
            </p:nvSpPr>
            <p:spPr>
              <a:xfrm>
                <a:off x="76200" y="5791200"/>
                <a:ext cx="1352550" cy="1352550"/>
              </a:xfrm>
              <a:prstGeom prst="arc">
                <a:avLst>
                  <a:gd name="adj1" fmla="val 16827595"/>
                  <a:gd name="adj2" fmla="val 21056957"/>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1D5D3767-6D07-4C2F-B4E2-3589EEF3DAC6}"/>
                      </a:ext>
                    </a:extLst>
                  </p:cNvPr>
                  <p:cNvSpPr txBox="1"/>
                  <p:nvPr/>
                </p:nvSpPr>
                <p:spPr>
                  <a:xfrm>
                    <a:off x="914400" y="5162550"/>
                    <a:ext cx="603627"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𝜃</m:t>
                          </m:r>
                        </m:oMath>
                      </m:oMathPara>
                    </a14:m>
                    <a:endParaRPr lang="en-CA" sz="4000" dirty="0"/>
                  </a:p>
                </p:txBody>
              </p:sp>
            </mc:Choice>
            <mc:Fallback xmlns="">
              <p:sp>
                <p:nvSpPr>
                  <p:cNvPr id="16" name="TextBox 15">
                    <a:extLst>
                      <a:ext uri="{FF2B5EF4-FFF2-40B4-BE49-F238E27FC236}">
                        <a16:creationId xmlns:a16="http://schemas.microsoft.com/office/drawing/2014/main" id="{9094623C-E995-4437-84F8-5A455B490440}"/>
                      </a:ext>
                    </a:extLst>
                  </p:cNvPr>
                  <p:cNvSpPr txBox="1">
                    <a:spLocks noRot="1" noChangeAspect="1" noMove="1" noResize="1" noEditPoints="1" noAdjustHandles="1" noChangeArrowheads="1" noChangeShapeType="1" noTextEdit="1"/>
                  </p:cNvSpPr>
                  <p:nvPr/>
                </p:nvSpPr>
                <p:spPr>
                  <a:xfrm>
                    <a:off x="914400" y="5162550"/>
                    <a:ext cx="603627" cy="707886"/>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C88FFBB0-CA68-4348-9A31-3F329DF3E3A3}"/>
                      </a:ext>
                    </a:extLst>
                  </p:cNvPr>
                  <p:cNvSpPr txBox="1"/>
                  <p:nvPr/>
                </p:nvSpPr>
                <p:spPr>
                  <a:xfrm>
                    <a:off x="1428750" y="5543550"/>
                    <a:ext cx="603627"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𝜃</m:t>
                          </m:r>
                        </m:oMath>
                      </m:oMathPara>
                    </a14:m>
                    <a:endParaRPr lang="en-CA" sz="4000" dirty="0"/>
                  </a:p>
                </p:txBody>
              </p:sp>
            </mc:Choice>
            <mc:Fallback xmlns="">
              <p:sp>
                <p:nvSpPr>
                  <p:cNvPr id="17" name="TextBox 16">
                    <a:extLst>
                      <a:ext uri="{FF2B5EF4-FFF2-40B4-BE49-F238E27FC236}">
                        <a16:creationId xmlns:a16="http://schemas.microsoft.com/office/drawing/2014/main" id="{74F05653-3B74-492A-8021-B3795DC2BCC7}"/>
                      </a:ext>
                    </a:extLst>
                  </p:cNvPr>
                  <p:cNvSpPr txBox="1">
                    <a:spLocks noRot="1" noChangeAspect="1" noMove="1" noResize="1" noEditPoints="1" noAdjustHandles="1" noChangeArrowheads="1" noChangeShapeType="1" noTextEdit="1"/>
                  </p:cNvSpPr>
                  <p:nvPr/>
                </p:nvSpPr>
                <p:spPr>
                  <a:xfrm>
                    <a:off x="1428750" y="5543550"/>
                    <a:ext cx="603627" cy="707886"/>
                  </a:xfrm>
                  <a:prstGeom prst="rect">
                    <a:avLst/>
                  </a:prstGeom>
                  <a:blipFill>
                    <a:blip r:embed="rId5"/>
                    <a:stretch>
                      <a:fillRect/>
                    </a:stretch>
                  </a:blipFill>
                </p:spPr>
                <p:txBody>
                  <a:bodyPr/>
                  <a:lstStyle/>
                  <a:p>
                    <a:r>
                      <a:rPr lang="en-CA">
                        <a:noFill/>
                      </a:rPr>
                      <a:t> </a:t>
                    </a:r>
                  </a:p>
                </p:txBody>
              </p:sp>
            </mc:Fallback>
          </mc:AlternateContent>
        </p:grpSp>
        <p:grpSp>
          <p:nvGrpSpPr>
            <p:cNvPr id="45" name="Group 44">
              <a:extLst>
                <a:ext uri="{FF2B5EF4-FFF2-40B4-BE49-F238E27FC236}">
                  <a16:creationId xmlns:a16="http://schemas.microsoft.com/office/drawing/2014/main" id="{A2D12F7D-0E4F-480E-8CC1-A827CBB1B651}"/>
                </a:ext>
              </a:extLst>
            </p:cNvPr>
            <p:cNvGrpSpPr/>
            <p:nvPr/>
          </p:nvGrpSpPr>
          <p:grpSpPr>
            <a:xfrm>
              <a:off x="1146820" y="3821637"/>
              <a:ext cx="3003654" cy="2820233"/>
              <a:chOff x="1146820" y="3821637"/>
              <a:chExt cx="3003654" cy="2820233"/>
            </a:xfrm>
          </p:grpSpPr>
          <p:grpSp>
            <p:nvGrpSpPr>
              <p:cNvPr id="46" name="Group 45">
                <a:extLst>
                  <a:ext uri="{FF2B5EF4-FFF2-40B4-BE49-F238E27FC236}">
                    <a16:creationId xmlns:a16="http://schemas.microsoft.com/office/drawing/2014/main" id="{574DCEFE-ED18-4830-A620-60C2576E0999}"/>
                  </a:ext>
                </a:extLst>
              </p:cNvPr>
              <p:cNvGrpSpPr/>
              <p:nvPr/>
            </p:nvGrpSpPr>
            <p:grpSpPr>
              <a:xfrm>
                <a:off x="1146820" y="3943760"/>
                <a:ext cx="2737164" cy="2698110"/>
                <a:chOff x="375139" y="2683063"/>
                <a:chExt cx="3938807" cy="3882608"/>
              </a:xfrm>
            </p:grpSpPr>
            <p:cxnSp>
              <p:nvCxnSpPr>
                <p:cNvPr id="49" name="Straight Connector 48">
                  <a:extLst>
                    <a:ext uri="{FF2B5EF4-FFF2-40B4-BE49-F238E27FC236}">
                      <a16:creationId xmlns:a16="http://schemas.microsoft.com/office/drawing/2014/main" id="{9A71D5C3-07C4-4E7F-BE62-626F2329ABDB}"/>
                    </a:ext>
                  </a:extLst>
                </p:cNvPr>
                <p:cNvCxnSpPr>
                  <a:cxnSpLocks/>
                </p:cNvCxnSpPr>
                <p:nvPr/>
              </p:nvCxnSpPr>
              <p:spPr>
                <a:xfrm flipV="1">
                  <a:off x="406519" y="2683063"/>
                  <a:ext cx="3907427" cy="3882608"/>
                </a:xfrm>
                <a:prstGeom prst="line">
                  <a:avLst/>
                </a:prstGeom>
                <a:ln w="1016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F35B1BE-84A6-4849-83AD-F126028C182E}"/>
                    </a:ext>
                  </a:extLst>
                </p:cNvPr>
                <p:cNvCxnSpPr>
                  <a:cxnSpLocks/>
                </p:cNvCxnSpPr>
                <p:nvPr/>
              </p:nvCxnSpPr>
              <p:spPr>
                <a:xfrm flipV="1">
                  <a:off x="375139" y="5799992"/>
                  <a:ext cx="3124200" cy="720084"/>
                </a:xfrm>
                <a:prstGeom prst="straightConnector1">
                  <a:avLst/>
                </a:prstGeom>
                <a:ln w="1270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51" name="Straight Arrow Connector 50">
                  <a:extLst>
                    <a:ext uri="{FF2B5EF4-FFF2-40B4-BE49-F238E27FC236}">
                      <a16:creationId xmlns:a16="http://schemas.microsoft.com/office/drawing/2014/main" id="{28CFD1D1-CA29-423E-A1CF-8A71BCB4BE55}"/>
                    </a:ext>
                  </a:extLst>
                </p:cNvPr>
                <p:cNvCxnSpPr>
                  <a:cxnSpLocks/>
                </p:cNvCxnSpPr>
                <p:nvPr/>
              </p:nvCxnSpPr>
              <p:spPr>
                <a:xfrm flipV="1">
                  <a:off x="408708" y="3399692"/>
                  <a:ext cx="747481" cy="3165231"/>
                </a:xfrm>
                <a:prstGeom prst="straightConnector1">
                  <a:avLst/>
                </a:prstGeom>
                <a:ln w="1270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BDAC8FC-3832-4E01-BE62-F21D3DCB44E7}"/>
                      </a:ext>
                    </a:extLst>
                  </p:cNvPr>
                  <p:cNvSpPr txBox="1"/>
                  <p:nvPr/>
                </p:nvSpPr>
                <p:spPr>
                  <a:xfrm>
                    <a:off x="1790941" y="3821637"/>
                    <a:ext cx="849142" cy="1015663"/>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sz="6000" i="1">
                              <a:solidFill>
                                <a:srgbClr val="7030A0"/>
                              </a:solidFill>
                              <a:latin typeface="Cambria Math" panose="02040503050406030204" pitchFamily="18" charset="0"/>
                            </a:rPr>
                            <m:t>𝛽</m:t>
                          </m:r>
                        </m:oMath>
                      </m:oMathPara>
                    </a14:m>
                    <a:endParaRPr lang="en-CA" sz="6000" dirty="0"/>
                  </a:p>
                </p:txBody>
              </p:sp>
            </mc:Choice>
            <mc:Fallback xmlns="">
              <p:sp>
                <p:nvSpPr>
                  <p:cNvPr id="28" name="TextBox 27">
                    <a:extLst>
                      <a:ext uri="{FF2B5EF4-FFF2-40B4-BE49-F238E27FC236}">
                        <a16:creationId xmlns:a16="http://schemas.microsoft.com/office/drawing/2014/main" id="{023A1A7A-53DC-493E-A6E4-1DC9131B59DE}"/>
                      </a:ext>
                    </a:extLst>
                  </p:cNvPr>
                  <p:cNvSpPr txBox="1">
                    <a:spLocks noRot="1" noChangeAspect="1" noMove="1" noResize="1" noEditPoints="1" noAdjustHandles="1" noChangeArrowheads="1" noChangeShapeType="1" noTextEdit="1"/>
                  </p:cNvSpPr>
                  <p:nvPr/>
                </p:nvSpPr>
                <p:spPr>
                  <a:xfrm>
                    <a:off x="1790941" y="3821637"/>
                    <a:ext cx="849142" cy="1015663"/>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63613644-6EFC-49B8-82DF-3FDCB85F0CB4}"/>
                      </a:ext>
                    </a:extLst>
                  </p:cNvPr>
                  <p:cNvSpPr txBox="1"/>
                  <p:nvPr/>
                </p:nvSpPr>
                <p:spPr>
                  <a:xfrm>
                    <a:off x="3389368" y="5016028"/>
                    <a:ext cx="761106" cy="1513428"/>
                  </a:xfrm>
                  <a:prstGeom prst="rect">
                    <a:avLst/>
                  </a:prstGeom>
                  <a:noFill/>
                </p:spPr>
                <p:txBody>
                  <a:bodyPr wrap="none" rtlCol="0">
                    <a:spAutoFit/>
                  </a:bodyPr>
                  <a:lstStyle/>
                  <a:p>
                    <a14:m>
                      <m:oMath xmlns:m="http://schemas.openxmlformats.org/officeDocument/2006/math">
                        <m:f>
                          <m:fPr>
                            <m:ctrlPr>
                              <a:rPr lang="en-US" sz="6000" b="0" i="1" smtClean="0">
                                <a:solidFill>
                                  <a:schemeClr val="tx1"/>
                                </a:solidFill>
                                <a:latin typeface="Cambria Math" panose="02040503050406030204" pitchFamily="18" charset="0"/>
                              </a:rPr>
                            </m:ctrlPr>
                          </m:fPr>
                          <m:num>
                            <m:r>
                              <a:rPr lang="en-US" sz="6000" b="0" i="1" smtClean="0">
                                <a:solidFill>
                                  <a:schemeClr val="tx1"/>
                                </a:solidFill>
                                <a:latin typeface="Cambria Math" panose="02040503050406030204" pitchFamily="18" charset="0"/>
                              </a:rPr>
                              <m:t>1</m:t>
                            </m:r>
                          </m:num>
                          <m:den>
                            <m:r>
                              <a:rPr lang="en-US" sz="6000" i="1">
                                <a:solidFill>
                                  <a:srgbClr val="7030A0"/>
                                </a:solidFill>
                                <a:latin typeface="Cambria Math" panose="02040503050406030204" pitchFamily="18" charset="0"/>
                              </a:rPr>
                              <m:t>𝛽</m:t>
                            </m:r>
                          </m:den>
                        </m:f>
                      </m:oMath>
                    </a14:m>
                    <a:r>
                      <a:rPr lang="en-CA" sz="6000" dirty="0"/>
                      <a:t> </a:t>
                    </a:r>
                  </a:p>
                </p:txBody>
              </p:sp>
            </mc:Choice>
            <mc:Fallback xmlns="">
              <p:sp>
                <p:nvSpPr>
                  <p:cNvPr id="29" name="TextBox 28">
                    <a:extLst>
                      <a:ext uri="{FF2B5EF4-FFF2-40B4-BE49-F238E27FC236}">
                        <a16:creationId xmlns:a16="http://schemas.microsoft.com/office/drawing/2014/main" id="{4C9A186C-0CAC-4283-BF57-EB795349AB55}"/>
                      </a:ext>
                    </a:extLst>
                  </p:cNvPr>
                  <p:cNvSpPr txBox="1">
                    <a:spLocks noRot="1" noChangeAspect="1" noMove="1" noResize="1" noEditPoints="1" noAdjustHandles="1" noChangeArrowheads="1" noChangeShapeType="1" noTextEdit="1"/>
                  </p:cNvSpPr>
                  <p:nvPr/>
                </p:nvSpPr>
                <p:spPr>
                  <a:xfrm>
                    <a:off x="3389368" y="5016028"/>
                    <a:ext cx="761106" cy="1513428"/>
                  </a:xfrm>
                  <a:prstGeom prst="rect">
                    <a:avLst/>
                  </a:prstGeom>
                  <a:blipFill>
                    <a:blip r:embed="rId7"/>
                    <a:stretch>
                      <a:fillRect/>
                    </a:stretch>
                  </a:blipFill>
                </p:spPr>
                <p:txBody>
                  <a:bodyPr/>
                  <a:lstStyle/>
                  <a:p>
                    <a:r>
                      <a:rPr lang="en-CA">
                        <a:noFill/>
                      </a:rPr>
                      <a:t> </a:t>
                    </a:r>
                  </a:p>
                </p:txBody>
              </p:sp>
            </mc:Fallback>
          </mc:AlternateContent>
        </p:grpSp>
      </p:grpSp>
      <p:sp>
        <p:nvSpPr>
          <p:cNvPr id="55" name="TextBox 54">
            <a:extLst>
              <a:ext uri="{FF2B5EF4-FFF2-40B4-BE49-F238E27FC236}">
                <a16:creationId xmlns:a16="http://schemas.microsoft.com/office/drawing/2014/main" id="{B7279D0C-2124-466C-82D5-AD6A9DD4D670}"/>
              </a:ext>
            </a:extLst>
          </p:cNvPr>
          <p:cNvSpPr txBox="1"/>
          <p:nvPr/>
        </p:nvSpPr>
        <p:spPr>
          <a:xfrm>
            <a:off x="137161" y="121828"/>
            <a:ext cx="3520439" cy="1938992"/>
          </a:xfrm>
          <a:prstGeom prst="rect">
            <a:avLst/>
          </a:prstGeom>
          <a:noFill/>
        </p:spPr>
        <p:txBody>
          <a:bodyPr wrap="square" rtlCol="0">
            <a:spAutoFit/>
          </a:bodyPr>
          <a:lstStyle/>
          <a:p>
            <a:r>
              <a:rPr lang="en-US" sz="4000" dirty="0"/>
              <a:t>1. Get slopes of new time/space axes</a:t>
            </a:r>
            <a:endParaRPr lang="en-CA" sz="4000" dirty="0"/>
          </a:p>
        </p:txBody>
      </p:sp>
      <p:cxnSp>
        <p:nvCxnSpPr>
          <p:cNvPr id="70" name="Straight Connector 69">
            <a:extLst>
              <a:ext uri="{FF2B5EF4-FFF2-40B4-BE49-F238E27FC236}">
                <a16:creationId xmlns:a16="http://schemas.microsoft.com/office/drawing/2014/main" id="{C3C194F2-666F-46D0-B967-ADBF2BCC896E}"/>
              </a:ext>
            </a:extLst>
          </p:cNvPr>
          <p:cNvCxnSpPr>
            <a:cxnSpLocks/>
          </p:cNvCxnSpPr>
          <p:nvPr/>
        </p:nvCxnSpPr>
        <p:spPr>
          <a:xfrm flipV="1">
            <a:off x="7038052" y="0"/>
            <a:ext cx="0" cy="6858000"/>
          </a:xfrm>
          <a:prstGeom prst="line">
            <a:avLst/>
          </a:prstGeom>
          <a:ln w="1016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A268CF86-DA1C-4B66-8063-FA6F06B7AC8A}"/>
                  </a:ext>
                </a:extLst>
              </p:cNvPr>
              <p:cNvSpPr txBox="1"/>
              <p:nvPr/>
            </p:nvSpPr>
            <p:spPr>
              <a:xfrm>
                <a:off x="7259987" y="0"/>
                <a:ext cx="4777115" cy="1938992"/>
              </a:xfrm>
              <a:prstGeom prst="rect">
                <a:avLst/>
              </a:prstGeom>
              <a:noFill/>
            </p:spPr>
            <p:txBody>
              <a:bodyPr wrap="square" rtlCol="0">
                <a:spAutoFit/>
              </a:bodyPr>
              <a:lstStyle/>
              <a:p>
                <a:r>
                  <a:rPr lang="en-US" sz="4000" dirty="0"/>
                  <a:t>2. Choose scaling  </a:t>
                </a:r>
                <a14:m>
                  <m:oMath xmlns:m="http://schemas.openxmlformats.org/officeDocument/2006/math">
                    <m:r>
                      <a:rPr lang="en-US" sz="4000" b="0" i="1" smtClean="0">
                        <a:latin typeface="Cambria Math" panose="02040503050406030204" pitchFamily="18" charset="0"/>
                      </a:rPr>
                      <m:t>𝛾</m:t>
                    </m:r>
                  </m:oMath>
                </a14:m>
                <a:r>
                  <a:rPr lang="en-US" sz="4000" dirty="0"/>
                  <a:t> so that grid box area stays the same.</a:t>
                </a:r>
                <a:endParaRPr lang="en-CA" sz="4000" dirty="0"/>
              </a:p>
            </p:txBody>
          </p:sp>
        </mc:Choice>
        <mc:Fallback xmlns="">
          <p:sp>
            <p:nvSpPr>
              <p:cNvPr id="75" name="TextBox 74">
                <a:extLst>
                  <a:ext uri="{FF2B5EF4-FFF2-40B4-BE49-F238E27FC236}">
                    <a16:creationId xmlns:a16="http://schemas.microsoft.com/office/drawing/2014/main" id="{A268CF86-DA1C-4B66-8063-FA6F06B7AC8A}"/>
                  </a:ext>
                </a:extLst>
              </p:cNvPr>
              <p:cNvSpPr txBox="1">
                <a:spLocks noRot="1" noChangeAspect="1" noMove="1" noResize="1" noEditPoints="1" noAdjustHandles="1" noChangeArrowheads="1" noChangeShapeType="1" noTextEdit="1"/>
              </p:cNvSpPr>
              <p:nvPr/>
            </p:nvSpPr>
            <p:spPr>
              <a:xfrm>
                <a:off x="7259987" y="0"/>
                <a:ext cx="4777115" cy="1938992"/>
              </a:xfrm>
              <a:prstGeom prst="rect">
                <a:avLst/>
              </a:prstGeom>
              <a:blipFill>
                <a:blip r:embed="rId8"/>
                <a:stretch>
                  <a:fillRect l="-4592" t="-5660" b="-12579"/>
                </a:stretch>
              </a:blipFill>
            </p:spPr>
            <p:txBody>
              <a:bodyPr/>
              <a:lstStyle/>
              <a:p>
                <a:r>
                  <a:rPr lang="en-CA">
                    <a:noFill/>
                  </a:rPr>
                  <a:t> </a:t>
                </a:r>
              </a:p>
            </p:txBody>
          </p:sp>
        </mc:Fallback>
      </mc:AlternateContent>
      <p:sp>
        <p:nvSpPr>
          <p:cNvPr id="76" name="TextBox 75">
            <a:extLst>
              <a:ext uri="{FF2B5EF4-FFF2-40B4-BE49-F238E27FC236}">
                <a16:creationId xmlns:a16="http://schemas.microsoft.com/office/drawing/2014/main" id="{E84EBE82-4575-442E-9412-2C2021D66F7A}"/>
              </a:ext>
            </a:extLst>
          </p:cNvPr>
          <p:cNvSpPr txBox="1"/>
          <p:nvPr/>
        </p:nvSpPr>
        <p:spPr>
          <a:xfrm>
            <a:off x="-77912" y="3887819"/>
            <a:ext cx="7140192" cy="707886"/>
          </a:xfrm>
          <a:prstGeom prst="rect">
            <a:avLst/>
          </a:prstGeom>
          <a:noFill/>
        </p:spPr>
        <p:txBody>
          <a:bodyPr wrap="square" rtlCol="0">
            <a:spAutoFit/>
          </a:bodyPr>
          <a:lstStyle/>
          <a:p>
            <a:r>
              <a:rPr lang="en-US" sz="4000" dirty="0"/>
              <a:t>3. Get the Lorentz Transformation</a:t>
            </a:r>
            <a:endParaRPr lang="en-CA" sz="4000" dirty="0"/>
          </a:p>
        </p:txBody>
      </p:sp>
      <p:cxnSp>
        <p:nvCxnSpPr>
          <p:cNvPr id="77" name="Straight Connector 76">
            <a:extLst>
              <a:ext uri="{FF2B5EF4-FFF2-40B4-BE49-F238E27FC236}">
                <a16:creationId xmlns:a16="http://schemas.microsoft.com/office/drawing/2014/main" id="{3D7C7BF2-6A1E-4202-AAD2-8BCCA0B5B10E}"/>
              </a:ext>
            </a:extLst>
          </p:cNvPr>
          <p:cNvCxnSpPr>
            <a:cxnSpLocks/>
          </p:cNvCxnSpPr>
          <p:nvPr/>
        </p:nvCxnSpPr>
        <p:spPr>
          <a:xfrm flipH="1">
            <a:off x="0" y="3793789"/>
            <a:ext cx="7081736" cy="0"/>
          </a:xfrm>
          <a:prstGeom prst="line">
            <a:avLst/>
          </a:prstGeom>
          <a:ln w="1016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1E1F0101-258D-4A3B-8DC5-DF1BC0FAE423}"/>
                  </a:ext>
                </a:extLst>
              </p:cNvPr>
              <p:cNvSpPr txBox="1"/>
              <p:nvPr/>
            </p:nvSpPr>
            <p:spPr>
              <a:xfrm>
                <a:off x="218358" y="4668551"/>
                <a:ext cx="6774675" cy="193899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sz="6000" b="0" i="1" smtClean="0">
                          <a:solidFill>
                            <a:schemeClr val="tx1"/>
                          </a:solidFill>
                          <a:latin typeface="Cambria Math" panose="02040503050406030204" pitchFamily="18" charset="0"/>
                        </a:rPr>
                        <m:t>𝑐</m:t>
                      </m:r>
                      <m:acc>
                        <m:accPr>
                          <m:chr m:val="̃"/>
                          <m:ctrlPr>
                            <a:rPr lang="en-US" sz="6000" b="0" i="1" smtClean="0">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𝑡</m:t>
                          </m:r>
                        </m:e>
                      </m:acc>
                      <m:r>
                        <a:rPr lang="en-US" sz="6000" b="0" i="1" smtClean="0">
                          <a:latin typeface="Cambria Math" panose="02040503050406030204" pitchFamily="18" charset="0"/>
                        </a:rPr>
                        <m:t>=</m:t>
                      </m:r>
                      <m:r>
                        <a:rPr lang="en-US" sz="6000" b="0" i="1" smtClean="0">
                          <a:latin typeface="Cambria Math" panose="02040503050406030204" pitchFamily="18" charset="0"/>
                        </a:rPr>
                        <m:t>𝛾</m:t>
                      </m:r>
                      <m:d>
                        <m:dPr>
                          <m:ctrlPr>
                            <a:rPr lang="en-US" sz="6000" b="0" i="1" smtClean="0">
                              <a:latin typeface="Cambria Math" panose="02040503050406030204" pitchFamily="18" charset="0"/>
                            </a:rPr>
                          </m:ctrlPr>
                        </m:dPr>
                        <m:e>
                          <m:r>
                            <a:rPr lang="en-US" sz="6000" b="0" i="1" smtClean="0">
                              <a:latin typeface="Cambria Math" panose="02040503050406030204" pitchFamily="18" charset="0"/>
                            </a:rPr>
                            <m:t>       </m:t>
                          </m:r>
                          <m:r>
                            <a:rPr lang="en-US" sz="6000" i="1">
                              <a:latin typeface="Cambria Math" panose="02040503050406030204" pitchFamily="18" charset="0"/>
                            </a:rPr>
                            <m:t>𝑐</m:t>
                          </m:r>
                          <m:r>
                            <a:rPr lang="en-US" sz="6000" i="1">
                              <a:solidFill>
                                <a:srgbClr val="0070C0"/>
                              </a:solidFill>
                              <a:latin typeface="Cambria Math" panose="02040503050406030204" pitchFamily="18" charset="0"/>
                            </a:rPr>
                            <m:t>𝑡</m:t>
                          </m:r>
                          <m:r>
                            <a:rPr lang="en-US" sz="6000" i="1">
                              <a:latin typeface="Cambria Math" panose="02040503050406030204" pitchFamily="18" charset="0"/>
                            </a:rPr>
                            <m:t>−</m:t>
                          </m:r>
                          <m:r>
                            <a:rPr lang="en-US" sz="6000" i="1">
                              <a:solidFill>
                                <a:srgbClr val="7030A0"/>
                              </a:solidFill>
                              <a:latin typeface="Cambria Math" panose="02040503050406030204" pitchFamily="18" charset="0"/>
                            </a:rPr>
                            <m:t>𝛽</m:t>
                          </m:r>
                          <m:r>
                            <a:rPr lang="en-US" sz="6000" i="1">
                              <a:solidFill>
                                <a:srgbClr val="0070C0"/>
                              </a:solidFill>
                              <a:latin typeface="Cambria Math" panose="02040503050406030204" pitchFamily="18" charset="0"/>
                            </a:rPr>
                            <m:t>𝑥</m:t>
                          </m:r>
                        </m:e>
                      </m:d>
                    </m:oMath>
                  </m:oMathPara>
                </a14:m>
                <a:endParaRPr lang="en-US" sz="6000" b="0" dirty="0"/>
              </a:p>
              <a:p>
                <a:pPr/>
                <a14:m>
                  <m:oMathPara xmlns:m="http://schemas.openxmlformats.org/officeDocument/2006/math">
                    <m:oMathParaPr>
                      <m:jc m:val="left"/>
                    </m:oMathParaPr>
                    <m:oMath xmlns:m="http://schemas.openxmlformats.org/officeDocument/2006/math">
                      <m:r>
                        <a:rPr lang="en-US" sz="6000" b="0" i="1" smtClean="0">
                          <a:solidFill>
                            <a:srgbClr val="FF0000"/>
                          </a:solidFill>
                          <a:latin typeface="Cambria Math" panose="02040503050406030204" pitchFamily="18" charset="0"/>
                        </a:rPr>
                        <m:t>  </m:t>
                      </m:r>
                      <m:acc>
                        <m:accPr>
                          <m:chr m:val="̃"/>
                          <m:ctrlPr>
                            <a:rPr lang="en-US" sz="6000" b="0" i="1" smtClean="0">
                              <a:solidFill>
                                <a:srgbClr val="FF0000"/>
                              </a:solidFill>
                              <a:latin typeface="Cambria Math" panose="02040503050406030204" pitchFamily="18" charset="0"/>
                            </a:rPr>
                          </m:ctrlPr>
                        </m:accPr>
                        <m:e>
                          <m:r>
                            <a:rPr lang="en-US" sz="6000" b="0" i="1" smtClean="0">
                              <a:solidFill>
                                <a:srgbClr val="FF0000"/>
                              </a:solidFill>
                              <a:latin typeface="Cambria Math" panose="02040503050406030204" pitchFamily="18" charset="0"/>
                            </a:rPr>
                            <m:t>𝑥</m:t>
                          </m:r>
                        </m:e>
                      </m:acc>
                      <m:r>
                        <a:rPr lang="en-US" sz="6000" b="0" i="1" smtClean="0">
                          <a:latin typeface="Cambria Math" panose="02040503050406030204" pitchFamily="18" charset="0"/>
                        </a:rPr>
                        <m:t>=</m:t>
                      </m:r>
                      <m:r>
                        <a:rPr lang="en-US" sz="6000" i="1">
                          <a:latin typeface="Cambria Math" panose="02040503050406030204" pitchFamily="18" charset="0"/>
                        </a:rPr>
                        <m:t>𝛾</m:t>
                      </m:r>
                      <m:d>
                        <m:dPr>
                          <m:ctrlPr>
                            <a:rPr lang="en-US" sz="6000" i="1">
                              <a:latin typeface="Cambria Math" panose="02040503050406030204" pitchFamily="18" charset="0"/>
                            </a:rPr>
                          </m:ctrlPr>
                        </m:dPr>
                        <m:e>
                          <m:r>
                            <a:rPr lang="en-US" sz="6000" i="1">
                              <a:latin typeface="Cambria Math" panose="02040503050406030204" pitchFamily="18" charset="0"/>
                            </a:rPr>
                            <m:t>−</m:t>
                          </m:r>
                          <m:r>
                            <a:rPr lang="en-US" sz="6000" i="1">
                              <a:solidFill>
                                <a:srgbClr val="7030A0"/>
                              </a:solidFill>
                              <a:latin typeface="Cambria Math" panose="02040503050406030204" pitchFamily="18" charset="0"/>
                            </a:rPr>
                            <m:t>𝛽</m:t>
                          </m:r>
                          <m:r>
                            <a:rPr lang="en-US" sz="6000" i="1">
                              <a:latin typeface="Cambria Math" panose="02040503050406030204" pitchFamily="18" charset="0"/>
                            </a:rPr>
                            <m:t>𝑐</m:t>
                          </m:r>
                          <m:r>
                            <a:rPr lang="en-US" sz="6000" i="1">
                              <a:solidFill>
                                <a:srgbClr val="0070C0"/>
                              </a:solidFill>
                              <a:latin typeface="Cambria Math" panose="02040503050406030204" pitchFamily="18" charset="0"/>
                            </a:rPr>
                            <m:t>𝑡</m:t>
                          </m:r>
                          <m:r>
                            <a:rPr lang="en-US" sz="6000" i="1">
                              <a:latin typeface="Cambria Math" panose="02040503050406030204" pitchFamily="18" charset="0"/>
                            </a:rPr>
                            <m:t>+</m:t>
                          </m:r>
                          <m:r>
                            <a:rPr lang="en-US" sz="6000" b="0" i="1" smtClean="0">
                              <a:latin typeface="Cambria Math" panose="02040503050406030204" pitchFamily="18" charset="0"/>
                            </a:rPr>
                            <m:t> </m:t>
                          </m:r>
                          <m:r>
                            <a:rPr lang="en-US" sz="6000" i="1">
                              <a:latin typeface="Cambria Math" panose="02040503050406030204" pitchFamily="18" charset="0"/>
                            </a:rPr>
                            <m:t>  </m:t>
                          </m:r>
                          <m:r>
                            <a:rPr lang="en-US" sz="6000" i="1">
                              <a:solidFill>
                                <a:srgbClr val="0070C0"/>
                              </a:solidFill>
                              <a:latin typeface="Cambria Math" panose="02040503050406030204" pitchFamily="18" charset="0"/>
                            </a:rPr>
                            <m:t>𝑥</m:t>
                          </m:r>
                        </m:e>
                      </m:d>
                    </m:oMath>
                  </m:oMathPara>
                </a14:m>
                <a:endParaRPr lang="en-CA" sz="6000" dirty="0"/>
              </a:p>
            </p:txBody>
          </p:sp>
        </mc:Choice>
        <mc:Fallback xmlns="">
          <p:sp>
            <p:nvSpPr>
              <p:cNvPr id="78" name="TextBox 77">
                <a:extLst>
                  <a:ext uri="{FF2B5EF4-FFF2-40B4-BE49-F238E27FC236}">
                    <a16:creationId xmlns:a16="http://schemas.microsoft.com/office/drawing/2014/main" id="{1E1F0101-258D-4A3B-8DC5-DF1BC0FAE423}"/>
                  </a:ext>
                </a:extLst>
              </p:cNvPr>
              <p:cNvSpPr txBox="1">
                <a:spLocks noRot="1" noChangeAspect="1" noMove="1" noResize="1" noEditPoints="1" noAdjustHandles="1" noChangeArrowheads="1" noChangeShapeType="1" noTextEdit="1"/>
              </p:cNvSpPr>
              <p:nvPr/>
            </p:nvSpPr>
            <p:spPr>
              <a:xfrm>
                <a:off x="218358" y="4668551"/>
                <a:ext cx="6774675" cy="1938992"/>
              </a:xfrm>
              <a:prstGeom prst="rect">
                <a:avLst/>
              </a:prstGeom>
              <a:blipFill>
                <a:blip r:embed="rId9"/>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0A0E10E4-70A1-4B94-8D6E-E458ECC450AF}"/>
                  </a:ext>
                </a:extLst>
              </p:cNvPr>
              <p:cNvSpPr txBox="1"/>
              <p:nvPr/>
            </p:nvSpPr>
            <p:spPr>
              <a:xfrm>
                <a:off x="338664" y="1985372"/>
                <a:ext cx="2694902" cy="1327799"/>
              </a:xfrm>
              <a:prstGeom prst="rect">
                <a:avLst/>
              </a:prstGeom>
              <a:noFill/>
            </p:spPr>
            <p:txBody>
              <a:bodyPr wrap="square" rtlCol="0">
                <a:spAutoFit/>
              </a:bodyPr>
              <a:lstStyle/>
              <a:p>
                <a:pPr algn="ctr"/>
                <a14:m>
                  <m:oMath xmlns:m="http://schemas.openxmlformats.org/officeDocument/2006/math">
                    <m:r>
                      <a:rPr lang="en-US" sz="6000" i="1" smtClean="0">
                        <a:solidFill>
                          <a:srgbClr val="7030A0"/>
                        </a:solidFill>
                        <a:latin typeface="Cambria Math" panose="02040503050406030204" pitchFamily="18" charset="0"/>
                      </a:rPr>
                      <m:t>𝛽</m:t>
                    </m:r>
                    <m:r>
                      <a:rPr lang="en-US" sz="6000" i="1">
                        <a:latin typeface="Cambria Math" panose="02040503050406030204" pitchFamily="18" charset="0"/>
                      </a:rPr>
                      <m:t>=</m:t>
                    </m:r>
                    <m:f>
                      <m:fPr>
                        <m:ctrlPr>
                          <a:rPr lang="en-US" sz="6000" b="0" i="1" smtClean="0">
                            <a:latin typeface="Cambria Math" panose="02040503050406030204" pitchFamily="18" charset="0"/>
                          </a:rPr>
                        </m:ctrlPr>
                      </m:fPr>
                      <m:num>
                        <m:r>
                          <a:rPr lang="en-US" sz="6000" b="0" i="1" smtClean="0">
                            <a:solidFill>
                              <a:srgbClr val="00B050"/>
                            </a:solidFill>
                            <a:latin typeface="Cambria Math" panose="02040503050406030204" pitchFamily="18" charset="0"/>
                          </a:rPr>
                          <m:t>𝑣</m:t>
                        </m:r>
                      </m:num>
                      <m:den>
                        <m:r>
                          <a:rPr lang="en-US" sz="6000" b="0" i="1" smtClean="0">
                            <a:latin typeface="Cambria Math" panose="02040503050406030204" pitchFamily="18" charset="0"/>
                          </a:rPr>
                          <m:t>𝑐</m:t>
                        </m:r>
                      </m:den>
                    </m:f>
                  </m:oMath>
                </a14:m>
                <a:r>
                  <a:rPr lang="en-CA" sz="6000" dirty="0"/>
                  <a:t> </a:t>
                </a:r>
              </a:p>
            </p:txBody>
          </p:sp>
        </mc:Choice>
        <mc:Fallback xmlns="">
          <p:sp>
            <p:nvSpPr>
              <p:cNvPr id="79" name="TextBox 78">
                <a:extLst>
                  <a:ext uri="{FF2B5EF4-FFF2-40B4-BE49-F238E27FC236}">
                    <a16:creationId xmlns:a16="http://schemas.microsoft.com/office/drawing/2014/main" id="{0A0E10E4-70A1-4B94-8D6E-E458ECC450AF}"/>
                  </a:ext>
                </a:extLst>
              </p:cNvPr>
              <p:cNvSpPr txBox="1">
                <a:spLocks noRot="1" noChangeAspect="1" noMove="1" noResize="1" noEditPoints="1" noAdjustHandles="1" noChangeArrowheads="1" noChangeShapeType="1" noTextEdit="1"/>
              </p:cNvSpPr>
              <p:nvPr/>
            </p:nvSpPr>
            <p:spPr>
              <a:xfrm>
                <a:off x="338664" y="1985372"/>
                <a:ext cx="2694902" cy="1327799"/>
              </a:xfrm>
              <a:prstGeom prst="rect">
                <a:avLst/>
              </a:prstGeom>
              <a:blipFill>
                <a:blip r:embed="rId10"/>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7FCDAA6F-BE82-4244-BA63-394897D6074E}"/>
                  </a:ext>
                </a:extLst>
              </p:cNvPr>
              <p:cNvSpPr txBox="1"/>
              <p:nvPr/>
            </p:nvSpPr>
            <p:spPr>
              <a:xfrm>
                <a:off x="7971006" y="5098328"/>
                <a:ext cx="3471650" cy="1598194"/>
              </a:xfrm>
              <a:prstGeom prst="rect">
                <a:avLst/>
              </a:prstGeom>
              <a:solidFill>
                <a:schemeClr val="bg1"/>
              </a:solidFill>
              <a:ln w="76200">
                <a:solidFill>
                  <a:srgbClr val="7030A0"/>
                </a:solidFill>
              </a:ln>
              <a:effectLst/>
            </p:spPr>
            <p:txBody>
              <a:bodyPr wrap="square" rtlCol="0">
                <a:spAutoFit/>
              </a:bodyPr>
              <a:lstStyle/>
              <a:p>
                <a14:m>
                  <m:oMath xmlns:m="http://schemas.openxmlformats.org/officeDocument/2006/math">
                    <m:r>
                      <a:rPr lang="en-US" sz="6000" i="1">
                        <a:latin typeface="Cambria Math" panose="02040503050406030204" pitchFamily="18" charset="0"/>
                      </a:rPr>
                      <m:t>𝛾</m:t>
                    </m:r>
                    <m:r>
                      <a:rPr lang="en-US" sz="6000" i="1">
                        <a:latin typeface="Cambria Math" panose="02040503050406030204" pitchFamily="18" charset="0"/>
                      </a:rPr>
                      <m:t>=</m:t>
                    </m:r>
                    <m:f>
                      <m:fPr>
                        <m:ctrlPr>
                          <a:rPr lang="en-US" sz="6000" b="0" i="1" smtClean="0">
                            <a:latin typeface="Cambria Math" panose="02040503050406030204" pitchFamily="18" charset="0"/>
                          </a:rPr>
                        </m:ctrlPr>
                      </m:fPr>
                      <m:num>
                        <m:r>
                          <a:rPr lang="en-US" sz="6000" b="0" i="1" smtClean="0">
                            <a:latin typeface="Cambria Math" panose="02040503050406030204" pitchFamily="18" charset="0"/>
                          </a:rPr>
                          <m:t>1</m:t>
                        </m:r>
                      </m:num>
                      <m:den>
                        <m:rad>
                          <m:radPr>
                            <m:degHide m:val="on"/>
                            <m:ctrlPr>
                              <a:rPr lang="en-US" sz="6000" b="0" i="1" smtClean="0">
                                <a:latin typeface="Cambria Math" panose="02040503050406030204" pitchFamily="18" charset="0"/>
                              </a:rPr>
                            </m:ctrlPr>
                          </m:radPr>
                          <m:deg/>
                          <m:e>
                            <m:r>
                              <a:rPr lang="en-US" sz="6000" i="1">
                                <a:latin typeface="Cambria Math" panose="02040503050406030204" pitchFamily="18" charset="0"/>
                              </a:rPr>
                              <m:t>1−</m:t>
                            </m:r>
                            <m:sSup>
                              <m:sSupPr>
                                <m:ctrlPr>
                                  <a:rPr lang="en-US" sz="6000" i="1">
                                    <a:solidFill>
                                      <a:srgbClr val="7030A0"/>
                                    </a:solidFill>
                                    <a:latin typeface="Cambria Math" panose="02040503050406030204" pitchFamily="18" charset="0"/>
                                  </a:rPr>
                                </m:ctrlPr>
                              </m:sSupPr>
                              <m:e>
                                <m:r>
                                  <a:rPr lang="en-US" sz="6000" i="1">
                                    <a:solidFill>
                                      <a:srgbClr val="7030A0"/>
                                    </a:solidFill>
                                    <a:latin typeface="Cambria Math" panose="02040503050406030204" pitchFamily="18" charset="0"/>
                                  </a:rPr>
                                  <m:t>𝛽</m:t>
                                </m:r>
                              </m:e>
                              <m:sup>
                                <m:r>
                                  <a:rPr lang="en-US" sz="6000" i="1">
                                    <a:latin typeface="Cambria Math" panose="02040503050406030204" pitchFamily="18" charset="0"/>
                                  </a:rPr>
                                  <m:t>2</m:t>
                                </m:r>
                              </m:sup>
                            </m:sSup>
                          </m:e>
                        </m:rad>
                      </m:den>
                    </m:f>
                  </m:oMath>
                </a14:m>
                <a:r>
                  <a:rPr lang="en-CA" sz="6000" dirty="0"/>
                  <a:t> </a:t>
                </a:r>
              </a:p>
            </p:txBody>
          </p:sp>
        </mc:Choice>
        <mc:Fallback xmlns="">
          <p:sp>
            <p:nvSpPr>
              <p:cNvPr id="80" name="TextBox 79">
                <a:extLst>
                  <a:ext uri="{FF2B5EF4-FFF2-40B4-BE49-F238E27FC236}">
                    <a16:creationId xmlns:a16="http://schemas.microsoft.com/office/drawing/2014/main" id="{7FCDAA6F-BE82-4244-BA63-394897D6074E}"/>
                  </a:ext>
                </a:extLst>
              </p:cNvPr>
              <p:cNvSpPr txBox="1">
                <a:spLocks noRot="1" noChangeAspect="1" noMove="1" noResize="1" noEditPoints="1" noAdjustHandles="1" noChangeArrowheads="1" noChangeShapeType="1" noTextEdit="1"/>
              </p:cNvSpPr>
              <p:nvPr/>
            </p:nvSpPr>
            <p:spPr>
              <a:xfrm>
                <a:off x="7971006" y="5098328"/>
                <a:ext cx="3471650" cy="1598194"/>
              </a:xfrm>
              <a:prstGeom prst="rect">
                <a:avLst/>
              </a:prstGeom>
              <a:blipFill>
                <a:blip r:embed="rId11"/>
                <a:stretch>
                  <a:fillRect/>
                </a:stretch>
              </a:blipFill>
              <a:ln w="76200">
                <a:solidFill>
                  <a:srgbClr val="7030A0"/>
                </a:solidFill>
              </a:ln>
              <a:effectLst/>
            </p:spPr>
            <p:txBody>
              <a:bodyPr/>
              <a:lstStyle/>
              <a:p>
                <a:r>
                  <a:rPr lang="en-CA">
                    <a:noFill/>
                  </a:rPr>
                  <a:t> </a:t>
                </a:r>
              </a:p>
            </p:txBody>
          </p:sp>
        </mc:Fallback>
      </mc:AlternateContent>
      <p:grpSp>
        <p:nvGrpSpPr>
          <p:cNvPr id="39" name="Group 38">
            <a:extLst>
              <a:ext uri="{FF2B5EF4-FFF2-40B4-BE49-F238E27FC236}">
                <a16:creationId xmlns:a16="http://schemas.microsoft.com/office/drawing/2014/main" id="{94EE85C8-0D46-4484-91A8-642617510559}"/>
              </a:ext>
            </a:extLst>
          </p:cNvPr>
          <p:cNvGrpSpPr/>
          <p:nvPr/>
        </p:nvGrpSpPr>
        <p:grpSpPr>
          <a:xfrm>
            <a:off x="10311999" y="1026464"/>
            <a:ext cx="3842421" cy="3821015"/>
            <a:chOff x="10311999" y="1026464"/>
            <a:chExt cx="3842421" cy="3821015"/>
          </a:xfrm>
        </p:grpSpPr>
        <p:grpSp>
          <p:nvGrpSpPr>
            <p:cNvPr id="83" name="Group 82">
              <a:extLst>
                <a:ext uri="{FF2B5EF4-FFF2-40B4-BE49-F238E27FC236}">
                  <a16:creationId xmlns:a16="http://schemas.microsoft.com/office/drawing/2014/main" id="{0261B054-74D0-4C81-81DA-AE7FBEAFE479}"/>
                </a:ext>
              </a:extLst>
            </p:cNvPr>
            <p:cNvGrpSpPr/>
            <p:nvPr/>
          </p:nvGrpSpPr>
          <p:grpSpPr>
            <a:xfrm rot="8790876" flipH="1">
              <a:off x="10343879" y="1102169"/>
              <a:ext cx="3810541" cy="3745310"/>
              <a:chOff x="1988457" y="996142"/>
              <a:chExt cx="5522270" cy="5521744"/>
            </a:xfrm>
          </p:grpSpPr>
          <p:sp>
            <p:nvSpPr>
              <p:cNvPr id="84" name="Arc 83">
                <a:extLst>
                  <a:ext uri="{FF2B5EF4-FFF2-40B4-BE49-F238E27FC236}">
                    <a16:creationId xmlns:a16="http://schemas.microsoft.com/office/drawing/2014/main" id="{D39DF127-0023-433C-BB26-FFD9BB947C2F}"/>
                  </a:ext>
                </a:extLst>
              </p:cNvPr>
              <p:cNvSpPr/>
              <p:nvPr/>
            </p:nvSpPr>
            <p:spPr>
              <a:xfrm rot="9047771">
                <a:off x="1988983" y="996142"/>
                <a:ext cx="5521744" cy="5521744"/>
              </a:xfrm>
              <a:prstGeom prst="arc">
                <a:avLst>
                  <a:gd name="adj1" fmla="val 18498794"/>
                  <a:gd name="adj2" fmla="val 301720"/>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85" name="Isosceles Triangle 84">
                <a:extLst>
                  <a:ext uri="{FF2B5EF4-FFF2-40B4-BE49-F238E27FC236}">
                    <a16:creationId xmlns:a16="http://schemas.microsoft.com/office/drawing/2014/main" id="{8D5EBD60-7AC3-472D-BD1D-6AD35E29B225}"/>
                  </a:ext>
                </a:extLst>
              </p:cNvPr>
              <p:cNvSpPr/>
              <p:nvPr/>
            </p:nvSpPr>
            <p:spPr>
              <a:xfrm rot="20004705">
                <a:off x="1988457" y="4484915"/>
                <a:ext cx="333829" cy="493485"/>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88" name="Group 87">
              <a:extLst>
                <a:ext uri="{FF2B5EF4-FFF2-40B4-BE49-F238E27FC236}">
                  <a16:creationId xmlns:a16="http://schemas.microsoft.com/office/drawing/2014/main" id="{1ACAD7DF-25F4-4139-9AD7-82D74ECA7966}"/>
                </a:ext>
              </a:extLst>
            </p:cNvPr>
            <p:cNvGrpSpPr/>
            <p:nvPr/>
          </p:nvGrpSpPr>
          <p:grpSpPr>
            <a:xfrm rot="2495363" flipH="1">
              <a:off x="10311999" y="1026464"/>
              <a:ext cx="1649851" cy="1533603"/>
              <a:chOff x="5174344" y="723900"/>
              <a:chExt cx="2236106" cy="2114550"/>
            </a:xfrm>
          </p:grpSpPr>
          <p:sp>
            <p:nvSpPr>
              <p:cNvPr id="89" name="Arc 88">
                <a:extLst>
                  <a:ext uri="{FF2B5EF4-FFF2-40B4-BE49-F238E27FC236}">
                    <a16:creationId xmlns:a16="http://schemas.microsoft.com/office/drawing/2014/main" id="{BDA07A62-0670-4121-BD13-BB9C25150FB4}"/>
                  </a:ext>
                </a:extLst>
              </p:cNvPr>
              <p:cNvSpPr/>
              <p:nvPr/>
            </p:nvSpPr>
            <p:spPr>
              <a:xfrm rot="17721186">
                <a:off x="5295901" y="723900"/>
                <a:ext cx="2114550" cy="2114550"/>
              </a:xfrm>
              <a:prstGeom prst="arc">
                <a:avLst>
                  <a:gd name="adj1" fmla="val 16200000"/>
                  <a:gd name="adj2" fmla="val 19962954"/>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0" name="Isosceles Triangle 89">
                <a:extLst>
                  <a:ext uri="{FF2B5EF4-FFF2-40B4-BE49-F238E27FC236}">
                    <a16:creationId xmlns:a16="http://schemas.microsoft.com/office/drawing/2014/main" id="{D84204A1-CF75-41DF-B829-70899EB28439}"/>
                  </a:ext>
                </a:extLst>
              </p:cNvPr>
              <p:cNvSpPr/>
              <p:nvPr/>
            </p:nvSpPr>
            <p:spPr>
              <a:xfrm rot="12616680">
                <a:off x="5174344" y="1168402"/>
                <a:ext cx="333829" cy="493485"/>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mc:AlternateContent xmlns:mc="http://schemas.openxmlformats.org/markup-compatibility/2006" xmlns:p14="http://schemas.microsoft.com/office/powerpoint/2010/main" xmlns:iact="http://schemas.microsoft.com/office/powerpoint/2014/inkAction">
        <mc:Choice Requires="p14 iact">
          <p:contentPart p14:bwMode="auto" r:id="rId12">
            <p14:nvContentPartPr>
              <p14:cNvPr id="4" name="Ink 3">
                <a:extLst>
                  <a:ext uri="{FF2B5EF4-FFF2-40B4-BE49-F238E27FC236}">
                    <a16:creationId xmlns:a16="http://schemas.microsoft.com/office/drawing/2014/main" id="{8308F8E2-81C8-4767-A64B-CB75866A74E2}"/>
                  </a:ext>
                </a:extLst>
              </p14:cNvPr>
              <p14:cNvContentPartPr/>
              <p14:nvPr>
                <p:extLst>
                  <p:ext uri="{42D2F446-02D8-4167-A562-619A0277C38B}">
                    <p15:isNarration xmlns:p15="http://schemas.microsoft.com/office/powerpoint/2012/main" val="1"/>
                  </p:ext>
                </p:extLst>
              </p14:nvPr>
            </p14:nvContentPartPr>
            <p14:xfrm>
              <a:off x="3992760" y="1064160"/>
              <a:ext cx="2638080" cy="2055240"/>
            </p14:xfrm>
          </p:contentPart>
        </mc:Choice>
        <mc:Fallback xmlns="">
          <p:pic>
            <p:nvPicPr>
              <p:cNvPr id="4" name="Ink 3">
                <a:extLst>
                  <a:ext uri="{FF2B5EF4-FFF2-40B4-BE49-F238E27FC236}">
                    <a16:creationId xmlns:a16="http://schemas.microsoft.com/office/drawing/2014/main" id="{8308F8E2-81C8-4767-A64B-CB75866A74E2}"/>
                  </a:ext>
                </a:extLst>
              </p:cNvPr>
              <p:cNvPicPr>
                <a:picLocks noGrp="1" noRot="1" noChangeAspect="1" noMove="1" noResize="1" noEditPoints="1" noAdjustHandles="1" noChangeArrowheads="1" noChangeShapeType="1"/>
              </p:cNvPicPr>
              <p:nvPr/>
            </p:nvPicPr>
            <p:blipFill>
              <a:blip r:embed="rId13"/>
              <a:stretch>
                <a:fillRect/>
              </a:stretch>
            </p:blipFill>
            <p:spPr>
              <a:xfrm>
                <a:off x="3983400" y="1054800"/>
                <a:ext cx="2656800" cy="2073960"/>
              </a:xfrm>
              <a:prstGeom prst="rect">
                <a:avLst/>
              </a:prstGeom>
            </p:spPr>
          </p:pic>
        </mc:Fallback>
      </mc:AlternateContent>
    </p:spTree>
    <p:custDataLst>
      <p:tags r:id="rId1"/>
    </p:custDataLst>
    <p:extLst>
      <p:ext uri="{BB962C8B-B14F-4D97-AF65-F5344CB8AC3E}">
        <p14:creationId xmlns:p14="http://schemas.microsoft.com/office/powerpoint/2010/main" val="2156278806"/>
      </p:ext>
    </p:extLst>
  </p:cSld>
  <p:clrMapOvr>
    <a:masterClrMapping/>
  </p:clrMapOvr>
  <mc:AlternateContent xmlns:mc="http://schemas.openxmlformats.org/markup-compatibility/2006" xmlns:p14="http://schemas.microsoft.com/office/powerpoint/2010/main">
    <mc:Choice Requires="p14">
      <p:transition spd="slow" p14:dur="2000" advTm="40217"/>
    </mc:Choice>
    <mc:Fallback xmlns="">
      <p:transition spd="slow" advTm="4021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md type="call" cmd="playFrom(0.0)">
                                      <p:cBhvr>
                                        <p:cTn id="7" dur="1" fill="hold"/>
                                        <p:tgtEl>
                                          <p:spTgt spid="4"/>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up)">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75" grpId="0"/>
      <p:bldP spid="76" grpId="0"/>
      <p:bldP spid="78" grpId="0"/>
      <p:bldP spid="79" grpId="0"/>
      <p:bldP spid="8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C4DC8D-30B7-4E76-8CC1-FEA4832A98DB}"/>
              </a:ext>
            </a:extLst>
          </p:cNvPr>
          <p:cNvSpPr>
            <a:spLocks noGrp="1"/>
          </p:cNvSpPr>
          <p:nvPr>
            <p:ph idx="1"/>
          </p:nvPr>
        </p:nvSpPr>
        <p:spPr>
          <a:xfrm>
            <a:off x="304800" y="1368425"/>
            <a:ext cx="11563350" cy="3241675"/>
          </a:xfrm>
        </p:spPr>
        <p:txBody>
          <a:bodyPr>
            <a:normAutofit/>
          </a:bodyPr>
          <a:lstStyle/>
          <a:p>
            <a:pPr marL="0" indent="0" algn="ctr">
              <a:buNone/>
            </a:pPr>
            <a:r>
              <a:rPr lang="en-US" sz="9600" dirty="0"/>
              <a:t>Next Video:</a:t>
            </a:r>
            <a:br>
              <a:rPr lang="en-US" sz="6000" dirty="0"/>
            </a:br>
            <a:br>
              <a:rPr lang="en-US" sz="6000" dirty="0"/>
            </a:br>
            <a:r>
              <a:rPr lang="en-US" sz="6000" dirty="0"/>
              <a:t>Time Dilation + Length Contraction</a:t>
            </a:r>
            <a:endParaRPr lang="en-CA" sz="6000" dirty="0"/>
          </a:p>
        </p:txBody>
      </p:sp>
    </p:spTree>
    <p:extLst>
      <p:ext uri="{BB962C8B-B14F-4D97-AF65-F5344CB8AC3E}">
        <p14:creationId xmlns:p14="http://schemas.microsoft.com/office/powerpoint/2010/main" val="3289487985"/>
      </p:ext>
    </p:extLst>
  </p:cSld>
  <p:clrMapOvr>
    <a:masterClrMapping/>
  </p:clrMapOvr>
  <mc:AlternateContent xmlns:mc="http://schemas.openxmlformats.org/markup-compatibility/2006" xmlns:p14="http://schemas.microsoft.com/office/powerpoint/2010/main">
    <mc:Choice Requires="p14">
      <p:transition spd="slow" p14:dur="2000" advTm="1994"/>
    </mc:Choice>
    <mc:Fallback xmlns="">
      <p:transition spd="slow" advTm="199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a:extLst>
              <a:ext uri="{FF2B5EF4-FFF2-40B4-BE49-F238E27FC236}">
                <a16:creationId xmlns:a16="http://schemas.microsoft.com/office/drawing/2014/main" id="{8E0812EE-40A7-471F-9907-3A82E1DCE846}"/>
              </a:ext>
            </a:extLst>
          </p:cNvPr>
          <p:cNvSpPr txBox="1"/>
          <p:nvPr/>
        </p:nvSpPr>
        <p:spPr>
          <a:xfrm>
            <a:off x="7772401" y="400050"/>
            <a:ext cx="4204421" cy="2462213"/>
          </a:xfrm>
          <a:prstGeom prst="rect">
            <a:avLst/>
          </a:prstGeom>
          <a:solidFill>
            <a:schemeClr val="bg1"/>
          </a:solidFill>
          <a:effectLst>
            <a:softEdge rad="63500"/>
          </a:effectLst>
        </p:spPr>
        <p:txBody>
          <a:bodyPr wrap="none" lIns="0" tIns="0" rIns="0" bIns="0" rtlCol="0">
            <a:spAutoFit/>
          </a:bodyPr>
          <a:lstStyle/>
          <a:p>
            <a:pPr algn="ctr"/>
            <a:r>
              <a:rPr lang="en-US" sz="8000" dirty="0"/>
              <a:t>Lorentz</a:t>
            </a:r>
          </a:p>
          <a:p>
            <a:pPr algn="ctr"/>
            <a:r>
              <a:rPr lang="en-US" sz="8000" dirty="0"/>
              <a:t>Transform</a:t>
            </a:r>
          </a:p>
        </p:txBody>
      </p:sp>
      <p:sp>
        <p:nvSpPr>
          <p:cNvPr id="34" name="TextBox 33">
            <a:extLst>
              <a:ext uri="{FF2B5EF4-FFF2-40B4-BE49-F238E27FC236}">
                <a16:creationId xmlns:a16="http://schemas.microsoft.com/office/drawing/2014/main" id="{2CB34800-B6BF-4E6D-9C30-F11F37D540CB}"/>
              </a:ext>
            </a:extLst>
          </p:cNvPr>
          <p:cNvSpPr txBox="1"/>
          <p:nvPr/>
        </p:nvSpPr>
        <p:spPr>
          <a:xfrm>
            <a:off x="7266037" y="3136490"/>
            <a:ext cx="4925963" cy="2369880"/>
          </a:xfrm>
          <a:prstGeom prst="rect">
            <a:avLst/>
          </a:prstGeom>
          <a:noFill/>
        </p:spPr>
        <p:txBody>
          <a:bodyPr wrap="square" rtlCol="0">
            <a:spAutoFit/>
          </a:bodyPr>
          <a:lstStyle/>
          <a:p>
            <a:pPr marL="285750" indent="-285750">
              <a:buFont typeface="Arial" panose="020B0604020202020204" pitchFamily="34" charset="0"/>
              <a:buChar char="•"/>
            </a:pPr>
            <a:r>
              <a:rPr lang="en-US" sz="4400" dirty="0"/>
              <a:t>Time axis “slants”</a:t>
            </a:r>
            <a:br>
              <a:rPr lang="en-US" sz="4400" dirty="0"/>
            </a:br>
            <a:r>
              <a:rPr lang="en-US" sz="3200" dirty="0"/>
              <a:t>(to align with worldline)</a:t>
            </a:r>
            <a:endParaRPr lang="en-US" sz="4400" dirty="0"/>
          </a:p>
          <a:p>
            <a:pPr marL="285750" indent="-285750">
              <a:buFont typeface="Arial" panose="020B0604020202020204" pitchFamily="34" charset="0"/>
              <a:buChar char="•"/>
            </a:pPr>
            <a:r>
              <a:rPr lang="en-US" sz="4000" dirty="0"/>
              <a:t>Position axis “slants”</a:t>
            </a:r>
            <a:br>
              <a:rPr lang="en-US" sz="4000" dirty="0"/>
            </a:br>
            <a:r>
              <a:rPr lang="en-US" sz="3200" dirty="0"/>
              <a:t>(to align with simultaneity)</a:t>
            </a:r>
            <a:endParaRPr lang="en-CA" sz="4000" dirty="0"/>
          </a:p>
        </p:txBody>
      </p:sp>
      <p:grpSp>
        <p:nvGrpSpPr>
          <p:cNvPr id="35" name="Group 34">
            <a:extLst>
              <a:ext uri="{FF2B5EF4-FFF2-40B4-BE49-F238E27FC236}">
                <a16:creationId xmlns:a16="http://schemas.microsoft.com/office/drawing/2014/main" id="{CE32EB0B-5962-48B2-B29B-E29F22FCABBB}"/>
              </a:ext>
            </a:extLst>
          </p:cNvPr>
          <p:cNvGrpSpPr/>
          <p:nvPr/>
        </p:nvGrpSpPr>
        <p:grpSpPr>
          <a:xfrm>
            <a:off x="7399973" y="5650227"/>
            <a:ext cx="3608242" cy="986458"/>
            <a:chOff x="5685473" y="2221227"/>
            <a:chExt cx="3608242" cy="986458"/>
          </a:xfrm>
        </p:grpSpPr>
        <p:cxnSp>
          <p:nvCxnSpPr>
            <p:cNvPr id="36" name="Straight Arrow Connector 35">
              <a:extLst>
                <a:ext uri="{FF2B5EF4-FFF2-40B4-BE49-F238E27FC236}">
                  <a16:creationId xmlns:a16="http://schemas.microsoft.com/office/drawing/2014/main" id="{07DDCA0E-45E7-4D4C-B6AB-A2FD6F323865}"/>
                </a:ext>
              </a:extLst>
            </p:cNvPr>
            <p:cNvCxnSpPr>
              <a:cxnSpLocks/>
            </p:cNvCxnSpPr>
            <p:nvPr/>
          </p:nvCxnSpPr>
          <p:spPr>
            <a:xfrm flipV="1">
              <a:off x="5685473" y="2322286"/>
              <a:ext cx="3608242" cy="885399"/>
            </a:xfrm>
            <a:prstGeom prst="straightConnector1">
              <a:avLst/>
            </a:prstGeom>
            <a:ln w="101600">
              <a:solidFill>
                <a:srgbClr val="C00000"/>
              </a:solidFill>
              <a:tailEnd type="triangle"/>
            </a:ln>
          </p:spPr>
          <p:style>
            <a:lnRef idx="3">
              <a:schemeClr val="accent1"/>
            </a:lnRef>
            <a:fillRef idx="0">
              <a:schemeClr val="accent1"/>
            </a:fillRef>
            <a:effectRef idx="2">
              <a:schemeClr val="accent1"/>
            </a:effectRef>
            <a:fontRef idx="minor">
              <a:schemeClr val="tx1"/>
            </a:fontRef>
          </p:style>
        </p:cxnSp>
        <p:sp>
          <p:nvSpPr>
            <p:cNvPr id="37" name="TextBox 36">
              <a:extLst>
                <a:ext uri="{FF2B5EF4-FFF2-40B4-BE49-F238E27FC236}">
                  <a16:creationId xmlns:a16="http://schemas.microsoft.com/office/drawing/2014/main" id="{DC6FC855-D3F6-4574-9D4B-A403449CD460}"/>
                </a:ext>
              </a:extLst>
            </p:cNvPr>
            <p:cNvSpPr txBox="1"/>
            <p:nvPr/>
          </p:nvSpPr>
          <p:spPr>
            <a:xfrm rot="20805659">
              <a:off x="5984006" y="2221227"/>
              <a:ext cx="2496967" cy="646331"/>
            </a:xfrm>
            <a:prstGeom prst="rect">
              <a:avLst/>
            </a:prstGeom>
            <a:noFill/>
            <a:effectLst>
              <a:softEdge rad="127000"/>
            </a:effectLst>
          </p:spPr>
          <p:txBody>
            <a:bodyPr wrap="none" rtlCol="0">
              <a:spAutoFit/>
            </a:bodyPr>
            <a:lstStyle/>
            <a:p>
              <a:pPr algn="ctr"/>
              <a:r>
                <a:rPr lang="en-US" sz="3600" dirty="0">
                  <a:solidFill>
                    <a:srgbClr val="C00000"/>
                  </a:solidFill>
                </a:rPr>
                <a:t>simultaneity</a:t>
              </a:r>
              <a:endParaRPr lang="en-CA" sz="3600" dirty="0">
                <a:solidFill>
                  <a:srgbClr val="C00000"/>
                </a:solidFill>
              </a:endParaRPr>
            </a:p>
          </p:txBody>
        </p:sp>
      </p:grpSp>
      <p:cxnSp>
        <p:nvCxnSpPr>
          <p:cNvPr id="39" name="Straight Connector 38">
            <a:extLst>
              <a:ext uri="{FF2B5EF4-FFF2-40B4-BE49-F238E27FC236}">
                <a16:creationId xmlns:a16="http://schemas.microsoft.com/office/drawing/2014/main" id="{D0113E14-1E84-49DA-8A8C-8ABBEFCB8CEE}"/>
              </a:ext>
            </a:extLst>
          </p:cNvPr>
          <p:cNvCxnSpPr>
            <a:cxnSpLocks/>
          </p:cNvCxnSpPr>
          <p:nvPr/>
        </p:nvCxnSpPr>
        <p:spPr>
          <a:xfrm flipV="1">
            <a:off x="3002961" y="628650"/>
            <a:ext cx="1394729" cy="5644366"/>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FB9CD2F-6A15-4D13-BD6C-4DDABDE7F4BC}"/>
              </a:ext>
            </a:extLst>
          </p:cNvPr>
          <p:cNvCxnSpPr/>
          <p:nvPr/>
        </p:nvCxnSpPr>
        <p:spPr>
          <a:xfrm>
            <a:off x="2270018" y="320727"/>
            <a:ext cx="0" cy="6174429"/>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7" name="Straight Connector 76">
            <a:extLst>
              <a:ext uri="{FF2B5EF4-FFF2-40B4-BE49-F238E27FC236}">
                <a16:creationId xmlns:a16="http://schemas.microsoft.com/office/drawing/2014/main" id="{E94DA83B-DF3F-43D3-B4AF-5AB5DF1272AF}"/>
              </a:ext>
            </a:extLst>
          </p:cNvPr>
          <p:cNvCxnSpPr/>
          <p:nvPr/>
        </p:nvCxnSpPr>
        <p:spPr>
          <a:xfrm>
            <a:off x="860170" y="343409"/>
            <a:ext cx="0" cy="6174429"/>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8" name="Straight Connector 77">
            <a:extLst>
              <a:ext uri="{FF2B5EF4-FFF2-40B4-BE49-F238E27FC236}">
                <a16:creationId xmlns:a16="http://schemas.microsoft.com/office/drawing/2014/main" id="{ED637AFF-4D8F-4CDC-ACF0-308AB358B8FB}"/>
              </a:ext>
            </a:extLst>
          </p:cNvPr>
          <p:cNvCxnSpPr/>
          <p:nvPr/>
        </p:nvCxnSpPr>
        <p:spPr>
          <a:xfrm>
            <a:off x="3688780" y="287521"/>
            <a:ext cx="0" cy="6174429"/>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9" name="Straight Connector 78">
            <a:extLst>
              <a:ext uri="{FF2B5EF4-FFF2-40B4-BE49-F238E27FC236}">
                <a16:creationId xmlns:a16="http://schemas.microsoft.com/office/drawing/2014/main" id="{2E07A58C-A57E-41C2-9A42-2FE6505B24A2}"/>
              </a:ext>
            </a:extLst>
          </p:cNvPr>
          <p:cNvCxnSpPr/>
          <p:nvPr/>
        </p:nvCxnSpPr>
        <p:spPr>
          <a:xfrm>
            <a:off x="5098169" y="295625"/>
            <a:ext cx="0" cy="6174429"/>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80" name="Straight Connector 79">
            <a:extLst>
              <a:ext uri="{FF2B5EF4-FFF2-40B4-BE49-F238E27FC236}">
                <a16:creationId xmlns:a16="http://schemas.microsoft.com/office/drawing/2014/main" id="{5AE1877B-2DFA-4FFA-B10D-C43D792696D1}"/>
              </a:ext>
            </a:extLst>
          </p:cNvPr>
          <p:cNvCxnSpPr/>
          <p:nvPr/>
        </p:nvCxnSpPr>
        <p:spPr>
          <a:xfrm>
            <a:off x="6516931" y="262420"/>
            <a:ext cx="0" cy="6174429"/>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1" name="Straight Connector 70">
            <a:extLst>
              <a:ext uri="{FF2B5EF4-FFF2-40B4-BE49-F238E27FC236}">
                <a16:creationId xmlns:a16="http://schemas.microsoft.com/office/drawing/2014/main" id="{A83FE8A9-A8F7-4F93-9934-90E6105AA7BE}"/>
              </a:ext>
            </a:extLst>
          </p:cNvPr>
          <p:cNvCxnSpPr/>
          <p:nvPr/>
        </p:nvCxnSpPr>
        <p:spPr>
          <a:xfrm rot="16200000">
            <a:off x="3717853" y="1666729"/>
            <a:ext cx="0" cy="6272311"/>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2" name="Straight Connector 71">
            <a:extLst>
              <a:ext uri="{FF2B5EF4-FFF2-40B4-BE49-F238E27FC236}">
                <a16:creationId xmlns:a16="http://schemas.microsoft.com/office/drawing/2014/main" id="{211D246B-C124-448E-8BCD-E2CE69BF2111}"/>
              </a:ext>
            </a:extLst>
          </p:cNvPr>
          <p:cNvCxnSpPr/>
          <p:nvPr/>
        </p:nvCxnSpPr>
        <p:spPr>
          <a:xfrm rot="16200000">
            <a:off x="3740895" y="3130369"/>
            <a:ext cx="0" cy="6272311"/>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3" name="Straight Connector 72">
            <a:extLst>
              <a:ext uri="{FF2B5EF4-FFF2-40B4-BE49-F238E27FC236}">
                <a16:creationId xmlns:a16="http://schemas.microsoft.com/office/drawing/2014/main" id="{B09AD175-3B41-4D1D-8F05-FD0C8FB3EA1F}"/>
              </a:ext>
            </a:extLst>
          </p:cNvPr>
          <p:cNvCxnSpPr/>
          <p:nvPr/>
        </p:nvCxnSpPr>
        <p:spPr>
          <a:xfrm rot="16200000">
            <a:off x="3684120" y="301760"/>
            <a:ext cx="0" cy="6272311"/>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4" name="Straight Connector 73">
            <a:extLst>
              <a:ext uri="{FF2B5EF4-FFF2-40B4-BE49-F238E27FC236}">
                <a16:creationId xmlns:a16="http://schemas.microsoft.com/office/drawing/2014/main" id="{EBD7A645-F568-40CB-A8E6-FD9A1BD27060}"/>
              </a:ext>
            </a:extLst>
          </p:cNvPr>
          <p:cNvCxnSpPr/>
          <p:nvPr/>
        </p:nvCxnSpPr>
        <p:spPr>
          <a:xfrm rot="16200000">
            <a:off x="3692353" y="-1107628"/>
            <a:ext cx="0" cy="6272311"/>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75" name="Straight Connector 74">
            <a:extLst>
              <a:ext uri="{FF2B5EF4-FFF2-40B4-BE49-F238E27FC236}">
                <a16:creationId xmlns:a16="http://schemas.microsoft.com/office/drawing/2014/main" id="{D594714F-0ED9-4720-92A0-8CF420EFE9BA}"/>
              </a:ext>
            </a:extLst>
          </p:cNvPr>
          <p:cNvCxnSpPr/>
          <p:nvPr/>
        </p:nvCxnSpPr>
        <p:spPr>
          <a:xfrm rot="16200000">
            <a:off x="3658621" y="-2526389"/>
            <a:ext cx="0" cy="6272311"/>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69" name="Straight Arrow Connector 68">
            <a:extLst>
              <a:ext uri="{FF2B5EF4-FFF2-40B4-BE49-F238E27FC236}">
                <a16:creationId xmlns:a16="http://schemas.microsoft.com/office/drawing/2014/main" id="{D6CFFDAE-45AF-4586-8804-113FE7979705}"/>
              </a:ext>
            </a:extLst>
          </p:cNvPr>
          <p:cNvCxnSpPr>
            <a:cxnSpLocks/>
          </p:cNvCxnSpPr>
          <p:nvPr/>
        </p:nvCxnSpPr>
        <p:spPr>
          <a:xfrm>
            <a:off x="631597" y="3436833"/>
            <a:ext cx="6455003"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70" name="Straight Arrow Connector 69">
            <a:extLst>
              <a:ext uri="{FF2B5EF4-FFF2-40B4-BE49-F238E27FC236}">
                <a16:creationId xmlns:a16="http://schemas.microsoft.com/office/drawing/2014/main" id="{BB6B5E77-71D4-422A-BEE9-28D8E108FEA1}"/>
              </a:ext>
            </a:extLst>
          </p:cNvPr>
          <p:cNvCxnSpPr>
            <a:cxnSpLocks/>
          </p:cNvCxnSpPr>
          <p:nvPr/>
        </p:nvCxnSpPr>
        <p:spPr>
          <a:xfrm flipV="1">
            <a:off x="3698620" y="402322"/>
            <a:ext cx="0" cy="610153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42" name="Straight Connector 41">
            <a:extLst>
              <a:ext uri="{FF2B5EF4-FFF2-40B4-BE49-F238E27FC236}">
                <a16:creationId xmlns:a16="http://schemas.microsoft.com/office/drawing/2014/main" id="{8A579137-E9EE-4A03-9329-D653D7AF57B6}"/>
              </a:ext>
            </a:extLst>
          </p:cNvPr>
          <p:cNvCxnSpPr>
            <a:cxnSpLocks/>
          </p:cNvCxnSpPr>
          <p:nvPr/>
        </p:nvCxnSpPr>
        <p:spPr>
          <a:xfrm flipH="1">
            <a:off x="1309816" y="444843"/>
            <a:ext cx="1574208" cy="674513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43" name="Straight Connector 42">
            <a:extLst>
              <a:ext uri="{FF2B5EF4-FFF2-40B4-BE49-F238E27FC236}">
                <a16:creationId xmlns:a16="http://schemas.microsoft.com/office/drawing/2014/main" id="{7D58D734-E822-4A6A-81DF-66C33530F2F9}"/>
              </a:ext>
            </a:extLst>
          </p:cNvPr>
          <p:cNvCxnSpPr>
            <a:cxnSpLocks/>
          </p:cNvCxnSpPr>
          <p:nvPr/>
        </p:nvCxnSpPr>
        <p:spPr>
          <a:xfrm flipH="1">
            <a:off x="-205434" y="857250"/>
            <a:ext cx="1483020" cy="650958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44" name="Straight Connector 43">
            <a:extLst>
              <a:ext uri="{FF2B5EF4-FFF2-40B4-BE49-F238E27FC236}">
                <a16:creationId xmlns:a16="http://schemas.microsoft.com/office/drawing/2014/main" id="{EEFA16D3-289F-4ED7-ADDD-4478038B4D77}"/>
              </a:ext>
            </a:extLst>
          </p:cNvPr>
          <p:cNvCxnSpPr>
            <a:cxnSpLocks/>
          </p:cNvCxnSpPr>
          <p:nvPr/>
        </p:nvCxnSpPr>
        <p:spPr>
          <a:xfrm flipH="1">
            <a:off x="2964880" y="361950"/>
            <a:ext cx="1435670" cy="6100000"/>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45" name="Straight Connector 44">
            <a:extLst>
              <a:ext uri="{FF2B5EF4-FFF2-40B4-BE49-F238E27FC236}">
                <a16:creationId xmlns:a16="http://schemas.microsoft.com/office/drawing/2014/main" id="{ACE48CC4-295A-4AEA-ABB0-91A492E90B0F}"/>
              </a:ext>
            </a:extLst>
          </p:cNvPr>
          <p:cNvCxnSpPr>
            <a:cxnSpLocks/>
          </p:cNvCxnSpPr>
          <p:nvPr/>
        </p:nvCxnSpPr>
        <p:spPr>
          <a:xfrm flipH="1">
            <a:off x="4497859" y="-222422"/>
            <a:ext cx="1513367" cy="6584864"/>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46" name="Straight Connector 45">
            <a:extLst>
              <a:ext uri="{FF2B5EF4-FFF2-40B4-BE49-F238E27FC236}">
                <a16:creationId xmlns:a16="http://schemas.microsoft.com/office/drawing/2014/main" id="{6452BF91-D7FD-40F5-BCCB-E0E9416F7E83}"/>
              </a:ext>
            </a:extLst>
          </p:cNvPr>
          <p:cNvCxnSpPr>
            <a:cxnSpLocks/>
          </p:cNvCxnSpPr>
          <p:nvPr/>
        </p:nvCxnSpPr>
        <p:spPr>
          <a:xfrm flipH="1">
            <a:off x="6162422" y="-444843"/>
            <a:ext cx="1296480" cy="633236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47" name="Straight Connector 46">
            <a:extLst>
              <a:ext uri="{FF2B5EF4-FFF2-40B4-BE49-F238E27FC236}">
                <a16:creationId xmlns:a16="http://schemas.microsoft.com/office/drawing/2014/main" id="{B31911A4-26D9-4E6A-BD6C-F2D797C47CE7}"/>
              </a:ext>
            </a:extLst>
          </p:cNvPr>
          <p:cNvCxnSpPr>
            <a:cxnSpLocks/>
          </p:cNvCxnSpPr>
          <p:nvPr/>
        </p:nvCxnSpPr>
        <p:spPr>
          <a:xfrm flipV="1">
            <a:off x="0" y="4216053"/>
            <a:ext cx="6771503" cy="147334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id="{73342CFA-BF80-4A55-9303-C940DA9F6829}"/>
              </a:ext>
            </a:extLst>
          </p:cNvPr>
          <p:cNvCxnSpPr>
            <a:cxnSpLocks/>
          </p:cNvCxnSpPr>
          <p:nvPr/>
        </p:nvCxnSpPr>
        <p:spPr>
          <a:xfrm flipV="1">
            <a:off x="-190500" y="5787084"/>
            <a:ext cx="6462353" cy="151956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1" name="Straight Connector 60">
            <a:extLst>
              <a:ext uri="{FF2B5EF4-FFF2-40B4-BE49-F238E27FC236}">
                <a16:creationId xmlns:a16="http://schemas.microsoft.com/office/drawing/2014/main" id="{B409A725-E656-4644-BEBB-3540E6E8C7B0}"/>
              </a:ext>
            </a:extLst>
          </p:cNvPr>
          <p:cNvCxnSpPr>
            <a:cxnSpLocks/>
          </p:cNvCxnSpPr>
          <p:nvPr/>
        </p:nvCxnSpPr>
        <p:spPr>
          <a:xfrm flipV="1">
            <a:off x="547964" y="2724150"/>
            <a:ext cx="6252889" cy="1399566"/>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62" name="Straight Connector 61">
            <a:extLst>
              <a:ext uri="{FF2B5EF4-FFF2-40B4-BE49-F238E27FC236}">
                <a16:creationId xmlns:a16="http://schemas.microsoft.com/office/drawing/2014/main" id="{9B675FB9-A6B4-4295-9A18-1F25AE63730A}"/>
              </a:ext>
            </a:extLst>
          </p:cNvPr>
          <p:cNvCxnSpPr>
            <a:cxnSpLocks/>
          </p:cNvCxnSpPr>
          <p:nvPr/>
        </p:nvCxnSpPr>
        <p:spPr>
          <a:xfrm flipV="1">
            <a:off x="685800" y="1111011"/>
            <a:ext cx="6629400" cy="149985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3" name="Straight Connector 62">
            <a:extLst>
              <a:ext uri="{FF2B5EF4-FFF2-40B4-BE49-F238E27FC236}">
                <a16:creationId xmlns:a16="http://schemas.microsoft.com/office/drawing/2014/main" id="{2D966356-D3A9-4AD6-9063-11DC7D545EE5}"/>
              </a:ext>
            </a:extLst>
          </p:cNvPr>
          <p:cNvCxnSpPr>
            <a:cxnSpLocks/>
          </p:cNvCxnSpPr>
          <p:nvPr/>
        </p:nvCxnSpPr>
        <p:spPr>
          <a:xfrm flipV="1">
            <a:off x="1160118" y="-337131"/>
            <a:ext cx="6451644" cy="135089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4" name="Straight Arrow Connector 63">
            <a:extLst>
              <a:ext uri="{FF2B5EF4-FFF2-40B4-BE49-F238E27FC236}">
                <a16:creationId xmlns:a16="http://schemas.microsoft.com/office/drawing/2014/main" id="{F90F22CB-6942-4630-AEEC-129887C086EF}"/>
              </a:ext>
            </a:extLst>
          </p:cNvPr>
          <p:cNvCxnSpPr>
            <a:cxnSpLocks/>
          </p:cNvCxnSpPr>
          <p:nvPr/>
        </p:nvCxnSpPr>
        <p:spPr>
          <a:xfrm flipV="1">
            <a:off x="345989" y="2627728"/>
            <a:ext cx="6771503" cy="1560735"/>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pic>
        <p:nvPicPr>
          <p:cNvPr id="65" name="Picture 2" descr="Image result for marie curie">
            <a:extLst>
              <a:ext uri="{FF2B5EF4-FFF2-40B4-BE49-F238E27FC236}">
                <a16:creationId xmlns:a16="http://schemas.microsoft.com/office/drawing/2014/main" id="{D8AD0390-7984-4E61-851D-B8D3DB52C9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739" r="5774"/>
          <a:stretch/>
        </p:blipFill>
        <p:spPr bwMode="auto">
          <a:xfrm flipH="1">
            <a:off x="4003034" y="76200"/>
            <a:ext cx="752023" cy="1059288"/>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Straight Arrow Connector 65">
            <a:extLst>
              <a:ext uri="{FF2B5EF4-FFF2-40B4-BE49-F238E27FC236}">
                <a16:creationId xmlns:a16="http://schemas.microsoft.com/office/drawing/2014/main" id="{953C31B9-2FD2-46CD-BBBF-94303B3FE9CD}"/>
              </a:ext>
            </a:extLst>
          </p:cNvPr>
          <p:cNvCxnSpPr>
            <a:cxnSpLocks/>
          </p:cNvCxnSpPr>
          <p:nvPr/>
        </p:nvCxnSpPr>
        <p:spPr>
          <a:xfrm flipV="1">
            <a:off x="2916195" y="0"/>
            <a:ext cx="1594435" cy="6751682"/>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spTree>
    <p:custDataLst>
      <p:tags r:id="rId1"/>
    </p:custDataLst>
    <p:extLst>
      <p:ext uri="{BB962C8B-B14F-4D97-AF65-F5344CB8AC3E}">
        <p14:creationId xmlns:p14="http://schemas.microsoft.com/office/powerpoint/2010/main" val="207727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3621">
        <p159:morph option="byObject"/>
      </p:transition>
    </mc:Choice>
    <mc:Fallback xmlns="">
      <p:transition spd="slow" advTm="1362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2" descr="Image result for scissors cutting gif">
            <a:extLst>
              <a:ext uri="{FF2B5EF4-FFF2-40B4-BE49-F238E27FC236}">
                <a16:creationId xmlns:a16="http://schemas.microsoft.com/office/drawing/2014/main" id="{325EAB7A-E1B3-44DA-957D-9A25A40DD96D}"/>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rot="2229186">
            <a:off x="1772300" y="3318248"/>
            <a:ext cx="2804426" cy="3241917"/>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2">
            <a:extLst>
              <a:ext uri="{FF2B5EF4-FFF2-40B4-BE49-F238E27FC236}">
                <a16:creationId xmlns:a16="http://schemas.microsoft.com/office/drawing/2014/main" id="{34839409-C569-4118-BBB4-C4C3853C9B41}"/>
              </a:ext>
            </a:extLst>
          </p:cNvPr>
          <p:cNvSpPr txBox="1">
            <a:spLocks/>
          </p:cNvSpPr>
          <p:nvPr/>
        </p:nvSpPr>
        <p:spPr>
          <a:xfrm>
            <a:off x="-324464" y="246262"/>
            <a:ext cx="7285200" cy="37358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7200" dirty="0"/>
              <a:t>Need the actual </a:t>
            </a:r>
            <a:r>
              <a:rPr lang="en-US" sz="6000" dirty="0">
                <a:solidFill>
                  <a:srgbClr val="7030A0"/>
                </a:solidFill>
              </a:rPr>
              <a:t>Lorentz Transform </a:t>
            </a:r>
            <a:r>
              <a:rPr lang="en-US" sz="8800" dirty="0"/>
              <a:t>Equations!</a:t>
            </a:r>
            <a:endParaRPr lang="en-US" sz="7200" dirty="0"/>
          </a:p>
        </p:txBody>
      </p:sp>
      <p:grpSp>
        <p:nvGrpSpPr>
          <p:cNvPr id="63" name="Group 62">
            <a:extLst>
              <a:ext uri="{FF2B5EF4-FFF2-40B4-BE49-F238E27FC236}">
                <a16:creationId xmlns:a16="http://schemas.microsoft.com/office/drawing/2014/main" id="{71A3CEBD-BB7D-4FA4-A445-0BF9E837D3D8}"/>
              </a:ext>
            </a:extLst>
          </p:cNvPr>
          <p:cNvGrpSpPr/>
          <p:nvPr/>
        </p:nvGrpSpPr>
        <p:grpSpPr>
          <a:xfrm>
            <a:off x="6126480" y="465698"/>
            <a:ext cx="6000863" cy="5996632"/>
            <a:chOff x="-205434" y="-444843"/>
            <a:chExt cx="7817196" cy="7811681"/>
          </a:xfrm>
        </p:grpSpPr>
        <p:grpSp>
          <p:nvGrpSpPr>
            <p:cNvPr id="64" name="Group 63">
              <a:extLst>
                <a:ext uri="{FF2B5EF4-FFF2-40B4-BE49-F238E27FC236}">
                  <a16:creationId xmlns:a16="http://schemas.microsoft.com/office/drawing/2014/main" id="{4B483583-6332-4509-A7B8-9374DA7E8F7C}"/>
                </a:ext>
              </a:extLst>
            </p:cNvPr>
            <p:cNvGrpSpPr/>
            <p:nvPr/>
          </p:nvGrpSpPr>
          <p:grpSpPr>
            <a:xfrm>
              <a:off x="522465" y="262420"/>
              <a:ext cx="6564135" cy="6255418"/>
              <a:chOff x="789165" y="471970"/>
              <a:chExt cx="6564135" cy="6255418"/>
            </a:xfrm>
          </p:grpSpPr>
          <p:grpSp>
            <p:nvGrpSpPr>
              <p:cNvPr id="77" name="Group 76">
                <a:extLst>
                  <a:ext uri="{FF2B5EF4-FFF2-40B4-BE49-F238E27FC236}">
                    <a16:creationId xmlns:a16="http://schemas.microsoft.com/office/drawing/2014/main" id="{CBA4ACE9-A7EB-41A9-9665-FD0EA1A98E90}"/>
                  </a:ext>
                </a:extLst>
              </p:cNvPr>
              <p:cNvGrpSpPr/>
              <p:nvPr/>
            </p:nvGrpSpPr>
            <p:grpSpPr>
              <a:xfrm>
                <a:off x="1126870" y="471970"/>
                <a:ext cx="5656761" cy="6255418"/>
                <a:chOff x="7030278" y="3646887"/>
                <a:chExt cx="3771640" cy="2571080"/>
              </a:xfrm>
            </p:grpSpPr>
            <p:cxnSp>
              <p:nvCxnSpPr>
                <p:cNvPr id="86" name="Straight Connector 85">
                  <a:extLst>
                    <a:ext uri="{FF2B5EF4-FFF2-40B4-BE49-F238E27FC236}">
                      <a16:creationId xmlns:a16="http://schemas.microsoft.com/office/drawing/2014/main" id="{33566EEF-7C4A-4410-A46E-454C3DDC053E}"/>
                    </a:ext>
                  </a:extLst>
                </p:cNvPr>
                <p:cNvCxnSpPr/>
                <p:nvPr/>
              </p:nvCxnSpPr>
              <p:spPr>
                <a:xfrm>
                  <a:off x="7970293" y="3670852"/>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87" name="Straight Connector 86">
                  <a:extLst>
                    <a:ext uri="{FF2B5EF4-FFF2-40B4-BE49-F238E27FC236}">
                      <a16:creationId xmlns:a16="http://schemas.microsoft.com/office/drawing/2014/main" id="{DA28222C-CD5D-47D4-8D60-0D5EB71218E9}"/>
                    </a:ext>
                  </a:extLst>
                </p:cNvPr>
                <p:cNvCxnSpPr/>
                <p:nvPr/>
              </p:nvCxnSpPr>
              <p:spPr>
                <a:xfrm>
                  <a:off x="7030278" y="368017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88" name="Straight Connector 87">
                  <a:extLst>
                    <a:ext uri="{FF2B5EF4-FFF2-40B4-BE49-F238E27FC236}">
                      <a16:creationId xmlns:a16="http://schemas.microsoft.com/office/drawing/2014/main" id="{C357B354-19B8-4796-808D-268D5AC3DB98}"/>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89" name="Straight Connector 88">
                  <a:extLst>
                    <a:ext uri="{FF2B5EF4-FFF2-40B4-BE49-F238E27FC236}">
                      <a16:creationId xmlns:a16="http://schemas.microsoft.com/office/drawing/2014/main" id="{745E1D4B-B63C-4F5E-BA31-F9BC9FABFE30}"/>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90" name="Straight Connector 89">
                  <a:extLst>
                    <a:ext uri="{FF2B5EF4-FFF2-40B4-BE49-F238E27FC236}">
                      <a16:creationId xmlns:a16="http://schemas.microsoft.com/office/drawing/2014/main" id="{24F2A616-9624-46E6-AFFC-C067AFC931C7}"/>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78" name="Group 77">
                <a:extLst>
                  <a:ext uri="{FF2B5EF4-FFF2-40B4-BE49-F238E27FC236}">
                    <a16:creationId xmlns:a16="http://schemas.microsoft.com/office/drawing/2014/main" id="{E065961F-3B70-4F42-B08D-8357C831242E}"/>
                  </a:ext>
                </a:extLst>
              </p:cNvPr>
              <p:cNvGrpSpPr/>
              <p:nvPr/>
            </p:nvGrpSpPr>
            <p:grpSpPr>
              <a:xfrm>
                <a:off x="789165" y="819317"/>
                <a:ext cx="6354585" cy="5656758"/>
                <a:chOff x="789165" y="819317"/>
                <a:chExt cx="7776985" cy="5656758"/>
              </a:xfrm>
            </p:grpSpPr>
            <p:cxnSp>
              <p:nvCxnSpPr>
                <p:cNvPr id="81" name="Straight Connector 80">
                  <a:extLst>
                    <a:ext uri="{FF2B5EF4-FFF2-40B4-BE49-F238E27FC236}">
                      <a16:creationId xmlns:a16="http://schemas.microsoft.com/office/drawing/2014/main" id="{D8F6E15C-F7D4-4313-9998-A319C80A6BE6}"/>
                    </a:ext>
                  </a:extLst>
                </p:cNvPr>
                <p:cNvCxnSpPr/>
                <p:nvPr/>
              </p:nvCxnSpPr>
              <p:spPr>
                <a:xfrm rot="16200000">
                  <a:off x="4699803" y="117428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82" name="Straight Connector 81">
                  <a:extLst>
                    <a:ext uri="{FF2B5EF4-FFF2-40B4-BE49-F238E27FC236}">
                      <a16:creationId xmlns:a16="http://schemas.microsoft.com/office/drawing/2014/main" id="{77198C56-874B-4B42-8964-446CA1CEA149}"/>
                    </a:ext>
                  </a:extLst>
                </p:cNvPr>
                <p:cNvCxnSpPr/>
                <p:nvPr/>
              </p:nvCxnSpPr>
              <p:spPr>
                <a:xfrm rot="16200000">
                  <a:off x="4728003" y="263792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83" name="Straight Connector 82">
                  <a:extLst>
                    <a:ext uri="{FF2B5EF4-FFF2-40B4-BE49-F238E27FC236}">
                      <a16:creationId xmlns:a16="http://schemas.microsoft.com/office/drawing/2014/main" id="{03F766CC-A53F-4096-9998-AACDBE41B593}"/>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84" name="Straight Connector 83">
                  <a:extLst>
                    <a:ext uri="{FF2B5EF4-FFF2-40B4-BE49-F238E27FC236}">
                      <a16:creationId xmlns:a16="http://schemas.microsoft.com/office/drawing/2014/main" id="{BEDFEB24-A4D2-4D13-99D2-AB3A2B571633}"/>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85" name="Straight Connector 84">
                  <a:extLst>
                    <a:ext uri="{FF2B5EF4-FFF2-40B4-BE49-F238E27FC236}">
                      <a16:creationId xmlns:a16="http://schemas.microsoft.com/office/drawing/2014/main" id="{3578B63E-58B5-4B1F-8369-CDC918FC3539}"/>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79" name="Straight Arrow Connector 78">
                <a:extLst>
                  <a:ext uri="{FF2B5EF4-FFF2-40B4-BE49-F238E27FC236}">
                    <a16:creationId xmlns:a16="http://schemas.microsoft.com/office/drawing/2014/main" id="{7060CA79-F142-44B5-944C-4752AA2B0A64}"/>
                  </a:ext>
                </a:extLst>
              </p:cNvPr>
              <p:cNvCxnSpPr>
                <a:cxnSpLocks/>
              </p:cNvCxnSpPr>
              <p:nvPr/>
            </p:nvCxnSpPr>
            <p:spPr>
              <a:xfrm>
                <a:off x="898297" y="3646383"/>
                <a:ext cx="6455003"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80" name="Straight Arrow Connector 79">
                <a:extLst>
                  <a:ext uri="{FF2B5EF4-FFF2-40B4-BE49-F238E27FC236}">
                    <a16:creationId xmlns:a16="http://schemas.microsoft.com/office/drawing/2014/main" id="{82659C74-2939-4F5F-A356-B19C94B4DBFF}"/>
                  </a:ext>
                </a:extLst>
              </p:cNvPr>
              <p:cNvCxnSpPr>
                <a:cxnSpLocks/>
              </p:cNvCxnSpPr>
              <p:nvPr/>
            </p:nvCxnSpPr>
            <p:spPr>
              <a:xfrm flipV="1">
                <a:off x="3965320" y="611872"/>
                <a:ext cx="0" cy="610153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65" name="Straight Connector 64">
              <a:extLst>
                <a:ext uri="{FF2B5EF4-FFF2-40B4-BE49-F238E27FC236}">
                  <a16:creationId xmlns:a16="http://schemas.microsoft.com/office/drawing/2014/main" id="{381DAB21-5260-4190-BD6D-FD212BEA9FCD}"/>
                </a:ext>
              </a:extLst>
            </p:cNvPr>
            <p:cNvCxnSpPr>
              <a:cxnSpLocks/>
            </p:cNvCxnSpPr>
            <p:nvPr/>
          </p:nvCxnSpPr>
          <p:spPr>
            <a:xfrm flipH="1">
              <a:off x="1309816" y="444843"/>
              <a:ext cx="1574208" cy="674513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6" name="Straight Connector 65">
              <a:extLst>
                <a:ext uri="{FF2B5EF4-FFF2-40B4-BE49-F238E27FC236}">
                  <a16:creationId xmlns:a16="http://schemas.microsoft.com/office/drawing/2014/main" id="{0C22CCDD-B164-4F6D-B83F-601207C22EAA}"/>
                </a:ext>
              </a:extLst>
            </p:cNvPr>
            <p:cNvCxnSpPr>
              <a:cxnSpLocks/>
            </p:cNvCxnSpPr>
            <p:nvPr/>
          </p:nvCxnSpPr>
          <p:spPr>
            <a:xfrm flipH="1">
              <a:off x="-205434" y="857250"/>
              <a:ext cx="1483020" cy="650958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7" name="Straight Connector 66">
              <a:extLst>
                <a:ext uri="{FF2B5EF4-FFF2-40B4-BE49-F238E27FC236}">
                  <a16:creationId xmlns:a16="http://schemas.microsoft.com/office/drawing/2014/main" id="{A0D181F8-DC11-45DE-97E5-8BBE61ABAF8E}"/>
                </a:ext>
              </a:extLst>
            </p:cNvPr>
            <p:cNvCxnSpPr>
              <a:cxnSpLocks/>
            </p:cNvCxnSpPr>
            <p:nvPr/>
          </p:nvCxnSpPr>
          <p:spPr>
            <a:xfrm flipH="1">
              <a:off x="2964880" y="361950"/>
              <a:ext cx="1435670" cy="6100000"/>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68" name="Straight Connector 67">
              <a:extLst>
                <a:ext uri="{FF2B5EF4-FFF2-40B4-BE49-F238E27FC236}">
                  <a16:creationId xmlns:a16="http://schemas.microsoft.com/office/drawing/2014/main" id="{4898B004-5163-44A2-B5F1-ACDC63E6C59D}"/>
                </a:ext>
              </a:extLst>
            </p:cNvPr>
            <p:cNvCxnSpPr>
              <a:cxnSpLocks/>
            </p:cNvCxnSpPr>
            <p:nvPr/>
          </p:nvCxnSpPr>
          <p:spPr>
            <a:xfrm flipH="1">
              <a:off x="4497859" y="-222422"/>
              <a:ext cx="1513367" cy="6584864"/>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69" name="Straight Connector 68">
              <a:extLst>
                <a:ext uri="{FF2B5EF4-FFF2-40B4-BE49-F238E27FC236}">
                  <a16:creationId xmlns:a16="http://schemas.microsoft.com/office/drawing/2014/main" id="{12384A0E-61B8-4D14-B2D5-101979603435}"/>
                </a:ext>
              </a:extLst>
            </p:cNvPr>
            <p:cNvCxnSpPr>
              <a:cxnSpLocks/>
            </p:cNvCxnSpPr>
            <p:nvPr/>
          </p:nvCxnSpPr>
          <p:spPr>
            <a:xfrm flipH="1">
              <a:off x="6162422" y="-444843"/>
              <a:ext cx="1296480" cy="633236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70" name="Straight Connector 69">
              <a:extLst>
                <a:ext uri="{FF2B5EF4-FFF2-40B4-BE49-F238E27FC236}">
                  <a16:creationId xmlns:a16="http://schemas.microsoft.com/office/drawing/2014/main" id="{92F72C7E-BB50-4EA2-9EF2-7D427B138FEF}"/>
                </a:ext>
              </a:extLst>
            </p:cNvPr>
            <p:cNvCxnSpPr>
              <a:cxnSpLocks/>
            </p:cNvCxnSpPr>
            <p:nvPr/>
          </p:nvCxnSpPr>
          <p:spPr>
            <a:xfrm flipV="1">
              <a:off x="0" y="4216053"/>
              <a:ext cx="6771503" cy="147334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71" name="Straight Connector 70">
              <a:extLst>
                <a:ext uri="{FF2B5EF4-FFF2-40B4-BE49-F238E27FC236}">
                  <a16:creationId xmlns:a16="http://schemas.microsoft.com/office/drawing/2014/main" id="{E383501C-F029-4521-95AD-1AEA49F7D72A}"/>
                </a:ext>
              </a:extLst>
            </p:cNvPr>
            <p:cNvCxnSpPr>
              <a:cxnSpLocks/>
            </p:cNvCxnSpPr>
            <p:nvPr/>
          </p:nvCxnSpPr>
          <p:spPr>
            <a:xfrm flipV="1">
              <a:off x="-190500" y="5787084"/>
              <a:ext cx="6462353" cy="151956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72" name="Straight Connector 71">
              <a:extLst>
                <a:ext uri="{FF2B5EF4-FFF2-40B4-BE49-F238E27FC236}">
                  <a16:creationId xmlns:a16="http://schemas.microsoft.com/office/drawing/2014/main" id="{849D2C43-87A4-4E88-8C59-DB6AC394BA9C}"/>
                </a:ext>
              </a:extLst>
            </p:cNvPr>
            <p:cNvCxnSpPr>
              <a:cxnSpLocks/>
            </p:cNvCxnSpPr>
            <p:nvPr/>
          </p:nvCxnSpPr>
          <p:spPr>
            <a:xfrm flipV="1">
              <a:off x="547964" y="2724150"/>
              <a:ext cx="6252889" cy="1399566"/>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73" name="Straight Connector 72">
              <a:extLst>
                <a:ext uri="{FF2B5EF4-FFF2-40B4-BE49-F238E27FC236}">
                  <a16:creationId xmlns:a16="http://schemas.microsoft.com/office/drawing/2014/main" id="{403DBB31-6508-48A5-9BD6-FAC05EA02241}"/>
                </a:ext>
              </a:extLst>
            </p:cNvPr>
            <p:cNvCxnSpPr>
              <a:cxnSpLocks/>
            </p:cNvCxnSpPr>
            <p:nvPr/>
          </p:nvCxnSpPr>
          <p:spPr>
            <a:xfrm flipV="1">
              <a:off x="685800" y="1111011"/>
              <a:ext cx="6629400" cy="149985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74" name="Straight Connector 73">
              <a:extLst>
                <a:ext uri="{FF2B5EF4-FFF2-40B4-BE49-F238E27FC236}">
                  <a16:creationId xmlns:a16="http://schemas.microsoft.com/office/drawing/2014/main" id="{100CA46A-D369-4507-BFB0-4A27C4B9306A}"/>
                </a:ext>
              </a:extLst>
            </p:cNvPr>
            <p:cNvCxnSpPr>
              <a:cxnSpLocks/>
            </p:cNvCxnSpPr>
            <p:nvPr/>
          </p:nvCxnSpPr>
          <p:spPr>
            <a:xfrm flipV="1">
              <a:off x="1160118" y="-337131"/>
              <a:ext cx="6451644" cy="135089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75" name="Straight Arrow Connector 74">
              <a:extLst>
                <a:ext uri="{FF2B5EF4-FFF2-40B4-BE49-F238E27FC236}">
                  <a16:creationId xmlns:a16="http://schemas.microsoft.com/office/drawing/2014/main" id="{36B6FCD9-FD2C-4E09-8DAC-C3A2EFF00F44}"/>
                </a:ext>
              </a:extLst>
            </p:cNvPr>
            <p:cNvCxnSpPr>
              <a:cxnSpLocks/>
            </p:cNvCxnSpPr>
            <p:nvPr/>
          </p:nvCxnSpPr>
          <p:spPr>
            <a:xfrm flipV="1">
              <a:off x="345989" y="2627728"/>
              <a:ext cx="6771503" cy="1560735"/>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76" name="Straight Arrow Connector 75">
              <a:extLst>
                <a:ext uri="{FF2B5EF4-FFF2-40B4-BE49-F238E27FC236}">
                  <a16:creationId xmlns:a16="http://schemas.microsoft.com/office/drawing/2014/main" id="{6BAC92BB-EB6E-4B3D-AE4F-DB4FA7DD62D4}"/>
                </a:ext>
              </a:extLst>
            </p:cNvPr>
            <p:cNvCxnSpPr>
              <a:cxnSpLocks/>
            </p:cNvCxnSpPr>
            <p:nvPr/>
          </p:nvCxnSpPr>
          <p:spPr>
            <a:xfrm flipV="1">
              <a:off x="2916195" y="0"/>
              <a:ext cx="1594435" cy="6751682"/>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p14="http://schemas.microsoft.com/office/powerpoint/2010/main" xmlns:iact="http://schemas.microsoft.com/office/powerpoint/2014/inkAction">
        <mc:Choice Requires="p14 iact">
          <p:contentPart p14:bwMode="auto" r:id="rId5">
            <p14:nvContentPartPr>
              <p14:cNvPr id="3" name="Ink 2">
                <a:extLst>
                  <a:ext uri="{FF2B5EF4-FFF2-40B4-BE49-F238E27FC236}">
                    <a16:creationId xmlns:a16="http://schemas.microsoft.com/office/drawing/2014/main" id="{9B8A8229-D88F-446C-A17D-D8D9041BB102}"/>
                  </a:ext>
                </a:extLst>
              </p14:cNvPr>
              <p14:cNvContentPartPr/>
              <p14:nvPr>
                <p:extLst>
                  <p:ext uri="{42D2F446-02D8-4167-A562-619A0277C38B}">
                    <p15:isNarration xmlns:p15="http://schemas.microsoft.com/office/powerpoint/2012/main" val="1"/>
                  </p:ext>
                </p:extLst>
              </p14:nvPr>
            </p14:nvContentPartPr>
            <p14:xfrm>
              <a:off x="8845560" y="392400"/>
              <a:ext cx="3298320" cy="3566520"/>
            </p14:xfrm>
          </p:contentPart>
        </mc:Choice>
        <mc:Fallback xmlns="">
          <p:pic>
            <p:nvPicPr>
              <p:cNvPr id="3" name="Ink 2">
                <a:extLst>
                  <a:ext uri="{FF2B5EF4-FFF2-40B4-BE49-F238E27FC236}">
                    <a16:creationId xmlns:a16="http://schemas.microsoft.com/office/drawing/2014/main" id="{9B8A8229-D88F-446C-A17D-D8D9041BB102}"/>
                  </a:ext>
                </a:extLst>
              </p:cNvPr>
              <p:cNvPicPr>
                <a:picLocks noGrp="1" noRot="1" noChangeAspect="1" noMove="1" noResize="1" noEditPoints="1" noAdjustHandles="1" noChangeArrowheads="1" noChangeShapeType="1"/>
              </p:cNvPicPr>
              <p:nvPr/>
            </p:nvPicPr>
            <p:blipFill>
              <a:blip r:embed="rId6"/>
              <a:stretch>
                <a:fillRect/>
              </a:stretch>
            </p:blipFill>
            <p:spPr>
              <a:xfrm>
                <a:off x="8836200" y="383040"/>
                <a:ext cx="3317040" cy="3585240"/>
              </a:xfrm>
              <a:prstGeom prst="rect">
                <a:avLst/>
              </a:prstGeom>
            </p:spPr>
          </p:pic>
        </mc:Fallback>
      </mc:AlternateContent>
    </p:spTree>
    <p:custDataLst>
      <p:tags r:id="rId1"/>
    </p:custDataLst>
    <p:extLst>
      <p:ext uri="{BB962C8B-B14F-4D97-AF65-F5344CB8AC3E}">
        <p14:creationId xmlns:p14="http://schemas.microsoft.com/office/powerpoint/2010/main" val="1925442170"/>
      </p:ext>
    </p:extLst>
  </p:cSld>
  <p:clrMapOvr>
    <a:masterClrMapping/>
  </p:clrMapOvr>
  <mc:AlternateContent xmlns:mc="http://schemas.openxmlformats.org/markup-compatibility/2006" xmlns:p14="http://schemas.microsoft.com/office/powerpoint/2010/main">
    <mc:Choice Requires="p14">
      <p:transition spd="slow" p14:dur="2000" advTm="17952"/>
    </mc:Choice>
    <mc:Fallback xmlns="">
      <p:transition spd="slow" advTm="1795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md type="call" cmd="playFrom(0.0)">
                                      <p:cBhvr>
                                        <p:cTn id="7" dur="1" fill="hold"/>
                                        <p:tgtEl>
                                          <p:spTgt spid="3"/>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Straight Connector 69">
            <a:extLst>
              <a:ext uri="{FF2B5EF4-FFF2-40B4-BE49-F238E27FC236}">
                <a16:creationId xmlns:a16="http://schemas.microsoft.com/office/drawing/2014/main" id="{C3C194F2-666F-46D0-B967-ADBF2BCC896E}"/>
              </a:ext>
            </a:extLst>
          </p:cNvPr>
          <p:cNvCxnSpPr>
            <a:cxnSpLocks/>
          </p:cNvCxnSpPr>
          <p:nvPr/>
        </p:nvCxnSpPr>
        <p:spPr>
          <a:xfrm flipV="1">
            <a:off x="7038052" y="0"/>
            <a:ext cx="0" cy="6858000"/>
          </a:xfrm>
          <a:prstGeom prst="line">
            <a:avLst/>
          </a:prstGeom>
          <a:ln w="1016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65" name="Group 164">
            <a:extLst>
              <a:ext uri="{FF2B5EF4-FFF2-40B4-BE49-F238E27FC236}">
                <a16:creationId xmlns:a16="http://schemas.microsoft.com/office/drawing/2014/main" id="{0D01DB44-4A3C-4027-A4F2-1E4AE8B9079E}"/>
              </a:ext>
            </a:extLst>
          </p:cNvPr>
          <p:cNvGrpSpPr/>
          <p:nvPr/>
        </p:nvGrpSpPr>
        <p:grpSpPr>
          <a:xfrm>
            <a:off x="7078741" y="960120"/>
            <a:ext cx="5094322" cy="5090730"/>
            <a:chOff x="-205434" y="-444843"/>
            <a:chExt cx="7817196" cy="7811681"/>
          </a:xfrm>
        </p:grpSpPr>
        <p:grpSp>
          <p:nvGrpSpPr>
            <p:cNvPr id="166" name="Group 165">
              <a:extLst>
                <a:ext uri="{FF2B5EF4-FFF2-40B4-BE49-F238E27FC236}">
                  <a16:creationId xmlns:a16="http://schemas.microsoft.com/office/drawing/2014/main" id="{F499CFDE-1E17-49A9-B2F4-197F823D47B6}"/>
                </a:ext>
              </a:extLst>
            </p:cNvPr>
            <p:cNvGrpSpPr/>
            <p:nvPr/>
          </p:nvGrpSpPr>
          <p:grpSpPr>
            <a:xfrm>
              <a:off x="522465" y="262420"/>
              <a:ext cx="6564135" cy="6255418"/>
              <a:chOff x="789165" y="471970"/>
              <a:chExt cx="6564135" cy="6255418"/>
            </a:xfrm>
          </p:grpSpPr>
          <p:grpSp>
            <p:nvGrpSpPr>
              <p:cNvPr id="179" name="Group 178">
                <a:extLst>
                  <a:ext uri="{FF2B5EF4-FFF2-40B4-BE49-F238E27FC236}">
                    <a16:creationId xmlns:a16="http://schemas.microsoft.com/office/drawing/2014/main" id="{07206035-8D92-401B-AB56-C2E598757847}"/>
                  </a:ext>
                </a:extLst>
              </p:cNvPr>
              <p:cNvGrpSpPr/>
              <p:nvPr/>
            </p:nvGrpSpPr>
            <p:grpSpPr>
              <a:xfrm>
                <a:off x="1126870" y="471970"/>
                <a:ext cx="5656761" cy="6255418"/>
                <a:chOff x="7030278" y="3646887"/>
                <a:chExt cx="3771640" cy="2571080"/>
              </a:xfrm>
            </p:grpSpPr>
            <p:cxnSp>
              <p:nvCxnSpPr>
                <p:cNvPr id="188" name="Straight Connector 187">
                  <a:extLst>
                    <a:ext uri="{FF2B5EF4-FFF2-40B4-BE49-F238E27FC236}">
                      <a16:creationId xmlns:a16="http://schemas.microsoft.com/office/drawing/2014/main" id="{C9A7771E-68D5-49B1-9E51-F5BBC549B218}"/>
                    </a:ext>
                  </a:extLst>
                </p:cNvPr>
                <p:cNvCxnSpPr/>
                <p:nvPr/>
              </p:nvCxnSpPr>
              <p:spPr>
                <a:xfrm>
                  <a:off x="7970293" y="3670852"/>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9" name="Straight Connector 188">
                  <a:extLst>
                    <a:ext uri="{FF2B5EF4-FFF2-40B4-BE49-F238E27FC236}">
                      <a16:creationId xmlns:a16="http://schemas.microsoft.com/office/drawing/2014/main" id="{F95D72DA-C107-492D-A272-921061635771}"/>
                    </a:ext>
                  </a:extLst>
                </p:cNvPr>
                <p:cNvCxnSpPr/>
                <p:nvPr/>
              </p:nvCxnSpPr>
              <p:spPr>
                <a:xfrm>
                  <a:off x="7030278" y="368017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90" name="Straight Connector 189">
                  <a:extLst>
                    <a:ext uri="{FF2B5EF4-FFF2-40B4-BE49-F238E27FC236}">
                      <a16:creationId xmlns:a16="http://schemas.microsoft.com/office/drawing/2014/main" id="{51B9ABF2-C5FC-42CC-82FE-4251699341DE}"/>
                    </a:ext>
                  </a:extLst>
                </p:cNvPr>
                <p:cNvCxnSpPr/>
                <p:nvPr/>
              </p:nvCxnSpPr>
              <p:spPr>
                <a:xfrm>
                  <a:off x="8916251" y="3657204"/>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91" name="Straight Connector 190">
                  <a:extLst>
                    <a:ext uri="{FF2B5EF4-FFF2-40B4-BE49-F238E27FC236}">
                      <a16:creationId xmlns:a16="http://schemas.microsoft.com/office/drawing/2014/main" id="{A4709EBC-C0AC-443D-97B9-79AFC0E00915}"/>
                    </a:ext>
                  </a:extLst>
                </p:cNvPr>
                <p:cNvCxnSpPr/>
                <p:nvPr/>
              </p:nvCxnSpPr>
              <p:spPr>
                <a:xfrm>
                  <a:off x="9855960" y="3660535"/>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92" name="Straight Connector 191">
                  <a:extLst>
                    <a:ext uri="{FF2B5EF4-FFF2-40B4-BE49-F238E27FC236}">
                      <a16:creationId xmlns:a16="http://schemas.microsoft.com/office/drawing/2014/main" id="{5A766876-109C-42F1-B668-2ABBBC69C4C2}"/>
                    </a:ext>
                  </a:extLst>
                </p:cNvPr>
                <p:cNvCxnSpPr/>
                <p:nvPr/>
              </p:nvCxnSpPr>
              <p:spPr>
                <a:xfrm>
                  <a:off x="10801918" y="3646887"/>
                  <a:ext cx="0" cy="2537792"/>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grpSp>
            <p:nvGrpSpPr>
              <p:cNvPr id="180" name="Group 179">
                <a:extLst>
                  <a:ext uri="{FF2B5EF4-FFF2-40B4-BE49-F238E27FC236}">
                    <a16:creationId xmlns:a16="http://schemas.microsoft.com/office/drawing/2014/main" id="{A90C605F-3141-43C7-B661-0CBF6B3EAA8B}"/>
                  </a:ext>
                </a:extLst>
              </p:cNvPr>
              <p:cNvGrpSpPr/>
              <p:nvPr/>
            </p:nvGrpSpPr>
            <p:grpSpPr>
              <a:xfrm>
                <a:off x="789165" y="819317"/>
                <a:ext cx="6354585" cy="5656758"/>
                <a:chOff x="789165" y="819317"/>
                <a:chExt cx="7776985" cy="5656758"/>
              </a:xfrm>
            </p:grpSpPr>
            <p:cxnSp>
              <p:nvCxnSpPr>
                <p:cNvPr id="183" name="Straight Connector 182">
                  <a:extLst>
                    <a:ext uri="{FF2B5EF4-FFF2-40B4-BE49-F238E27FC236}">
                      <a16:creationId xmlns:a16="http://schemas.microsoft.com/office/drawing/2014/main" id="{E21F6819-EAE5-4C70-9330-7E5B24331C7A}"/>
                    </a:ext>
                  </a:extLst>
                </p:cNvPr>
                <p:cNvCxnSpPr/>
                <p:nvPr/>
              </p:nvCxnSpPr>
              <p:spPr>
                <a:xfrm rot="16200000">
                  <a:off x="4699803" y="117428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4" name="Straight Connector 183">
                  <a:extLst>
                    <a:ext uri="{FF2B5EF4-FFF2-40B4-BE49-F238E27FC236}">
                      <a16:creationId xmlns:a16="http://schemas.microsoft.com/office/drawing/2014/main" id="{8820C438-4D23-41FB-AB38-4D21CB217B68}"/>
                    </a:ext>
                  </a:extLst>
                </p:cNvPr>
                <p:cNvCxnSpPr/>
                <p:nvPr/>
              </p:nvCxnSpPr>
              <p:spPr>
                <a:xfrm rot="16200000">
                  <a:off x="4728003" y="2637927"/>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5" name="Straight Connector 184">
                  <a:extLst>
                    <a:ext uri="{FF2B5EF4-FFF2-40B4-BE49-F238E27FC236}">
                      <a16:creationId xmlns:a16="http://schemas.microsoft.com/office/drawing/2014/main" id="{2AC4C882-63ED-43BA-81B4-C49A9CC07C6A}"/>
                    </a:ext>
                  </a:extLst>
                </p:cNvPr>
                <p:cNvCxnSpPr/>
                <p:nvPr/>
              </p:nvCxnSpPr>
              <p:spPr>
                <a:xfrm rot="16200000">
                  <a:off x="4658520" y="-190682"/>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6" name="Straight Connector 185">
                  <a:extLst>
                    <a:ext uri="{FF2B5EF4-FFF2-40B4-BE49-F238E27FC236}">
                      <a16:creationId xmlns:a16="http://schemas.microsoft.com/office/drawing/2014/main" id="{0420B4B7-4B6D-403C-91DD-E7B5D4FB4AC0}"/>
                    </a:ext>
                  </a:extLst>
                </p:cNvPr>
                <p:cNvCxnSpPr/>
                <p:nvPr/>
              </p:nvCxnSpPr>
              <p:spPr>
                <a:xfrm rot="16200000">
                  <a:off x="4668596" y="-1600070"/>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cxnSp>
              <p:nvCxnSpPr>
                <p:cNvPr id="187" name="Straight Connector 186">
                  <a:extLst>
                    <a:ext uri="{FF2B5EF4-FFF2-40B4-BE49-F238E27FC236}">
                      <a16:creationId xmlns:a16="http://schemas.microsoft.com/office/drawing/2014/main" id="{7D320C1A-99D0-496F-96B3-C24E547C40BE}"/>
                    </a:ext>
                  </a:extLst>
                </p:cNvPr>
                <p:cNvCxnSpPr/>
                <p:nvPr/>
              </p:nvCxnSpPr>
              <p:spPr>
                <a:xfrm rot="16200000">
                  <a:off x="4627313" y="-3018831"/>
                  <a:ext cx="0" cy="7676295"/>
                </a:xfrm>
                <a:prstGeom prst="line">
                  <a:avLst/>
                </a:prstGeom>
                <a:ln w="25400">
                  <a:solidFill>
                    <a:srgbClr val="002060"/>
                  </a:solidFill>
                  <a:prstDash val="dash"/>
                </a:ln>
              </p:spPr>
              <p:style>
                <a:lnRef idx="1">
                  <a:schemeClr val="accent2"/>
                </a:lnRef>
                <a:fillRef idx="0">
                  <a:schemeClr val="accent2"/>
                </a:fillRef>
                <a:effectRef idx="0">
                  <a:schemeClr val="accent2"/>
                </a:effectRef>
                <a:fontRef idx="minor">
                  <a:schemeClr val="tx1"/>
                </a:fontRef>
              </p:style>
            </p:cxnSp>
          </p:grpSp>
          <p:cxnSp>
            <p:nvCxnSpPr>
              <p:cNvPr id="181" name="Straight Arrow Connector 180">
                <a:extLst>
                  <a:ext uri="{FF2B5EF4-FFF2-40B4-BE49-F238E27FC236}">
                    <a16:creationId xmlns:a16="http://schemas.microsoft.com/office/drawing/2014/main" id="{9AA34428-4C77-4FB4-AD74-4D282F46E38A}"/>
                  </a:ext>
                </a:extLst>
              </p:cNvPr>
              <p:cNvCxnSpPr>
                <a:cxnSpLocks/>
              </p:cNvCxnSpPr>
              <p:nvPr/>
            </p:nvCxnSpPr>
            <p:spPr>
              <a:xfrm>
                <a:off x="898297" y="3646383"/>
                <a:ext cx="6455003"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cxnSp>
            <p:nvCxnSpPr>
              <p:cNvPr id="182" name="Straight Arrow Connector 181">
                <a:extLst>
                  <a:ext uri="{FF2B5EF4-FFF2-40B4-BE49-F238E27FC236}">
                    <a16:creationId xmlns:a16="http://schemas.microsoft.com/office/drawing/2014/main" id="{B368A624-507E-41B0-9865-7A6CF9ECDF0E}"/>
                  </a:ext>
                </a:extLst>
              </p:cNvPr>
              <p:cNvCxnSpPr>
                <a:cxnSpLocks/>
              </p:cNvCxnSpPr>
              <p:nvPr/>
            </p:nvCxnSpPr>
            <p:spPr>
              <a:xfrm flipV="1">
                <a:off x="3965320" y="611872"/>
                <a:ext cx="0" cy="6101533"/>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cxnSp>
          <p:nvCxnSpPr>
            <p:cNvPr id="167" name="Straight Connector 166">
              <a:extLst>
                <a:ext uri="{FF2B5EF4-FFF2-40B4-BE49-F238E27FC236}">
                  <a16:creationId xmlns:a16="http://schemas.microsoft.com/office/drawing/2014/main" id="{549A28D7-5BB4-417E-8D6B-F608BED8D64C}"/>
                </a:ext>
              </a:extLst>
            </p:cNvPr>
            <p:cNvCxnSpPr>
              <a:cxnSpLocks/>
            </p:cNvCxnSpPr>
            <p:nvPr/>
          </p:nvCxnSpPr>
          <p:spPr>
            <a:xfrm flipH="1">
              <a:off x="1309816" y="444843"/>
              <a:ext cx="1574208" cy="674513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68" name="Straight Connector 167">
              <a:extLst>
                <a:ext uri="{FF2B5EF4-FFF2-40B4-BE49-F238E27FC236}">
                  <a16:creationId xmlns:a16="http://schemas.microsoft.com/office/drawing/2014/main" id="{4275DB48-F60B-4890-9418-7718DB95D170}"/>
                </a:ext>
              </a:extLst>
            </p:cNvPr>
            <p:cNvCxnSpPr>
              <a:cxnSpLocks/>
            </p:cNvCxnSpPr>
            <p:nvPr/>
          </p:nvCxnSpPr>
          <p:spPr>
            <a:xfrm flipH="1">
              <a:off x="-205434" y="857250"/>
              <a:ext cx="1483020" cy="650958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69" name="Straight Connector 168">
              <a:extLst>
                <a:ext uri="{FF2B5EF4-FFF2-40B4-BE49-F238E27FC236}">
                  <a16:creationId xmlns:a16="http://schemas.microsoft.com/office/drawing/2014/main" id="{82C1D69D-8475-4A5B-AAFE-73F7DF40981D}"/>
                </a:ext>
              </a:extLst>
            </p:cNvPr>
            <p:cNvCxnSpPr>
              <a:cxnSpLocks/>
            </p:cNvCxnSpPr>
            <p:nvPr/>
          </p:nvCxnSpPr>
          <p:spPr>
            <a:xfrm flipH="1">
              <a:off x="2964880" y="361950"/>
              <a:ext cx="1435670" cy="6100000"/>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170" name="Straight Connector 169">
              <a:extLst>
                <a:ext uri="{FF2B5EF4-FFF2-40B4-BE49-F238E27FC236}">
                  <a16:creationId xmlns:a16="http://schemas.microsoft.com/office/drawing/2014/main" id="{D12F7057-AF79-4CA9-A178-63DB58F8F5A4}"/>
                </a:ext>
              </a:extLst>
            </p:cNvPr>
            <p:cNvCxnSpPr>
              <a:cxnSpLocks/>
            </p:cNvCxnSpPr>
            <p:nvPr/>
          </p:nvCxnSpPr>
          <p:spPr>
            <a:xfrm flipH="1">
              <a:off x="4497859" y="-222422"/>
              <a:ext cx="1513367" cy="6584864"/>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1" name="Straight Connector 170">
              <a:extLst>
                <a:ext uri="{FF2B5EF4-FFF2-40B4-BE49-F238E27FC236}">
                  <a16:creationId xmlns:a16="http://schemas.microsoft.com/office/drawing/2014/main" id="{6C5FE7B3-E530-4887-8ECE-E49EEAD5C35D}"/>
                </a:ext>
              </a:extLst>
            </p:cNvPr>
            <p:cNvCxnSpPr>
              <a:cxnSpLocks/>
            </p:cNvCxnSpPr>
            <p:nvPr/>
          </p:nvCxnSpPr>
          <p:spPr>
            <a:xfrm flipH="1">
              <a:off x="6162422" y="-444843"/>
              <a:ext cx="1296480" cy="633236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2" name="Straight Connector 171">
              <a:extLst>
                <a:ext uri="{FF2B5EF4-FFF2-40B4-BE49-F238E27FC236}">
                  <a16:creationId xmlns:a16="http://schemas.microsoft.com/office/drawing/2014/main" id="{1D932A34-CA8C-4135-B515-3EFB116E2680}"/>
                </a:ext>
              </a:extLst>
            </p:cNvPr>
            <p:cNvCxnSpPr>
              <a:cxnSpLocks/>
            </p:cNvCxnSpPr>
            <p:nvPr/>
          </p:nvCxnSpPr>
          <p:spPr>
            <a:xfrm flipV="1">
              <a:off x="0" y="4216053"/>
              <a:ext cx="6771503" cy="1473341"/>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3" name="Straight Connector 172">
              <a:extLst>
                <a:ext uri="{FF2B5EF4-FFF2-40B4-BE49-F238E27FC236}">
                  <a16:creationId xmlns:a16="http://schemas.microsoft.com/office/drawing/2014/main" id="{A54719A3-2D0D-4B0A-B693-7F4FD732E796}"/>
                </a:ext>
              </a:extLst>
            </p:cNvPr>
            <p:cNvCxnSpPr>
              <a:cxnSpLocks/>
            </p:cNvCxnSpPr>
            <p:nvPr/>
          </p:nvCxnSpPr>
          <p:spPr>
            <a:xfrm flipV="1">
              <a:off x="-190500" y="5787084"/>
              <a:ext cx="6462353" cy="1519569"/>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4" name="Straight Connector 173">
              <a:extLst>
                <a:ext uri="{FF2B5EF4-FFF2-40B4-BE49-F238E27FC236}">
                  <a16:creationId xmlns:a16="http://schemas.microsoft.com/office/drawing/2014/main" id="{A8F15944-0136-4671-84F2-57CCFF773AA1}"/>
                </a:ext>
              </a:extLst>
            </p:cNvPr>
            <p:cNvCxnSpPr>
              <a:cxnSpLocks/>
            </p:cNvCxnSpPr>
            <p:nvPr/>
          </p:nvCxnSpPr>
          <p:spPr>
            <a:xfrm flipV="1">
              <a:off x="547964" y="2724150"/>
              <a:ext cx="6252889" cy="1399566"/>
            </a:xfrm>
            <a:prstGeom prst="line">
              <a:avLst/>
            </a:prstGeom>
            <a:ln w="2540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175" name="Straight Connector 174">
              <a:extLst>
                <a:ext uri="{FF2B5EF4-FFF2-40B4-BE49-F238E27FC236}">
                  <a16:creationId xmlns:a16="http://schemas.microsoft.com/office/drawing/2014/main" id="{1D6027F4-54FB-4F1D-983E-7EED36312502}"/>
                </a:ext>
              </a:extLst>
            </p:cNvPr>
            <p:cNvCxnSpPr>
              <a:cxnSpLocks/>
            </p:cNvCxnSpPr>
            <p:nvPr/>
          </p:nvCxnSpPr>
          <p:spPr>
            <a:xfrm flipV="1">
              <a:off x="685800" y="1111011"/>
              <a:ext cx="6629400" cy="1499853"/>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6" name="Straight Connector 175">
              <a:extLst>
                <a:ext uri="{FF2B5EF4-FFF2-40B4-BE49-F238E27FC236}">
                  <a16:creationId xmlns:a16="http://schemas.microsoft.com/office/drawing/2014/main" id="{9AB250B2-C3E7-4654-81EA-D04BA98D8D71}"/>
                </a:ext>
              </a:extLst>
            </p:cNvPr>
            <p:cNvCxnSpPr>
              <a:cxnSpLocks/>
            </p:cNvCxnSpPr>
            <p:nvPr/>
          </p:nvCxnSpPr>
          <p:spPr>
            <a:xfrm flipV="1">
              <a:off x="1160118" y="-337131"/>
              <a:ext cx="6451644" cy="1350898"/>
            </a:xfrm>
            <a:prstGeom prst="line">
              <a:avLst/>
            </a:prstGeom>
            <a:ln w="57150">
              <a:solidFill>
                <a:srgbClr val="FF0000"/>
              </a:solidFill>
              <a:prstDash val="solid"/>
            </a:ln>
          </p:spPr>
          <p:style>
            <a:lnRef idx="1">
              <a:schemeClr val="accent2"/>
            </a:lnRef>
            <a:fillRef idx="0">
              <a:schemeClr val="accent2"/>
            </a:fillRef>
            <a:effectRef idx="0">
              <a:schemeClr val="accent2"/>
            </a:effectRef>
            <a:fontRef idx="minor">
              <a:schemeClr val="tx1"/>
            </a:fontRef>
          </p:style>
        </p:cxnSp>
        <p:cxnSp>
          <p:nvCxnSpPr>
            <p:cNvPr id="177" name="Straight Arrow Connector 176">
              <a:extLst>
                <a:ext uri="{FF2B5EF4-FFF2-40B4-BE49-F238E27FC236}">
                  <a16:creationId xmlns:a16="http://schemas.microsoft.com/office/drawing/2014/main" id="{2AFE993B-81EC-4DC9-A78D-D878B34916ED}"/>
                </a:ext>
              </a:extLst>
            </p:cNvPr>
            <p:cNvCxnSpPr>
              <a:cxnSpLocks/>
            </p:cNvCxnSpPr>
            <p:nvPr/>
          </p:nvCxnSpPr>
          <p:spPr>
            <a:xfrm flipV="1">
              <a:off x="345989" y="2627728"/>
              <a:ext cx="6771503" cy="1560735"/>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178" name="Straight Arrow Connector 177">
              <a:extLst>
                <a:ext uri="{FF2B5EF4-FFF2-40B4-BE49-F238E27FC236}">
                  <a16:creationId xmlns:a16="http://schemas.microsoft.com/office/drawing/2014/main" id="{6D0C2197-EB45-4DCA-A06D-27DCA6139081}"/>
                </a:ext>
              </a:extLst>
            </p:cNvPr>
            <p:cNvCxnSpPr>
              <a:cxnSpLocks/>
            </p:cNvCxnSpPr>
            <p:nvPr/>
          </p:nvCxnSpPr>
          <p:spPr>
            <a:xfrm flipV="1">
              <a:off x="2916195" y="0"/>
              <a:ext cx="1594435" cy="6751682"/>
            </a:xfrm>
            <a:prstGeom prst="straightConnector1">
              <a:avLst/>
            </a:prstGeom>
            <a:ln w="762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2" name="Group 1">
            <a:extLst>
              <a:ext uri="{FF2B5EF4-FFF2-40B4-BE49-F238E27FC236}">
                <a16:creationId xmlns:a16="http://schemas.microsoft.com/office/drawing/2014/main" id="{AD374933-F714-4AB0-88D1-0E5690D29E87}"/>
              </a:ext>
            </a:extLst>
          </p:cNvPr>
          <p:cNvGrpSpPr/>
          <p:nvPr/>
        </p:nvGrpSpPr>
        <p:grpSpPr>
          <a:xfrm>
            <a:off x="0" y="0"/>
            <a:ext cx="6115050" cy="4116682"/>
            <a:chOff x="0" y="0"/>
            <a:chExt cx="6115050" cy="4116682"/>
          </a:xfrm>
        </p:grpSpPr>
        <p:sp>
          <p:nvSpPr>
            <p:cNvPr id="193" name="TextBox 192">
              <a:extLst>
                <a:ext uri="{FF2B5EF4-FFF2-40B4-BE49-F238E27FC236}">
                  <a16:creationId xmlns:a16="http://schemas.microsoft.com/office/drawing/2014/main" id="{A69630C7-EAB5-4AD9-A37C-7F36C77D46B5}"/>
                </a:ext>
              </a:extLst>
            </p:cNvPr>
            <p:cNvSpPr txBox="1"/>
            <p:nvPr/>
          </p:nvSpPr>
          <p:spPr>
            <a:xfrm>
              <a:off x="0" y="0"/>
              <a:ext cx="6115050" cy="707886"/>
            </a:xfrm>
            <a:prstGeom prst="rect">
              <a:avLst/>
            </a:prstGeom>
            <a:noFill/>
          </p:spPr>
          <p:txBody>
            <a:bodyPr wrap="square" rtlCol="0">
              <a:spAutoFit/>
            </a:bodyPr>
            <a:lstStyle/>
            <a:p>
              <a:pPr marL="742950" indent="-742950">
                <a:buAutoNum type="arabicPeriod"/>
              </a:pPr>
              <a:r>
                <a:rPr lang="en-US" sz="4000" dirty="0"/>
                <a:t>Calculate slopes of axes:</a:t>
              </a:r>
              <a:endParaRPr lang="en-CA" sz="4000" dirty="0"/>
            </a:p>
          </p:txBody>
        </p:sp>
        <p:grpSp>
          <p:nvGrpSpPr>
            <p:cNvPr id="194" name="Group 193">
              <a:extLst>
                <a:ext uri="{FF2B5EF4-FFF2-40B4-BE49-F238E27FC236}">
                  <a16:creationId xmlns:a16="http://schemas.microsoft.com/office/drawing/2014/main" id="{D3FFE2FC-E490-4BAE-8D63-A882A93E36C3}"/>
                </a:ext>
              </a:extLst>
            </p:cNvPr>
            <p:cNvGrpSpPr/>
            <p:nvPr/>
          </p:nvGrpSpPr>
          <p:grpSpPr>
            <a:xfrm>
              <a:off x="855406" y="859542"/>
              <a:ext cx="3257549" cy="3257140"/>
              <a:chOff x="626435" y="3943760"/>
              <a:chExt cx="3257549" cy="3257140"/>
            </a:xfrm>
          </p:grpSpPr>
          <p:grpSp>
            <p:nvGrpSpPr>
              <p:cNvPr id="195" name="Group 194">
                <a:extLst>
                  <a:ext uri="{FF2B5EF4-FFF2-40B4-BE49-F238E27FC236}">
                    <a16:creationId xmlns:a16="http://schemas.microsoft.com/office/drawing/2014/main" id="{2BAE3390-89BF-421D-BF23-938882B7F7B3}"/>
                  </a:ext>
                </a:extLst>
              </p:cNvPr>
              <p:cNvGrpSpPr/>
              <p:nvPr/>
            </p:nvGrpSpPr>
            <p:grpSpPr>
              <a:xfrm>
                <a:off x="626435" y="5219700"/>
                <a:ext cx="1956177" cy="1981200"/>
                <a:chOff x="76200" y="5162550"/>
                <a:chExt cx="1956177" cy="1981200"/>
              </a:xfrm>
            </p:grpSpPr>
            <p:sp>
              <p:nvSpPr>
                <p:cNvPr id="203" name="Arc 202">
                  <a:extLst>
                    <a:ext uri="{FF2B5EF4-FFF2-40B4-BE49-F238E27FC236}">
                      <a16:creationId xmlns:a16="http://schemas.microsoft.com/office/drawing/2014/main" id="{A9920999-6507-46F2-AA86-6935744E3F22}"/>
                    </a:ext>
                  </a:extLst>
                </p:cNvPr>
                <p:cNvSpPr/>
                <p:nvPr/>
              </p:nvSpPr>
              <p:spPr>
                <a:xfrm>
                  <a:off x="76200" y="5791200"/>
                  <a:ext cx="1352550" cy="1352550"/>
                </a:xfrm>
                <a:prstGeom prst="arc">
                  <a:avLst>
                    <a:gd name="adj1" fmla="val 16827595"/>
                    <a:gd name="adj2" fmla="val 21056957"/>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8A9E5454-D37A-41F0-8DD2-5CDD72CA91FA}"/>
                        </a:ext>
                      </a:extLst>
                    </p:cNvPr>
                    <p:cNvSpPr txBox="1"/>
                    <p:nvPr/>
                  </p:nvSpPr>
                  <p:spPr>
                    <a:xfrm>
                      <a:off x="914400" y="5162550"/>
                      <a:ext cx="603627"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𝜃</m:t>
                            </m:r>
                          </m:oMath>
                        </m:oMathPara>
                      </a14:m>
                      <a:endParaRPr lang="en-CA" sz="4000" dirty="0"/>
                    </a:p>
                  </p:txBody>
                </p:sp>
              </mc:Choice>
              <mc:Fallback xmlns="">
                <p:sp>
                  <p:nvSpPr>
                    <p:cNvPr id="16" name="TextBox 15">
                      <a:extLst>
                        <a:ext uri="{FF2B5EF4-FFF2-40B4-BE49-F238E27FC236}">
                          <a16:creationId xmlns:a16="http://schemas.microsoft.com/office/drawing/2014/main" id="{9094623C-E995-4437-84F8-5A455B490440}"/>
                        </a:ext>
                      </a:extLst>
                    </p:cNvPr>
                    <p:cNvSpPr txBox="1">
                      <a:spLocks noRot="1" noChangeAspect="1" noMove="1" noResize="1" noEditPoints="1" noAdjustHandles="1" noChangeArrowheads="1" noChangeShapeType="1" noTextEdit="1"/>
                    </p:cNvSpPr>
                    <p:nvPr/>
                  </p:nvSpPr>
                  <p:spPr>
                    <a:xfrm>
                      <a:off x="914400" y="5162550"/>
                      <a:ext cx="603627" cy="707886"/>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05" name="TextBox 204">
                      <a:extLst>
                        <a:ext uri="{FF2B5EF4-FFF2-40B4-BE49-F238E27FC236}">
                          <a16:creationId xmlns:a16="http://schemas.microsoft.com/office/drawing/2014/main" id="{C367B572-BDF6-4E4A-BDE5-CB637C806B6E}"/>
                        </a:ext>
                      </a:extLst>
                    </p:cNvPr>
                    <p:cNvSpPr txBox="1"/>
                    <p:nvPr/>
                  </p:nvSpPr>
                  <p:spPr>
                    <a:xfrm>
                      <a:off x="1428750" y="5543550"/>
                      <a:ext cx="603627"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𝜃</m:t>
                            </m:r>
                          </m:oMath>
                        </m:oMathPara>
                      </a14:m>
                      <a:endParaRPr lang="en-CA" sz="4000" dirty="0"/>
                    </a:p>
                  </p:txBody>
                </p:sp>
              </mc:Choice>
              <mc:Fallback xmlns="">
                <p:sp>
                  <p:nvSpPr>
                    <p:cNvPr id="17" name="TextBox 16">
                      <a:extLst>
                        <a:ext uri="{FF2B5EF4-FFF2-40B4-BE49-F238E27FC236}">
                          <a16:creationId xmlns:a16="http://schemas.microsoft.com/office/drawing/2014/main" id="{74F05653-3B74-492A-8021-B3795DC2BCC7}"/>
                        </a:ext>
                      </a:extLst>
                    </p:cNvPr>
                    <p:cNvSpPr txBox="1">
                      <a:spLocks noRot="1" noChangeAspect="1" noMove="1" noResize="1" noEditPoints="1" noAdjustHandles="1" noChangeArrowheads="1" noChangeShapeType="1" noTextEdit="1"/>
                    </p:cNvSpPr>
                    <p:nvPr/>
                  </p:nvSpPr>
                  <p:spPr>
                    <a:xfrm>
                      <a:off x="1428750" y="5543550"/>
                      <a:ext cx="603627" cy="707886"/>
                    </a:xfrm>
                    <a:prstGeom prst="rect">
                      <a:avLst/>
                    </a:prstGeom>
                    <a:blipFill>
                      <a:blip r:embed="rId5"/>
                      <a:stretch>
                        <a:fillRect/>
                      </a:stretch>
                    </a:blipFill>
                  </p:spPr>
                  <p:txBody>
                    <a:bodyPr/>
                    <a:lstStyle/>
                    <a:p>
                      <a:r>
                        <a:rPr lang="en-CA">
                          <a:noFill/>
                        </a:rPr>
                        <a:t> </a:t>
                      </a:r>
                    </a:p>
                  </p:txBody>
                </p:sp>
              </mc:Fallback>
            </mc:AlternateContent>
          </p:grpSp>
          <p:grpSp>
            <p:nvGrpSpPr>
              <p:cNvPr id="197" name="Group 196">
                <a:extLst>
                  <a:ext uri="{FF2B5EF4-FFF2-40B4-BE49-F238E27FC236}">
                    <a16:creationId xmlns:a16="http://schemas.microsoft.com/office/drawing/2014/main" id="{0297639A-0266-44A7-9628-9A20EF732F99}"/>
                  </a:ext>
                </a:extLst>
              </p:cNvPr>
              <p:cNvGrpSpPr/>
              <p:nvPr/>
            </p:nvGrpSpPr>
            <p:grpSpPr>
              <a:xfrm>
                <a:off x="1146820" y="3943760"/>
                <a:ext cx="2737164" cy="2698110"/>
                <a:chOff x="375139" y="2683063"/>
                <a:chExt cx="3938807" cy="3882608"/>
              </a:xfrm>
            </p:grpSpPr>
            <p:cxnSp>
              <p:nvCxnSpPr>
                <p:cNvPr id="200" name="Straight Connector 199">
                  <a:extLst>
                    <a:ext uri="{FF2B5EF4-FFF2-40B4-BE49-F238E27FC236}">
                      <a16:creationId xmlns:a16="http://schemas.microsoft.com/office/drawing/2014/main" id="{CB4AFF99-5F9A-4167-B1F7-A670BDD5B147}"/>
                    </a:ext>
                  </a:extLst>
                </p:cNvPr>
                <p:cNvCxnSpPr>
                  <a:cxnSpLocks/>
                </p:cNvCxnSpPr>
                <p:nvPr/>
              </p:nvCxnSpPr>
              <p:spPr>
                <a:xfrm flipV="1">
                  <a:off x="406519" y="2683063"/>
                  <a:ext cx="3907427" cy="3882608"/>
                </a:xfrm>
                <a:prstGeom prst="line">
                  <a:avLst/>
                </a:prstGeom>
                <a:ln w="1016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505EF872-12BE-474A-B433-A86E5FEDC302}"/>
                    </a:ext>
                  </a:extLst>
                </p:cNvPr>
                <p:cNvCxnSpPr>
                  <a:cxnSpLocks/>
                </p:cNvCxnSpPr>
                <p:nvPr/>
              </p:nvCxnSpPr>
              <p:spPr>
                <a:xfrm flipV="1">
                  <a:off x="375139" y="5799992"/>
                  <a:ext cx="3124200" cy="720084"/>
                </a:xfrm>
                <a:prstGeom prst="straightConnector1">
                  <a:avLst/>
                </a:prstGeom>
                <a:ln w="1270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202" name="Straight Arrow Connector 201">
                  <a:extLst>
                    <a:ext uri="{FF2B5EF4-FFF2-40B4-BE49-F238E27FC236}">
                      <a16:creationId xmlns:a16="http://schemas.microsoft.com/office/drawing/2014/main" id="{C0A5F2BA-CEAB-4A86-9083-0D5DAC984438}"/>
                    </a:ext>
                  </a:extLst>
                </p:cNvPr>
                <p:cNvCxnSpPr>
                  <a:cxnSpLocks/>
                </p:cNvCxnSpPr>
                <p:nvPr/>
              </p:nvCxnSpPr>
              <p:spPr>
                <a:xfrm flipV="1">
                  <a:off x="408708" y="3399692"/>
                  <a:ext cx="747481" cy="3165231"/>
                </a:xfrm>
                <a:prstGeom prst="straightConnector1">
                  <a:avLst/>
                </a:prstGeom>
                <a:ln w="1270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grpSp>
      </p:grpSp>
      <p:grpSp>
        <p:nvGrpSpPr>
          <p:cNvPr id="3" name="Group 2">
            <a:extLst>
              <a:ext uri="{FF2B5EF4-FFF2-40B4-BE49-F238E27FC236}">
                <a16:creationId xmlns:a16="http://schemas.microsoft.com/office/drawing/2014/main" id="{552E8F7B-AF05-4C3C-855D-A76EB0B815A2}"/>
              </a:ext>
            </a:extLst>
          </p:cNvPr>
          <p:cNvGrpSpPr/>
          <p:nvPr/>
        </p:nvGrpSpPr>
        <p:grpSpPr>
          <a:xfrm>
            <a:off x="1" y="4352382"/>
            <a:ext cx="7181850" cy="2250596"/>
            <a:chOff x="1" y="4352382"/>
            <a:chExt cx="7181850" cy="2250596"/>
          </a:xfrm>
        </p:grpSpPr>
        <p:sp>
          <p:nvSpPr>
            <p:cNvPr id="206" name="TextBox 205">
              <a:extLst>
                <a:ext uri="{FF2B5EF4-FFF2-40B4-BE49-F238E27FC236}">
                  <a16:creationId xmlns:a16="http://schemas.microsoft.com/office/drawing/2014/main" id="{5AE1DEDC-4456-4FFE-9178-F05E9A5C5CFB}"/>
                </a:ext>
              </a:extLst>
            </p:cNvPr>
            <p:cNvSpPr txBox="1"/>
            <p:nvPr/>
          </p:nvSpPr>
          <p:spPr>
            <a:xfrm>
              <a:off x="1" y="4352382"/>
              <a:ext cx="7181850" cy="707886"/>
            </a:xfrm>
            <a:prstGeom prst="rect">
              <a:avLst/>
            </a:prstGeom>
            <a:noFill/>
          </p:spPr>
          <p:txBody>
            <a:bodyPr wrap="square" rtlCol="0">
              <a:spAutoFit/>
            </a:bodyPr>
            <a:lstStyle/>
            <a:p>
              <a:r>
                <a:rPr lang="en-US" sz="4000" dirty="0"/>
                <a:t>2. Calculate scale change on axes:</a:t>
              </a:r>
              <a:endParaRPr lang="en-CA" sz="4000" dirty="0"/>
            </a:p>
          </p:txBody>
        </p:sp>
        <p:grpSp>
          <p:nvGrpSpPr>
            <p:cNvPr id="207" name="Group 206">
              <a:extLst>
                <a:ext uri="{FF2B5EF4-FFF2-40B4-BE49-F238E27FC236}">
                  <a16:creationId xmlns:a16="http://schemas.microsoft.com/office/drawing/2014/main" id="{034C9649-9103-4C0F-AECD-6F0EB7152066}"/>
                </a:ext>
              </a:extLst>
            </p:cNvPr>
            <p:cNvGrpSpPr/>
            <p:nvPr/>
          </p:nvGrpSpPr>
          <p:grpSpPr>
            <a:xfrm>
              <a:off x="235976" y="5130220"/>
              <a:ext cx="5711928" cy="1472758"/>
              <a:chOff x="6308622" y="4585142"/>
              <a:chExt cx="5711928" cy="1472758"/>
            </a:xfrm>
          </p:grpSpPr>
          <p:cxnSp>
            <p:nvCxnSpPr>
              <p:cNvPr id="208" name="Straight Arrow Connector 207">
                <a:extLst>
                  <a:ext uri="{FF2B5EF4-FFF2-40B4-BE49-F238E27FC236}">
                    <a16:creationId xmlns:a16="http://schemas.microsoft.com/office/drawing/2014/main" id="{1180C90F-724F-45DB-B6C0-7124A5B68845}"/>
                  </a:ext>
                </a:extLst>
              </p:cNvPr>
              <p:cNvCxnSpPr>
                <a:cxnSpLocks/>
              </p:cNvCxnSpPr>
              <p:nvPr/>
            </p:nvCxnSpPr>
            <p:spPr>
              <a:xfrm flipV="1">
                <a:off x="6352757" y="4585142"/>
                <a:ext cx="5650557" cy="1302372"/>
              </a:xfrm>
              <a:prstGeom prst="straightConnector1">
                <a:avLst/>
              </a:prstGeom>
              <a:ln w="1270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209" name="Straight Arrow Connector 208">
                <a:extLst>
                  <a:ext uri="{FF2B5EF4-FFF2-40B4-BE49-F238E27FC236}">
                    <a16:creationId xmlns:a16="http://schemas.microsoft.com/office/drawing/2014/main" id="{ACC1DD5F-EC88-45F0-B5C5-B0C6C110FF14}"/>
                  </a:ext>
                </a:extLst>
              </p:cNvPr>
              <p:cNvCxnSpPr>
                <a:cxnSpLocks/>
              </p:cNvCxnSpPr>
              <p:nvPr/>
            </p:nvCxnSpPr>
            <p:spPr>
              <a:xfrm>
                <a:off x="6308622" y="5910874"/>
                <a:ext cx="5711928" cy="0"/>
              </a:xfrm>
              <a:prstGeom prst="straightConnector1">
                <a:avLst/>
              </a:prstGeom>
              <a:ln w="76200">
                <a:solidFill>
                  <a:srgbClr val="002060"/>
                </a:solidFill>
                <a:tailEnd type="triangle"/>
              </a:ln>
            </p:spPr>
            <p:style>
              <a:lnRef idx="1">
                <a:schemeClr val="accent2"/>
              </a:lnRef>
              <a:fillRef idx="0">
                <a:schemeClr val="accent2"/>
              </a:fillRef>
              <a:effectRef idx="0">
                <a:schemeClr val="accent2"/>
              </a:effectRef>
              <a:fontRef idx="minor">
                <a:schemeClr val="tx1"/>
              </a:fontRef>
            </p:style>
          </p:cxnSp>
          <p:grpSp>
            <p:nvGrpSpPr>
              <p:cNvPr id="210" name="Group 209">
                <a:extLst>
                  <a:ext uri="{FF2B5EF4-FFF2-40B4-BE49-F238E27FC236}">
                    <a16:creationId xmlns:a16="http://schemas.microsoft.com/office/drawing/2014/main" id="{039348DA-7B16-4E00-ABDB-451FFB621D1F}"/>
                  </a:ext>
                </a:extLst>
              </p:cNvPr>
              <p:cNvGrpSpPr/>
              <p:nvPr/>
            </p:nvGrpSpPr>
            <p:grpSpPr>
              <a:xfrm flipV="1">
                <a:off x="7315200" y="5779770"/>
                <a:ext cx="4175760" cy="278130"/>
                <a:chOff x="7315200" y="5715000"/>
                <a:chExt cx="4175760" cy="407670"/>
              </a:xfrm>
            </p:grpSpPr>
            <p:cxnSp>
              <p:nvCxnSpPr>
                <p:cNvPr id="216" name="Straight Connector 215">
                  <a:extLst>
                    <a:ext uri="{FF2B5EF4-FFF2-40B4-BE49-F238E27FC236}">
                      <a16:creationId xmlns:a16="http://schemas.microsoft.com/office/drawing/2014/main" id="{0408F766-ECD4-411B-BEC0-B7BF674AF03C}"/>
                    </a:ext>
                  </a:extLst>
                </p:cNvPr>
                <p:cNvCxnSpPr/>
                <p:nvPr/>
              </p:nvCxnSpPr>
              <p:spPr>
                <a:xfrm>
                  <a:off x="7315200" y="5715000"/>
                  <a:ext cx="0" cy="40005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A1026B5-D5CA-4F64-912E-8B9700999501}"/>
                    </a:ext>
                  </a:extLst>
                </p:cNvPr>
                <p:cNvCxnSpPr/>
                <p:nvPr/>
              </p:nvCxnSpPr>
              <p:spPr>
                <a:xfrm>
                  <a:off x="8359140" y="5722620"/>
                  <a:ext cx="0" cy="40005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EA5FB918-0667-4C39-B836-979D8E44B553}"/>
                    </a:ext>
                  </a:extLst>
                </p:cNvPr>
                <p:cNvCxnSpPr/>
                <p:nvPr/>
              </p:nvCxnSpPr>
              <p:spPr>
                <a:xfrm>
                  <a:off x="9403080" y="5715000"/>
                  <a:ext cx="0" cy="40005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867E49FE-E59F-4D98-8A5E-66DDD4CC7099}"/>
                    </a:ext>
                  </a:extLst>
                </p:cNvPr>
                <p:cNvCxnSpPr/>
                <p:nvPr/>
              </p:nvCxnSpPr>
              <p:spPr>
                <a:xfrm>
                  <a:off x="10447020" y="5722620"/>
                  <a:ext cx="0" cy="40005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F41C205-C7BF-4CB1-B06C-E7F0DDAA2C2B}"/>
                    </a:ext>
                  </a:extLst>
                </p:cNvPr>
                <p:cNvCxnSpPr/>
                <p:nvPr/>
              </p:nvCxnSpPr>
              <p:spPr>
                <a:xfrm>
                  <a:off x="11490960" y="5722620"/>
                  <a:ext cx="0" cy="40005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11" name="Group 210">
                <a:extLst>
                  <a:ext uri="{FF2B5EF4-FFF2-40B4-BE49-F238E27FC236}">
                    <a16:creationId xmlns:a16="http://schemas.microsoft.com/office/drawing/2014/main" id="{67A33CEA-B634-4116-B2F6-72938270561D}"/>
                  </a:ext>
                </a:extLst>
              </p:cNvPr>
              <p:cNvGrpSpPr/>
              <p:nvPr/>
            </p:nvGrpSpPr>
            <p:grpSpPr>
              <a:xfrm rot="20821589" flipV="1">
                <a:off x="7583201" y="4965047"/>
                <a:ext cx="3810885" cy="398708"/>
                <a:chOff x="8359140" y="5715000"/>
                <a:chExt cx="3131820" cy="407670"/>
              </a:xfrm>
            </p:grpSpPr>
            <p:cxnSp>
              <p:nvCxnSpPr>
                <p:cNvPr id="212" name="Straight Connector 211">
                  <a:extLst>
                    <a:ext uri="{FF2B5EF4-FFF2-40B4-BE49-F238E27FC236}">
                      <a16:creationId xmlns:a16="http://schemas.microsoft.com/office/drawing/2014/main" id="{DA8AC59E-9500-428F-8E37-C5F3A7C56983}"/>
                    </a:ext>
                  </a:extLst>
                </p:cNvPr>
                <p:cNvCxnSpPr/>
                <p:nvPr/>
              </p:nvCxnSpPr>
              <p:spPr>
                <a:xfrm>
                  <a:off x="8359140" y="5722620"/>
                  <a:ext cx="0" cy="4000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883A7FC2-6116-493E-86E4-7F2500A78F5C}"/>
                    </a:ext>
                  </a:extLst>
                </p:cNvPr>
                <p:cNvCxnSpPr/>
                <p:nvPr/>
              </p:nvCxnSpPr>
              <p:spPr>
                <a:xfrm>
                  <a:off x="9403080" y="5715000"/>
                  <a:ext cx="0" cy="4000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27C50F9E-F505-49E1-ACE9-B9832FBD34B4}"/>
                    </a:ext>
                  </a:extLst>
                </p:cNvPr>
                <p:cNvCxnSpPr/>
                <p:nvPr/>
              </p:nvCxnSpPr>
              <p:spPr>
                <a:xfrm>
                  <a:off x="10447020" y="5722620"/>
                  <a:ext cx="0" cy="4000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A91E3C6B-64F1-440F-B19F-5687572F55A3}"/>
                    </a:ext>
                  </a:extLst>
                </p:cNvPr>
                <p:cNvCxnSpPr/>
                <p:nvPr/>
              </p:nvCxnSpPr>
              <p:spPr>
                <a:xfrm>
                  <a:off x="11490960" y="5722620"/>
                  <a:ext cx="0" cy="4000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gr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34F0A405-93B5-42C4-B5B8-39D63DA9DB20}"/>
                  </a:ext>
                </a:extLst>
              </p:cNvPr>
              <p:cNvSpPr txBox="1"/>
              <p:nvPr/>
            </p:nvSpPr>
            <p:spPr>
              <a:xfrm>
                <a:off x="4903242" y="1319574"/>
                <a:ext cx="1158201" cy="1446550"/>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sz="8800" i="1">
                          <a:solidFill>
                            <a:srgbClr val="7030A0"/>
                          </a:solidFill>
                          <a:latin typeface="Cambria Math" panose="02040503050406030204" pitchFamily="18" charset="0"/>
                        </a:rPr>
                        <m:t>𝛽</m:t>
                      </m:r>
                    </m:oMath>
                  </m:oMathPara>
                </a14:m>
                <a:endParaRPr lang="en-CA" sz="8800" dirty="0"/>
              </a:p>
            </p:txBody>
          </p:sp>
        </mc:Choice>
        <mc:Fallback xmlns="">
          <p:sp>
            <p:nvSpPr>
              <p:cNvPr id="59" name="TextBox 58">
                <a:extLst>
                  <a:ext uri="{FF2B5EF4-FFF2-40B4-BE49-F238E27FC236}">
                    <a16:creationId xmlns:a16="http://schemas.microsoft.com/office/drawing/2014/main" id="{34F0A405-93B5-42C4-B5B8-39D63DA9DB20}"/>
                  </a:ext>
                </a:extLst>
              </p:cNvPr>
              <p:cNvSpPr txBox="1">
                <a:spLocks noRot="1" noChangeAspect="1" noMove="1" noResize="1" noEditPoints="1" noAdjustHandles="1" noChangeArrowheads="1" noChangeShapeType="1" noTextEdit="1"/>
              </p:cNvSpPr>
              <p:nvPr/>
            </p:nvSpPr>
            <p:spPr>
              <a:xfrm>
                <a:off x="4903242" y="1319574"/>
                <a:ext cx="1158201" cy="1446550"/>
              </a:xfrm>
              <a:prstGeom prst="rect">
                <a:avLst/>
              </a:prstGeom>
              <a:blipFill>
                <a:blip r:embed="rId6"/>
                <a:stretch>
                  <a:fillRect/>
                </a:stretch>
              </a:blipFill>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2113070353"/>
      </p:ext>
    </p:extLst>
  </p:cSld>
  <p:clrMapOvr>
    <a:masterClrMapping/>
  </p:clrMapOvr>
  <mc:AlternateContent xmlns:mc="http://schemas.openxmlformats.org/markup-compatibility/2006" xmlns:p14="http://schemas.microsoft.com/office/powerpoint/2010/main">
    <mc:Choice Requires="p14">
      <p:transition spd="slow" p14:dur="2000" advTm="26162"/>
    </mc:Choice>
    <mc:Fallback xmlns="">
      <p:transition spd="slow" advTm="261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374933-F714-4AB0-88D1-0E5690D29E87}"/>
              </a:ext>
            </a:extLst>
          </p:cNvPr>
          <p:cNvGrpSpPr/>
          <p:nvPr/>
        </p:nvGrpSpPr>
        <p:grpSpPr>
          <a:xfrm>
            <a:off x="0" y="0"/>
            <a:ext cx="6115050" cy="4116682"/>
            <a:chOff x="0" y="0"/>
            <a:chExt cx="6115050" cy="4116682"/>
          </a:xfrm>
        </p:grpSpPr>
        <p:sp>
          <p:nvSpPr>
            <p:cNvPr id="193" name="TextBox 192">
              <a:extLst>
                <a:ext uri="{FF2B5EF4-FFF2-40B4-BE49-F238E27FC236}">
                  <a16:creationId xmlns:a16="http://schemas.microsoft.com/office/drawing/2014/main" id="{A69630C7-EAB5-4AD9-A37C-7F36C77D46B5}"/>
                </a:ext>
              </a:extLst>
            </p:cNvPr>
            <p:cNvSpPr txBox="1"/>
            <p:nvPr/>
          </p:nvSpPr>
          <p:spPr>
            <a:xfrm>
              <a:off x="0" y="0"/>
              <a:ext cx="6115050" cy="707886"/>
            </a:xfrm>
            <a:prstGeom prst="rect">
              <a:avLst/>
            </a:prstGeom>
            <a:noFill/>
          </p:spPr>
          <p:txBody>
            <a:bodyPr wrap="square" rtlCol="0">
              <a:spAutoFit/>
            </a:bodyPr>
            <a:lstStyle/>
            <a:p>
              <a:pPr marL="742950" indent="-742950">
                <a:buAutoNum type="arabicPeriod"/>
              </a:pPr>
              <a:r>
                <a:rPr lang="en-US" sz="4000" dirty="0"/>
                <a:t>Calculate slopes of axes:</a:t>
              </a:r>
              <a:endParaRPr lang="en-CA" sz="4000" dirty="0"/>
            </a:p>
          </p:txBody>
        </p:sp>
        <p:grpSp>
          <p:nvGrpSpPr>
            <p:cNvPr id="194" name="Group 193">
              <a:extLst>
                <a:ext uri="{FF2B5EF4-FFF2-40B4-BE49-F238E27FC236}">
                  <a16:creationId xmlns:a16="http://schemas.microsoft.com/office/drawing/2014/main" id="{D3FFE2FC-E490-4BAE-8D63-A882A93E36C3}"/>
                </a:ext>
              </a:extLst>
            </p:cNvPr>
            <p:cNvGrpSpPr/>
            <p:nvPr/>
          </p:nvGrpSpPr>
          <p:grpSpPr>
            <a:xfrm>
              <a:off x="855406" y="859542"/>
              <a:ext cx="3257549" cy="3257140"/>
              <a:chOff x="626435" y="3943760"/>
              <a:chExt cx="3257549" cy="3257140"/>
            </a:xfrm>
          </p:grpSpPr>
          <p:grpSp>
            <p:nvGrpSpPr>
              <p:cNvPr id="195" name="Group 194">
                <a:extLst>
                  <a:ext uri="{FF2B5EF4-FFF2-40B4-BE49-F238E27FC236}">
                    <a16:creationId xmlns:a16="http://schemas.microsoft.com/office/drawing/2014/main" id="{2BAE3390-89BF-421D-BF23-938882B7F7B3}"/>
                  </a:ext>
                </a:extLst>
              </p:cNvPr>
              <p:cNvGrpSpPr/>
              <p:nvPr/>
            </p:nvGrpSpPr>
            <p:grpSpPr>
              <a:xfrm>
                <a:off x="626435" y="5219700"/>
                <a:ext cx="1956177" cy="1981200"/>
                <a:chOff x="76200" y="5162550"/>
                <a:chExt cx="1956177" cy="1981200"/>
              </a:xfrm>
            </p:grpSpPr>
            <p:sp>
              <p:nvSpPr>
                <p:cNvPr id="203" name="Arc 202">
                  <a:extLst>
                    <a:ext uri="{FF2B5EF4-FFF2-40B4-BE49-F238E27FC236}">
                      <a16:creationId xmlns:a16="http://schemas.microsoft.com/office/drawing/2014/main" id="{A9920999-6507-46F2-AA86-6935744E3F22}"/>
                    </a:ext>
                  </a:extLst>
                </p:cNvPr>
                <p:cNvSpPr/>
                <p:nvPr/>
              </p:nvSpPr>
              <p:spPr>
                <a:xfrm>
                  <a:off x="76200" y="5791200"/>
                  <a:ext cx="1352550" cy="1352550"/>
                </a:xfrm>
                <a:prstGeom prst="arc">
                  <a:avLst>
                    <a:gd name="adj1" fmla="val 16827595"/>
                    <a:gd name="adj2" fmla="val 21056957"/>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8A9E5454-D37A-41F0-8DD2-5CDD72CA91FA}"/>
                        </a:ext>
                      </a:extLst>
                    </p:cNvPr>
                    <p:cNvSpPr txBox="1"/>
                    <p:nvPr/>
                  </p:nvSpPr>
                  <p:spPr>
                    <a:xfrm>
                      <a:off x="914400" y="5162550"/>
                      <a:ext cx="603627"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𝜃</m:t>
                            </m:r>
                          </m:oMath>
                        </m:oMathPara>
                      </a14:m>
                      <a:endParaRPr lang="en-CA" sz="4000" dirty="0"/>
                    </a:p>
                  </p:txBody>
                </p:sp>
              </mc:Choice>
              <mc:Fallback xmlns="">
                <p:sp>
                  <p:nvSpPr>
                    <p:cNvPr id="16" name="TextBox 15">
                      <a:extLst>
                        <a:ext uri="{FF2B5EF4-FFF2-40B4-BE49-F238E27FC236}">
                          <a16:creationId xmlns:a16="http://schemas.microsoft.com/office/drawing/2014/main" id="{9094623C-E995-4437-84F8-5A455B490440}"/>
                        </a:ext>
                      </a:extLst>
                    </p:cNvPr>
                    <p:cNvSpPr txBox="1">
                      <a:spLocks noRot="1" noChangeAspect="1" noMove="1" noResize="1" noEditPoints="1" noAdjustHandles="1" noChangeArrowheads="1" noChangeShapeType="1" noTextEdit="1"/>
                    </p:cNvSpPr>
                    <p:nvPr/>
                  </p:nvSpPr>
                  <p:spPr>
                    <a:xfrm>
                      <a:off x="914400" y="5162550"/>
                      <a:ext cx="603627" cy="707886"/>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05" name="TextBox 204">
                      <a:extLst>
                        <a:ext uri="{FF2B5EF4-FFF2-40B4-BE49-F238E27FC236}">
                          <a16:creationId xmlns:a16="http://schemas.microsoft.com/office/drawing/2014/main" id="{C367B572-BDF6-4E4A-BDE5-CB637C806B6E}"/>
                        </a:ext>
                      </a:extLst>
                    </p:cNvPr>
                    <p:cNvSpPr txBox="1"/>
                    <p:nvPr/>
                  </p:nvSpPr>
                  <p:spPr>
                    <a:xfrm>
                      <a:off x="1428750" y="5543550"/>
                      <a:ext cx="603627"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𝜃</m:t>
                            </m:r>
                          </m:oMath>
                        </m:oMathPara>
                      </a14:m>
                      <a:endParaRPr lang="en-CA" sz="4000" dirty="0"/>
                    </a:p>
                  </p:txBody>
                </p:sp>
              </mc:Choice>
              <mc:Fallback xmlns="">
                <p:sp>
                  <p:nvSpPr>
                    <p:cNvPr id="17" name="TextBox 16">
                      <a:extLst>
                        <a:ext uri="{FF2B5EF4-FFF2-40B4-BE49-F238E27FC236}">
                          <a16:creationId xmlns:a16="http://schemas.microsoft.com/office/drawing/2014/main" id="{74F05653-3B74-492A-8021-B3795DC2BCC7}"/>
                        </a:ext>
                      </a:extLst>
                    </p:cNvPr>
                    <p:cNvSpPr txBox="1">
                      <a:spLocks noRot="1" noChangeAspect="1" noMove="1" noResize="1" noEditPoints="1" noAdjustHandles="1" noChangeArrowheads="1" noChangeShapeType="1" noTextEdit="1"/>
                    </p:cNvSpPr>
                    <p:nvPr/>
                  </p:nvSpPr>
                  <p:spPr>
                    <a:xfrm>
                      <a:off x="1428750" y="5543550"/>
                      <a:ext cx="603627" cy="707886"/>
                    </a:xfrm>
                    <a:prstGeom prst="rect">
                      <a:avLst/>
                    </a:prstGeom>
                    <a:blipFill>
                      <a:blip r:embed="rId5"/>
                      <a:stretch>
                        <a:fillRect/>
                      </a:stretch>
                    </a:blipFill>
                  </p:spPr>
                  <p:txBody>
                    <a:bodyPr/>
                    <a:lstStyle/>
                    <a:p>
                      <a:r>
                        <a:rPr lang="en-CA">
                          <a:noFill/>
                        </a:rPr>
                        <a:t> </a:t>
                      </a:r>
                    </a:p>
                  </p:txBody>
                </p:sp>
              </mc:Fallback>
            </mc:AlternateContent>
          </p:grpSp>
          <p:grpSp>
            <p:nvGrpSpPr>
              <p:cNvPr id="197" name="Group 196">
                <a:extLst>
                  <a:ext uri="{FF2B5EF4-FFF2-40B4-BE49-F238E27FC236}">
                    <a16:creationId xmlns:a16="http://schemas.microsoft.com/office/drawing/2014/main" id="{0297639A-0266-44A7-9628-9A20EF732F99}"/>
                  </a:ext>
                </a:extLst>
              </p:cNvPr>
              <p:cNvGrpSpPr/>
              <p:nvPr/>
            </p:nvGrpSpPr>
            <p:grpSpPr>
              <a:xfrm>
                <a:off x="1146820" y="3943760"/>
                <a:ext cx="2737164" cy="2698110"/>
                <a:chOff x="375139" y="2683063"/>
                <a:chExt cx="3938807" cy="3882608"/>
              </a:xfrm>
            </p:grpSpPr>
            <p:cxnSp>
              <p:nvCxnSpPr>
                <p:cNvPr id="200" name="Straight Connector 199">
                  <a:extLst>
                    <a:ext uri="{FF2B5EF4-FFF2-40B4-BE49-F238E27FC236}">
                      <a16:creationId xmlns:a16="http://schemas.microsoft.com/office/drawing/2014/main" id="{CB4AFF99-5F9A-4167-B1F7-A670BDD5B147}"/>
                    </a:ext>
                  </a:extLst>
                </p:cNvPr>
                <p:cNvCxnSpPr>
                  <a:cxnSpLocks/>
                </p:cNvCxnSpPr>
                <p:nvPr/>
              </p:nvCxnSpPr>
              <p:spPr>
                <a:xfrm flipV="1">
                  <a:off x="406519" y="2683063"/>
                  <a:ext cx="3907427" cy="3882608"/>
                </a:xfrm>
                <a:prstGeom prst="line">
                  <a:avLst/>
                </a:prstGeom>
                <a:ln w="1016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505EF872-12BE-474A-B433-A86E5FEDC302}"/>
                    </a:ext>
                  </a:extLst>
                </p:cNvPr>
                <p:cNvCxnSpPr>
                  <a:cxnSpLocks/>
                </p:cNvCxnSpPr>
                <p:nvPr/>
              </p:nvCxnSpPr>
              <p:spPr>
                <a:xfrm flipV="1">
                  <a:off x="375139" y="5799992"/>
                  <a:ext cx="3124200" cy="720084"/>
                </a:xfrm>
                <a:prstGeom prst="straightConnector1">
                  <a:avLst/>
                </a:prstGeom>
                <a:ln w="1270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202" name="Straight Arrow Connector 201">
                  <a:extLst>
                    <a:ext uri="{FF2B5EF4-FFF2-40B4-BE49-F238E27FC236}">
                      <a16:creationId xmlns:a16="http://schemas.microsoft.com/office/drawing/2014/main" id="{C0A5F2BA-CEAB-4A86-9083-0D5DAC984438}"/>
                    </a:ext>
                  </a:extLst>
                </p:cNvPr>
                <p:cNvCxnSpPr>
                  <a:cxnSpLocks/>
                </p:cNvCxnSpPr>
                <p:nvPr/>
              </p:nvCxnSpPr>
              <p:spPr>
                <a:xfrm flipV="1">
                  <a:off x="408708" y="3399692"/>
                  <a:ext cx="747481" cy="3165231"/>
                </a:xfrm>
                <a:prstGeom prst="straightConnector1">
                  <a:avLst/>
                </a:prstGeom>
                <a:ln w="1270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grpSp>
      </p:gr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5E947DD-0693-493F-B71D-DCE8932DD0FB}"/>
                  </a:ext>
                </a:extLst>
              </p:cNvPr>
              <p:cNvSpPr txBox="1"/>
              <p:nvPr/>
            </p:nvSpPr>
            <p:spPr>
              <a:xfrm>
                <a:off x="4457700" y="1752600"/>
                <a:ext cx="7200900" cy="3785652"/>
              </a:xfrm>
              <a:prstGeom prst="rect">
                <a:avLst/>
              </a:prstGeom>
              <a:noFill/>
            </p:spPr>
            <p:txBody>
              <a:bodyPr wrap="square" rtlCol="0">
                <a:spAutoFit/>
              </a:bodyPr>
              <a:lstStyle/>
              <a:p>
                <a:r>
                  <a:rPr lang="en-US" sz="4000" dirty="0"/>
                  <a:t>Requires discussion of spacetime</a:t>
                </a:r>
              </a:p>
              <a:p>
                <a:pPr marL="571500" indent="-571500">
                  <a:buFont typeface="Arial" panose="020B0604020202020204" pitchFamily="34" charset="0"/>
                  <a:buChar char="•"/>
                </a:pPr>
                <a:r>
                  <a:rPr lang="en-US" sz="4000" dirty="0"/>
                  <a:t>will be a bit boring…</a:t>
                </a:r>
              </a:p>
              <a:p>
                <a:pPr marL="571500" indent="-571500">
                  <a:buFont typeface="Arial" panose="020B0604020202020204" pitchFamily="34" charset="0"/>
                  <a:buChar char="•"/>
                </a:pPr>
                <a:r>
                  <a:rPr lang="en-US" sz="4000" dirty="0"/>
                  <a:t>we’ll get the slopes of axes for free!</a:t>
                </a:r>
              </a:p>
              <a:p>
                <a:pPr marL="1028700" lvl="1" indent="-571500">
                  <a:buFont typeface="Arial" panose="020B0604020202020204" pitchFamily="34" charset="0"/>
                  <a:buChar char="•"/>
                </a:pPr>
                <a:r>
                  <a:rPr lang="en-US" sz="4000" dirty="0"/>
                  <a:t>comes from the</a:t>
                </a:r>
                <a:r>
                  <a:rPr lang="en-US" sz="4000" dirty="0">
                    <a:solidFill>
                      <a:srgbClr val="7030A0"/>
                    </a:solidFill>
                  </a:rPr>
                  <a:t> </a:t>
                </a:r>
                <a14:m>
                  <m:oMath xmlns:m="http://schemas.openxmlformats.org/officeDocument/2006/math">
                    <m:r>
                      <a:rPr lang="en-US" sz="4000" b="0" i="1" smtClean="0">
                        <a:solidFill>
                          <a:srgbClr val="7030A0"/>
                        </a:solidFill>
                        <a:latin typeface="Cambria Math" panose="02040503050406030204" pitchFamily="18" charset="0"/>
                      </a:rPr>
                      <m:t>𝛽</m:t>
                    </m:r>
                  </m:oMath>
                </a14:m>
                <a:r>
                  <a:rPr lang="en-CA" sz="4000" dirty="0">
                    <a:solidFill>
                      <a:srgbClr val="7030A0"/>
                    </a:solidFill>
                  </a:rPr>
                  <a:t> </a:t>
                </a:r>
                <a:r>
                  <a:rPr lang="en-CA" sz="4000" dirty="0"/>
                  <a:t>coefficient</a:t>
                </a:r>
              </a:p>
              <a:p>
                <a:pPr marL="571500" indent="-571500">
                  <a:buFont typeface="Arial" panose="020B0604020202020204" pitchFamily="34" charset="0"/>
                  <a:buChar char="•"/>
                </a:pPr>
                <a:r>
                  <a:rPr lang="en-CA" sz="4000" dirty="0"/>
                  <a:t>doesn’t require complex math!</a:t>
                </a:r>
              </a:p>
            </p:txBody>
          </p:sp>
        </mc:Choice>
        <mc:Fallback xmlns="">
          <p:sp>
            <p:nvSpPr>
              <p:cNvPr id="60" name="TextBox 59">
                <a:extLst>
                  <a:ext uri="{FF2B5EF4-FFF2-40B4-BE49-F238E27FC236}">
                    <a16:creationId xmlns:a16="http://schemas.microsoft.com/office/drawing/2014/main" id="{B5E947DD-0693-493F-B71D-DCE8932DD0FB}"/>
                  </a:ext>
                </a:extLst>
              </p:cNvPr>
              <p:cNvSpPr txBox="1">
                <a:spLocks noRot="1" noChangeAspect="1" noMove="1" noResize="1" noEditPoints="1" noAdjustHandles="1" noChangeArrowheads="1" noChangeShapeType="1" noTextEdit="1"/>
              </p:cNvSpPr>
              <p:nvPr/>
            </p:nvSpPr>
            <p:spPr>
              <a:xfrm>
                <a:off x="4457700" y="1752600"/>
                <a:ext cx="7200900" cy="3785652"/>
              </a:xfrm>
              <a:prstGeom prst="rect">
                <a:avLst/>
              </a:prstGeom>
              <a:blipFill>
                <a:blip r:embed="rId6"/>
                <a:stretch>
                  <a:fillRect l="-2961" t="-2899" r="-2453" b="-5797"/>
                </a:stretch>
              </a:blipFill>
            </p:spPr>
            <p:txBody>
              <a:bodyPr/>
              <a:lstStyle/>
              <a:p>
                <a:r>
                  <a:rPr lang="en-CA">
                    <a:noFill/>
                  </a:rPr>
                  <a:t> </a:t>
                </a:r>
              </a:p>
            </p:txBody>
          </p:sp>
        </mc:Fallback>
      </mc:AlternateContent>
    </p:spTree>
    <p:custDataLst>
      <p:tags r:id="rId1"/>
    </p:custDataLst>
    <p:extLst>
      <p:ext uri="{BB962C8B-B14F-4D97-AF65-F5344CB8AC3E}">
        <p14:creationId xmlns:p14="http://schemas.microsoft.com/office/powerpoint/2010/main" val="1293859340"/>
      </p:ext>
    </p:extLst>
  </p:cSld>
  <p:clrMapOvr>
    <a:masterClrMapping/>
  </p:clrMapOvr>
  <mc:AlternateContent xmlns:mc="http://schemas.openxmlformats.org/markup-compatibility/2006" xmlns:p14="http://schemas.microsoft.com/office/powerpoint/2010/main">
    <mc:Choice Requires="p14">
      <p:transition spd="slow" p14:dur="2000" advTm="22506"/>
    </mc:Choice>
    <mc:Fallback xmlns="">
      <p:transition spd="slow" advTm="225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82AC61D-84B9-479A-8FCA-256A89F759CF}"/>
              </a:ext>
            </a:extLst>
          </p:cNvPr>
          <p:cNvPicPr>
            <a:picLocks noChangeAspect="1"/>
          </p:cNvPicPr>
          <p:nvPr/>
        </p:nvPicPr>
        <p:blipFill rotWithShape="1">
          <a:blip r:embed="rId4"/>
          <a:srcRect l="961" t="2214" r="51670"/>
          <a:stretch/>
        </p:blipFill>
        <p:spPr>
          <a:xfrm>
            <a:off x="0" y="0"/>
            <a:ext cx="5932968" cy="6858000"/>
          </a:xfrm>
          <a:prstGeom prst="rect">
            <a:avLst/>
          </a:prstGeom>
        </p:spPr>
      </p:pic>
      <p:grpSp>
        <p:nvGrpSpPr>
          <p:cNvPr id="102" name="Group 101">
            <a:extLst>
              <a:ext uri="{FF2B5EF4-FFF2-40B4-BE49-F238E27FC236}">
                <a16:creationId xmlns:a16="http://schemas.microsoft.com/office/drawing/2014/main" id="{89F9C377-9703-4ECF-B9CC-97423C875486}"/>
              </a:ext>
            </a:extLst>
          </p:cNvPr>
          <p:cNvGrpSpPr/>
          <p:nvPr/>
        </p:nvGrpSpPr>
        <p:grpSpPr>
          <a:xfrm>
            <a:off x="202788" y="-133813"/>
            <a:ext cx="5550312" cy="5508701"/>
            <a:chOff x="6641688" y="-133813"/>
            <a:chExt cx="5550312" cy="5508701"/>
          </a:xfrm>
        </p:grpSpPr>
        <p:grpSp>
          <p:nvGrpSpPr>
            <p:cNvPr id="101" name="Group 100">
              <a:extLst>
                <a:ext uri="{FF2B5EF4-FFF2-40B4-BE49-F238E27FC236}">
                  <a16:creationId xmlns:a16="http://schemas.microsoft.com/office/drawing/2014/main" id="{2191E955-A612-4870-A195-CBE7F77661C0}"/>
                </a:ext>
              </a:extLst>
            </p:cNvPr>
            <p:cNvGrpSpPr/>
            <p:nvPr/>
          </p:nvGrpSpPr>
          <p:grpSpPr>
            <a:xfrm>
              <a:off x="6641688" y="4513940"/>
              <a:ext cx="5550312" cy="776913"/>
              <a:chOff x="6641688" y="4513940"/>
              <a:chExt cx="5550312" cy="776913"/>
            </a:xfrm>
          </p:grpSpPr>
          <p:cxnSp>
            <p:nvCxnSpPr>
              <p:cNvPr id="20" name="Straight Arrow Connector 19">
                <a:extLst>
                  <a:ext uri="{FF2B5EF4-FFF2-40B4-BE49-F238E27FC236}">
                    <a16:creationId xmlns:a16="http://schemas.microsoft.com/office/drawing/2014/main" id="{E90584DF-FEA9-43EA-88E5-548DE158520B}"/>
                  </a:ext>
                </a:extLst>
              </p:cNvPr>
              <p:cNvCxnSpPr>
                <a:cxnSpLocks/>
              </p:cNvCxnSpPr>
              <p:nvPr/>
            </p:nvCxnSpPr>
            <p:spPr>
              <a:xfrm>
                <a:off x="6641688" y="5237003"/>
                <a:ext cx="5550312"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1" name="Subtitle 2">
                    <a:extLst>
                      <a:ext uri="{FF2B5EF4-FFF2-40B4-BE49-F238E27FC236}">
                        <a16:creationId xmlns:a16="http://schemas.microsoft.com/office/drawing/2014/main" id="{C272E945-9BF6-4480-93DA-A047744E5BB2}"/>
                      </a:ext>
                    </a:extLst>
                  </p:cNvPr>
                  <p:cNvSpPr txBox="1">
                    <a:spLocks/>
                  </p:cNvSpPr>
                  <p:nvPr/>
                </p:nvSpPr>
                <p:spPr>
                  <a:xfrm>
                    <a:off x="9468130" y="4513940"/>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002060"/>
                        </a:solidFill>
                      </a:rPr>
                      <a:t>position </a:t>
                    </a:r>
                    <a14:m>
                      <m:oMath xmlns:m="http://schemas.openxmlformats.org/officeDocument/2006/math">
                        <m:r>
                          <a:rPr lang="en-US" sz="4000" b="0" i="1" smtClean="0">
                            <a:solidFill>
                              <a:srgbClr val="002060"/>
                            </a:solidFill>
                            <a:latin typeface="Cambria Math" panose="02040503050406030204" pitchFamily="18" charset="0"/>
                          </a:rPr>
                          <m:t>𝑥</m:t>
                        </m:r>
                      </m:oMath>
                    </a14:m>
                    <a:endParaRPr lang="en-US" sz="2000" dirty="0">
                      <a:solidFill>
                        <a:srgbClr val="002060"/>
                      </a:solidFill>
                    </a:endParaRPr>
                  </a:p>
                </p:txBody>
              </p:sp>
            </mc:Choice>
            <mc:Fallback xmlns="">
              <p:sp>
                <p:nvSpPr>
                  <p:cNvPr id="21" name="Subtitle 2">
                    <a:extLst>
                      <a:ext uri="{FF2B5EF4-FFF2-40B4-BE49-F238E27FC236}">
                        <a16:creationId xmlns:a16="http://schemas.microsoft.com/office/drawing/2014/main" id="{C272E945-9BF6-4480-93DA-A047744E5BB2}"/>
                      </a:ext>
                    </a:extLst>
                  </p:cNvPr>
                  <p:cNvSpPr txBox="1">
                    <a:spLocks noRot="1" noChangeAspect="1" noMove="1" noResize="1" noEditPoints="1" noAdjustHandles="1" noChangeArrowheads="1" noChangeShapeType="1" noTextEdit="1"/>
                  </p:cNvSpPr>
                  <p:nvPr/>
                </p:nvSpPr>
                <p:spPr>
                  <a:xfrm>
                    <a:off x="9468130" y="4513940"/>
                    <a:ext cx="2648474" cy="776913"/>
                  </a:xfrm>
                  <a:prstGeom prst="rect">
                    <a:avLst/>
                  </a:prstGeom>
                  <a:blipFill>
                    <a:blip r:embed="rId7"/>
                    <a:stretch>
                      <a:fillRect l="-690" t="-21875" b="-15625"/>
                    </a:stretch>
                  </a:blipFill>
                </p:spPr>
                <p:txBody>
                  <a:bodyPr/>
                  <a:lstStyle/>
                  <a:p>
                    <a:r>
                      <a:rPr lang="en-CA">
                        <a:noFill/>
                      </a:rPr>
                      <a:t> </a:t>
                    </a:r>
                  </a:p>
                </p:txBody>
              </p:sp>
            </mc:Fallback>
          </mc:AlternateContent>
        </p:grpSp>
        <p:grpSp>
          <p:nvGrpSpPr>
            <p:cNvPr id="22" name="Group 21">
              <a:extLst>
                <a:ext uri="{FF2B5EF4-FFF2-40B4-BE49-F238E27FC236}">
                  <a16:creationId xmlns:a16="http://schemas.microsoft.com/office/drawing/2014/main" id="{99F645BC-86CA-4CAB-9573-D0957679C749}"/>
                </a:ext>
              </a:extLst>
            </p:cNvPr>
            <p:cNvGrpSpPr/>
            <p:nvPr/>
          </p:nvGrpSpPr>
          <p:grpSpPr>
            <a:xfrm>
              <a:off x="6897266" y="-133813"/>
              <a:ext cx="1876546" cy="5508701"/>
              <a:chOff x="6362552" y="262709"/>
              <a:chExt cx="1876546" cy="5508701"/>
            </a:xfrm>
          </p:grpSpPr>
          <p:cxnSp>
            <p:nvCxnSpPr>
              <p:cNvPr id="23" name="Straight Arrow Connector 22">
                <a:extLst>
                  <a:ext uri="{FF2B5EF4-FFF2-40B4-BE49-F238E27FC236}">
                    <a16:creationId xmlns:a16="http://schemas.microsoft.com/office/drawing/2014/main" id="{DB803C48-8E6C-48DB-A964-B5134D7EA33F}"/>
                  </a:ext>
                </a:extLst>
              </p:cNvPr>
              <p:cNvCxnSpPr>
                <a:cxnSpLocks/>
              </p:cNvCxnSpPr>
              <p:nvPr/>
            </p:nvCxnSpPr>
            <p:spPr>
              <a:xfrm flipV="1">
                <a:off x="6362552" y="396522"/>
                <a:ext cx="0" cy="5374888"/>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4" name="Subtitle 2">
                    <a:extLst>
                      <a:ext uri="{FF2B5EF4-FFF2-40B4-BE49-F238E27FC236}">
                        <a16:creationId xmlns:a16="http://schemas.microsoft.com/office/drawing/2014/main" id="{7ADB7567-4CDB-495B-8E42-09A0FE5D9C27}"/>
                      </a:ext>
                    </a:extLst>
                  </p:cNvPr>
                  <p:cNvSpPr txBox="1">
                    <a:spLocks/>
                  </p:cNvSpPr>
                  <p:nvPr/>
                </p:nvSpPr>
                <p:spPr>
                  <a:xfrm>
                    <a:off x="6604026" y="262709"/>
                    <a:ext cx="1635072" cy="757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24" name="Subtitle 2">
                    <a:extLst>
                      <a:ext uri="{FF2B5EF4-FFF2-40B4-BE49-F238E27FC236}">
                        <a16:creationId xmlns:a16="http://schemas.microsoft.com/office/drawing/2014/main" id="{7ADB7567-4CDB-495B-8E42-09A0FE5D9C27}"/>
                      </a:ext>
                    </a:extLst>
                  </p:cNvPr>
                  <p:cNvSpPr txBox="1">
                    <a:spLocks noRot="1" noChangeAspect="1" noMove="1" noResize="1" noEditPoints="1" noAdjustHandles="1" noChangeArrowheads="1" noChangeShapeType="1" noTextEdit="1"/>
                  </p:cNvSpPr>
                  <p:nvPr/>
                </p:nvSpPr>
                <p:spPr>
                  <a:xfrm>
                    <a:off x="6604026" y="262709"/>
                    <a:ext cx="1635072" cy="757540"/>
                  </a:xfrm>
                  <a:prstGeom prst="rect">
                    <a:avLst/>
                  </a:prstGeom>
                  <a:blipFill>
                    <a:blip r:embed="rId8"/>
                    <a:stretch>
                      <a:fillRect l="-7836" t="-22581" b="-19355"/>
                    </a:stretch>
                  </a:blipFill>
                </p:spPr>
                <p:txBody>
                  <a:bodyPr/>
                  <a:lstStyle/>
                  <a:p>
                    <a:r>
                      <a:rPr lang="en-CA">
                        <a:noFill/>
                      </a:rPr>
                      <a:t> </a:t>
                    </a:r>
                  </a:p>
                </p:txBody>
              </p:sp>
            </mc:Fallback>
          </mc:AlternateContent>
        </p:grpSp>
      </p:grpSp>
      <p:grpSp>
        <p:nvGrpSpPr>
          <p:cNvPr id="59" name="Group 58">
            <a:extLst>
              <a:ext uri="{FF2B5EF4-FFF2-40B4-BE49-F238E27FC236}">
                <a16:creationId xmlns:a16="http://schemas.microsoft.com/office/drawing/2014/main" id="{48357ADA-BEBC-496A-B46D-A485E525038F}"/>
              </a:ext>
            </a:extLst>
          </p:cNvPr>
          <p:cNvGrpSpPr/>
          <p:nvPr/>
        </p:nvGrpSpPr>
        <p:grpSpPr>
          <a:xfrm>
            <a:off x="261860" y="204092"/>
            <a:ext cx="1155101" cy="4372999"/>
            <a:chOff x="60432" y="207806"/>
            <a:chExt cx="1155101" cy="4372999"/>
          </a:xfrm>
        </p:grpSpPr>
        <p:grpSp>
          <p:nvGrpSpPr>
            <p:cNvPr id="60" name="Group 59">
              <a:extLst>
                <a:ext uri="{FF2B5EF4-FFF2-40B4-BE49-F238E27FC236}">
                  <a16:creationId xmlns:a16="http://schemas.microsoft.com/office/drawing/2014/main" id="{26E81E0D-0330-457D-8197-548A9EBF480B}"/>
                </a:ext>
              </a:extLst>
            </p:cNvPr>
            <p:cNvGrpSpPr/>
            <p:nvPr/>
          </p:nvGrpSpPr>
          <p:grpSpPr>
            <a:xfrm rot="16200000">
              <a:off x="-1637503" y="2189258"/>
              <a:ext cx="3814648" cy="418777"/>
              <a:chOff x="7124700" y="5646420"/>
              <a:chExt cx="4175760" cy="278130"/>
            </a:xfrm>
          </p:grpSpPr>
          <p:cxnSp>
            <p:nvCxnSpPr>
              <p:cNvPr id="67" name="Straight Connector 66">
                <a:extLst>
                  <a:ext uri="{FF2B5EF4-FFF2-40B4-BE49-F238E27FC236}">
                    <a16:creationId xmlns:a16="http://schemas.microsoft.com/office/drawing/2014/main" id="{56F1B647-48C2-44CA-B283-054CAEAA226C}"/>
                  </a:ext>
                </a:extLst>
              </p:cNvPr>
              <p:cNvCxnSpPr/>
              <p:nvPr/>
            </p:nvCxnSpPr>
            <p:spPr>
              <a:xfrm flipV="1">
                <a:off x="7124700" y="5651619"/>
                <a:ext cx="0" cy="272931"/>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CFCE24F-72DA-46CE-A172-CF688AA09BB6}"/>
                  </a:ext>
                </a:extLst>
              </p:cNvPr>
              <p:cNvCxnSpPr/>
              <p:nvPr/>
            </p:nvCxnSpPr>
            <p:spPr>
              <a:xfrm flipV="1">
                <a:off x="8168640" y="5646420"/>
                <a:ext cx="0" cy="272931"/>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1B81C5E-1D50-4257-9C5E-54C64893B32B}"/>
                  </a:ext>
                </a:extLst>
              </p:cNvPr>
              <p:cNvCxnSpPr/>
              <p:nvPr/>
            </p:nvCxnSpPr>
            <p:spPr>
              <a:xfrm flipV="1">
                <a:off x="9212580" y="5651619"/>
                <a:ext cx="0" cy="272931"/>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5A50236-5CFE-4A50-9B66-9BC0176C9529}"/>
                  </a:ext>
                </a:extLst>
              </p:cNvPr>
              <p:cNvCxnSpPr/>
              <p:nvPr/>
            </p:nvCxnSpPr>
            <p:spPr>
              <a:xfrm flipV="1">
                <a:off x="10256520" y="5646420"/>
                <a:ext cx="0" cy="272931"/>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042ECEE-7E8C-4A41-AAE4-222A7AD984FA}"/>
                  </a:ext>
                </a:extLst>
              </p:cNvPr>
              <p:cNvCxnSpPr/>
              <p:nvPr/>
            </p:nvCxnSpPr>
            <p:spPr>
              <a:xfrm flipV="1">
                <a:off x="11300460" y="5646420"/>
                <a:ext cx="0" cy="272931"/>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ABA2234C-4DBF-4456-B24A-0ABC71E524FE}"/>
                </a:ext>
              </a:extLst>
            </p:cNvPr>
            <p:cNvGrpSpPr/>
            <p:nvPr/>
          </p:nvGrpSpPr>
          <p:grpSpPr>
            <a:xfrm>
              <a:off x="479352" y="207806"/>
              <a:ext cx="736181" cy="4372999"/>
              <a:chOff x="880796" y="118596"/>
              <a:chExt cx="736181" cy="4372999"/>
            </a:xfrm>
          </p:grpSpPr>
          <p:sp>
            <p:nvSpPr>
              <p:cNvPr id="62" name="TextBox 61">
                <a:extLst>
                  <a:ext uri="{FF2B5EF4-FFF2-40B4-BE49-F238E27FC236}">
                    <a16:creationId xmlns:a16="http://schemas.microsoft.com/office/drawing/2014/main" id="{47C3CBF6-1D9E-4DB2-BF4C-1FF45204125D}"/>
                  </a:ext>
                </a:extLst>
              </p:cNvPr>
              <p:cNvSpPr txBox="1"/>
              <p:nvPr/>
            </p:nvSpPr>
            <p:spPr>
              <a:xfrm>
                <a:off x="888049" y="3906820"/>
                <a:ext cx="553357" cy="584775"/>
              </a:xfrm>
              <a:prstGeom prst="rect">
                <a:avLst/>
              </a:prstGeom>
              <a:noFill/>
            </p:spPr>
            <p:txBody>
              <a:bodyPr wrap="none" rtlCol="0">
                <a:spAutoFit/>
              </a:bodyPr>
              <a:lstStyle/>
              <a:p>
                <a:r>
                  <a:rPr lang="en-US" sz="3200" dirty="0">
                    <a:solidFill>
                      <a:schemeClr val="accent6">
                        <a:lumMod val="50000"/>
                      </a:schemeClr>
                    </a:solidFill>
                  </a:rPr>
                  <a:t>1s</a:t>
                </a:r>
                <a:endParaRPr lang="en-CA" sz="3200" dirty="0">
                  <a:solidFill>
                    <a:schemeClr val="accent6">
                      <a:lumMod val="50000"/>
                    </a:schemeClr>
                  </a:solidFill>
                </a:endParaRPr>
              </a:p>
            </p:txBody>
          </p:sp>
          <p:sp>
            <p:nvSpPr>
              <p:cNvPr id="63" name="TextBox 62">
                <a:extLst>
                  <a:ext uri="{FF2B5EF4-FFF2-40B4-BE49-F238E27FC236}">
                    <a16:creationId xmlns:a16="http://schemas.microsoft.com/office/drawing/2014/main" id="{E195F71C-7C41-494C-AE88-35FDD0C0AB14}"/>
                  </a:ext>
                </a:extLst>
              </p:cNvPr>
              <p:cNvSpPr txBox="1"/>
              <p:nvPr/>
            </p:nvSpPr>
            <p:spPr>
              <a:xfrm>
                <a:off x="895305" y="2956136"/>
                <a:ext cx="721672" cy="584775"/>
              </a:xfrm>
              <a:prstGeom prst="rect">
                <a:avLst/>
              </a:prstGeom>
              <a:noFill/>
            </p:spPr>
            <p:txBody>
              <a:bodyPr wrap="square" rtlCol="0">
                <a:spAutoFit/>
              </a:bodyPr>
              <a:lstStyle/>
              <a:p>
                <a:r>
                  <a:rPr lang="en-US" sz="3200" dirty="0">
                    <a:solidFill>
                      <a:schemeClr val="accent6">
                        <a:lumMod val="50000"/>
                      </a:schemeClr>
                    </a:solidFill>
                  </a:rPr>
                  <a:t>2s</a:t>
                </a:r>
                <a:endParaRPr lang="en-CA" sz="3200" dirty="0">
                  <a:solidFill>
                    <a:schemeClr val="accent6">
                      <a:lumMod val="50000"/>
                    </a:schemeClr>
                  </a:solidFill>
                </a:endParaRPr>
              </a:p>
            </p:txBody>
          </p:sp>
          <p:sp>
            <p:nvSpPr>
              <p:cNvPr id="64" name="TextBox 63">
                <a:extLst>
                  <a:ext uri="{FF2B5EF4-FFF2-40B4-BE49-F238E27FC236}">
                    <a16:creationId xmlns:a16="http://schemas.microsoft.com/office/drawing/2014/main" id="{F34DD956-5DB4-4B16-AF13-9813BF69697D}"/>
                  </a:ext>
                </a:extLst>
              </p:cNvPr>
              <p:cNvSpPr txBox="1"/>
              <p:nvPr/>
            </p:nvSpPr>
            <p:spPr>
              <a:xfrm>
                <a:off x="888048" y="2005448"/>
                <a:ext cx="721672" cy="584775"/>
              </a:xfrm>
              <a:prstGeom prst="rect">
                <a:avLst/>
              </a:prstGeom>
              <a:noFill/>
            </p:spPr>
            <p:txBody>
              <a:bodyPr wrap="square" rtlCol="0">
                <a:spAutoFit/>
              </a:bodyPr>
              <a:lstStyle/>
              <a:p>
                <a:r>
                  <a:rPr lang="en-US" sz="3200" dirty="0">
                    <a:solidFill>
                      <a:schemeClr val="accent6">
                        <a:lumMod val="50000"/>
                      </a:schemeClr>
                    </a:solidFill>
                  </a:rPr>
                  <a:t>3s</a:t>
                </a:r>
                <a:endParaRPr lang="en-CA" sz="3200" dirty="0">
                  <a:solidFill>
                    <a:schemeClr val="accent6">
                      <a:lumMod val="50000"/>
                    </a:schemeClr>
                  </a:solidFill>
                </a:endParaRPr>
              </a:p>
            </p:txBody>
          </p:sp>
          <p:sp>
            <p:nvSpPr>
              <p:cNvPr id="65" name="TextBox 64">
                <a:extLst>
                  <a:ext uri="{FF2B5EF4-FFF2-40B4-BE49-F238E27FC236}">
                    <a16:creationId xmlns:a16="http://schemas.microsoft.com/office/drawing/2014/main" id="{6775137E-9E95-407C-9D31-33D22C52FADF}"/>
                  </a:ext>
                </a:extLst>
              </p:cNvPr>
              <p:cNvSpPr txBox="1"/>
              <p:nvPr/>
            </p:nvSpPr>
            <p:spPr>
              <a:xfrm>
                <a:off x="880796" y="1040251"/>
                <a:ext cx="553357" cy="584775"/>
              </a:xfrm>
              <a:prstGeom prst="rect">
                <a:avLst/>
              </a:prstGeom>
              <a:noFill/>
            </p:spPr>
            <p:txBody>
              <a:bodyPr wrap="none" rtlCol="0">
                <a:spAutoFit/>
              </a:bodyPr>
              <a:lstStyle/>
              <a:p>
                <a:r>
                  <a:rPr lang="en-US" sz="3200" dirty="0">
                    <a:solidFill>
                      <a:schemeClr val="accent6">
                        <a:lumMod val="50000"/>
                      </a:schemeClr>
                    </a:solidFill>
                  </a:rPr>
                  <a:t>4s</a:t>
                </a:r>
                <a:endParaRPr lang="en-CA" sz="3200" dirty="0">
                  <a:solidFill>
                    <a:schemeClr val="accent6">
                      <a:lumMod val="50000"/>
                    </a:schemeClr>
                  </a:solidFill>
                </a:endParaRPr>
              </a:p>
            </p:txBody>
          </p:sp>
          <p:sp>
            <p:nvSpPr>
              <p:cNvPr id="66" name="TextBox 65">
                <a:extLst>
                  <a:ext uri="{FF2B5EF4-FFF2-40B4-BE49-F238E27FC236}">
                    <a16:creationId xmlns:a16="http://schemas.microsoft.com/office/drawing/2014/main" id="{C881233B-A475-4F76-A7B6-27F51EB8FF88}"/>
                  </a:ext>
                </a:extLst>
              </p:cNvPr>
              <p:cNvSpPr txBox="1"/>
              <p:nvPr/>
            </p:nvSpPr>
            <p:spPr>
              <a:xfrm>
                <a:off x="888050" y="118596"/>
                <a:ext cx="721672" cy="584775"/>
              </a:xfrm>
              <a:prstGeom prst="rect">
                <a:avLst/>
              </a:prstGeom>
              <a:noFill/>
            </p:spPr>
            <p:txBody>
              <a:bodyPr wrap="square" rtlCol="0">
                <a:spAutoFit/>
              </a:bodyPr>
              <a:lstStyle/>
              <a:p>
                <a:r>
                  <a:rPr lang="en-US" sz="3200" dirty="0">
                    <a:solidFill>
                      <a:schemeClr val="accent6">
                        <a:lumMod val="50000"/>
                      </a:schemeClr>
                    </a:solidFill>
                  </a:rPr>
                  <a:t>5s</a:t>
                </a:r>
                <a:endParaRPr lang="en-CA" sz="3200" dirty="0">
                  <a:solidFill>
                    <a:schemeClr val="accent6">
                      <a:lumMod val="50000"/>
                    </a:schemeClr>
                  </a:solidFill>
                </a:endParaRPr>
              </a:p>
            </p:txBody>
          </p:sp>
        </p:grpSp>
      </p:grpSp>
      <p:grpSp>
        <p:nvGrpSpPr>
          <p:cNvPr id="73" name="Group 72">
            <a:extLst>
              <a:ext uri="{FF2B5EF4-FFF2-40B4-BE49-F238E27FC236}">
                <a16:creationId xmlns:a16="http://schemas.microsoft.com/office/drawing/2014/main" id="{2B201C7A-671A-42F2-8C64-77937C9813BD}"/>
              </a:ext>
            </a:extLst>
          </p:cNvPr>
          <p:cNvGrpSpPr/>
          <p:nvPr/>
        </p:nvGrpSpPr>
        <p:grpSpPr>
          <a:xfrm>
            <a:off x="1076138" y="5031249"/>
            <a:ext cx="4543612" cy="937088"/>
            <a:chOff x="872627" y="5034965"/>
            <a:chExt cx="4543612" cy="937088"/>
          </a:xfrm>
        </p:grpSpPr>
        <p:grpSp>
          <p:nvGrpSpPr>
            <p:cNvPr id="74" name="Group 73">
              <a:extLst>
                <a:ext uri="{FF2B5EF4-FFF2-40B4-BE49-F238E27FC236}">
                  <a16:creationId xmlns:a16="http://schemas.microsoft.com/office/drawing/2014/main" id="{AE52933F-B676-43AC-B3AA-4EB17C646A4D}"/>
                </a:ext>
              </a:extLst>
            </p:cNvPr>
            <p:cNvGrpSpPr/>
            <p:nvPr/>
          </p:nvGrpSpPr>
          <p:grpSpPr>
            <a:xfrm>
              <a:off x="1214552" y="5034965"/>
              <a:ext cx="3814648" cy="418777"/>
              <a:chOff x="7124700" y="5646420"/>
              <a:chExt cx="4175760" cy="278130"/>
            </a:xfrm>
          </p:grpSpPr>
          <p:cxnSp>
            <p:nvCxnSpPr>
              <p:cNvPr id="80" name="Straight Connector 79">
                <a:extLst>
                  <a:ext uri="{FF2B5EF4-FFF2-40B4-BE49-F238E27FC236}">
                    <a16:creationId xmlns:a16="http://schemas.microsoft.com/office/drawing/2014/main" id="{80ADC8A4-F909-4E98-A679-30D65020D0A5}"/>
                  </a:ext>
                </a:extLst>
              </p:cNvPr>
              <p:cNvCxnSpPr/>
              <p:nvPr/>
            </p:nvCxnSpPr>
            <p:spPr>
              <a:xfrm flipV="1">
                <a:off x="7124700" y="5651619"/>
                <a:ext cx="0" cy="272931"/>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0224535-B22F-4BA4-91DA-F24E4E4DC0DF}"/>
                  </a:ext>
                </a:extLst>
              </p:cNvPr>
              <p:cNvCxnSpPr/>
              <p:nvPr/>
            </p:nvCxnSpPr>
            <p:spPr>
              <a:xfrm flipV="1">
                <a:off x="8168640" y="5646420"/>
                <a:ext cx="0" cy="272931"/>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4945184-D4D4-40D8-947D-20400191D5C5}"/>
                  </a:ext>
                </a:extLst>
              </p:cNvPr>
              <p:cNvCxnSpPr/>
              <p:nvPr/>
            </p:nvCxnSpPr>
            <p:spPr>
              <a:xfrm flipV="1">
                <a:off x="9212580" y="5651619"/>
                <a:ext cx="0" cy="272931"/>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46D7EA8-5DBD-449B-8B94-96EEA3EDC647}"/>
                  </a:ext>
                </a:extLst>
              </p:cNvPr>
              <p:cNvCxnSpPr/>
              <p:nvPr/>
            </p:nvCxnSpPr>
            <p:spPr>
              <a:xfrm flipV="1">
                <a:off x="10256520" y="5646420"/>
                <a:ext cx="0" cy="272931"/>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144C56C-ECD0-4F5A-B2D5-346AA06207FC}"/>
                  </a:ext>
                </a:extLst>
              </p:cNvPr>
              <p:cNvCxnSpPr/>
              <p:nvPr/>
            </p:nvCxnSpPr>
            <p:spPr>
              <a:xfrm flipV="1">
                <a:off x="11300460" y="5646420"/>
                <a:ext cx="0" cy="272931"/>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75" name="TextBox 74">
              <a:extLst>
                <a:ext uri="{FF2B5EF4-FFF2-40B4-BE49-F238E27FC236}">
                  <a16:creationId xmlns:a16="http://schemas.microsoft.com/office/drawing/2014/main" id="{A32F06B8-C470-4111-A477-3128A74129F2}"/>
                </a:ext>
              </a:extLst>
            </p:cNvPr>
            <p:cNvSpPr txBox="1"/>
            <p:nvPr/>
          </p:nvSpPr>
          <p:spPr>
            <a:xfrm>
              <a:off x="872627" y="5387278"/>
              <a:ext cx="740908" cy="584775"/>
            </a:xfrm>
            <a:prstGeom prst="rect">
              <a:avLst/>
            </a:prstGeom>
            <a:noFill/>
          </p:spPr>
          <p:txBody>
            <a:bodyPr wrap="none" rtlCol="0">
              <a:spAutoFit/>
            </a:bodyPr>
            <a:lstStyle/>
            <a:p>
              <a:r>
                <a:rPr lang="en-US" sz="3200" dirty="0">
                  <a:solidFill>
                    <a:srgbClr val="002060"/>
                  </a:solidFill>
                </a:rPr>
                <a:t>1 ls</a:t>
              </a:r>
              <a:endParaRPr lang="en-CA" sz="3200" dirty="0">
                <a:solidFill>
                  <a:srgbClr val="002060"/>
                </a:solidFill>
              </a:endParaRPr>
            </a:p>
          </p:txBody>
        </p:sp>
        <p:sp>
          <p:nvSpPr>
            <p:cNvPr id="76" name="TextBox 75">
              <a:extLst>
                <a:ext uri="{FF2B5EF4-FFF2-40B4-BE49-F238E27FC236}">
                  <a16:creationId xmlns:a16="http://schemas.microsoft.com/office/drawing/2014/main" id="{B58EB1BF-A95C-46D2-AE35-F2C586D407F4}"/>
                </a:ext>
              </a:extLst>
            </p:cNvPr>
            <p:cNvSpPr txBox="1"/>
            <p:nvPr/>
          </p:nvSpPr>
          <p:spPr>
            <a:xfrm>
              <a:off x="1823311" y="5380021"/>
              <a:ext cx="849728" cy="584775"/>
            </a:xfrm>
            <a:prstGeom prst="rect">
              <a:avLst/>
            </a:prstGeom>
            <a:noFill/>
          </p:spPr>
          <p:txBody>
            <a:bodyPr wrap="square" rtlCol="0">
              <a:spAutoFit/>
            </a:bodyPr>
            <a:lstStyle/>
            <a:p>
              <a:r>
                <a:rPr lang="en-US" sz="3200" dirty="0">
                  <a:solidFill>
                    <a:srgbClr val="002060"/>
                  </a:solidFill>
                </a:rPr>
                <a:t>2 ls</a:t>
              </a:r>
              <a:endParaRPr lang="en-CA" sz="3200" dirty="0">
                <a:solidFill>
                  <a:srgbClr val="002060"/>
                </a:solidFill>
              </a:endParaRPr>
            </a:p>
          </p:txBody>
        </p:sp>
        <p:sp>
          <p:nvSpPr>
            <p:cNvPr id="77" name="TextBox 76">
              <a:extLst>
                <a:ext uri="{FF2B5EF4-FFF2-40B4-BE49-F238E27FC236}">
                  <a16:creationId xmlns:a16="http://schemas.microsoft.com/office/drawing/2014/main" id="{F29F2488-AD8C-41FB-8FF6-84082DCBA8B9}"/>
                </a:ext>
              </a:extLst>
            </p:cNvPr>
            <p:cNvSpPr txBox="1"/>
            <p:nvPr/>
          </p:nvSpPr>
          <p:spPr>
            <a:xfrm>
              <a:off x="2773997" y="5387277"/>
              <a:ext cx="756291" cy="584775"/>
            </a:xfrm>
            <a:prstGeom prst="rect">
              <a:avLst/>
            </a:prstGeom>
            <a:noFill/>
          </p:spPr>
          <p:txBody>
            <a:bodyPr wrap="square" rtlCol="0">
              <a:spAutoFit/>
            </a:bodyPr>
            <a:lstStyle/>
            <a:p>
              <a:r>
                <a:rPr lang="en-US" sz="3200" dirty="0">
                  <a:solidFill>
                    <a:srgbClr val="002060"/>
                  </a:solidFill>
                </a:rPr>
                <a:t>3 ls</a:t>
              </a:r>
              <a:endParaRPr lang="en-CA" sz="3200" dirty="0">
                <a:solidFill>
                  <a:srgbClr val="002060"/>
                </a:solidFill>
              </a:endParaRPr>
            </a:p>
          </p:txBody>
        </p:sp>
        <p:sp>
          <p:nvSpPr>
            <p:cNvPr id="78" name="TextBox 77">
              <a:extLst>
                <a:ext uri="{FF2B5EF4-FFF2-40B4-BE49-F238E27FC236}">
                  <a16:creationId xmlns:a16="http://schemas.microsoft.com/office/drawing/2014/main" id="{9529A25A-B450-49F3-89A4-9F732CC34E20}"/>
                </a:ext>
              </a:extLst>
            </p:cNvPr>
            <p:cNvSpPr txBox="1"/>
            <p:nvPr/>
          </p:nvSpPr>
          <p:spPr>
            <a:xfrm>
              <a:off x="3724689" y="5380024"/>
              <a:ext cx="740908" cy="584775"/>
            </a:xfrm>
            <a:prstGeom prst="rect">
              <a:avLst/>
            </a:prstGeom>
            <a:noFill/>
          </p:spPr>
          <p:txBody>
            <a:bodyPr wrap="none" rtlCol="0">
              <a:spAutoFit/>
            </a:bodyPr>
            <a:lstStyle/>
            <a:p>
              <a:r>
                <a:rPr lang="en-US" sz="3200" dirty="0">
                  <a:solidFill>
                    <a:srgbClr val="002060"/>
                  </a:solidFill>
                </a:rPr>
                <a:t>4 ls</a:t>
              </a:r>
              <a:endParaRPr lang="en-CA" sz="3200" dirty="0">
                <a:solidFill>
                  <a:srgbClr val="002060"/>
                </a:solidFill>
              </a:endParaRPr>
            </a:p>
          </p:txBody>
        </p:sp>
        <p:sp>
          <p:nvSpPr>
            <p:cNvPr id="79" name="TextBox 78">
              <a:extLst>
                <a:ext uri="{FF2B5EF4-FFF2-40B4-BE49-F238E27FC236}">
                  <a16:creationId xmlns:a16="http://schemas.microsoft.com/office/drawing/2014/main" id="{434F54B8-8EBA-4177-B0E1-76D5D8BC9734}"/>
                </a:ext>
              </a:extLst>
            </p:cNvPr>
            <p:cNvSpPr txBox="1"/>
            <p:nvPr/>
          </p:nvSpPr>
          <p:spPr>
            <a:xfrm>
              <a:off x="4675373" y="5372767"/>
              <a:ext cx="740866" cy="584775"/>
            </a:xfrm>
            <a:prstGeom prst="rect">
              <a:avLst/>
            </a:prstGeom>
            <a:noFill/>
          </p:spPr>
          <p:txBody>
            <a:bodyPr wrap="square" rtlCol="0">
              <a:spAutoFit/>
            </a:bodyPr>
            <a:lstStyle/>
            <a:p>
              <a:r>
                <a:rPr lang="en-US" sz="3200" dirty="0">
                  <a:solidFill>
                    <a:srgbClr val="002060"/>
                  </a:solidFill>
                </a:rPr>
                <a:t>5 ls</a:t>
              </a:r>
              <a:endParaRPr lang="en-CA" sz="3200" dirty="0">
                <a:solidFill>
                  <a:srgbClr val="002060"/>
                </a:solidFill>
              </a:endParaRPr>
            </a:p>
          </p:txBody>
        </p:sp>
      </p:grpSp>
      <p:grpSp>
        <p:nvGrpSpPr>
          <p:cNvPr id="97" name="Group 96">
            <a:extLst>
              <a:ext uri="{FF2B5EF4-FFF2-40B4-BE49-F238E27FC236}">
                <a16:creationId xmlns:a16="http://schemas.microsoft.com/office/drawing/2014/main" id="{205CE93A-4B7E-4797-B8DE-6F5DD50B151E}"/>
              </a:ext>
            </a:extLst>
          </p:cNvPr>
          <p:cNvGrpSpPr/>
          <p:nvPr/>
        </p:nvGrpSpPr>
        <p:grpSpPr>
          <a:xfrm>
            <a:off x="1948324" y="-494682"/>
            <a:ext cx="2648474" cy="6769140"/>
            <a:chOff x="8387224" y="-494682"/>
            <a:chExt cx="2648474" cy="6769140"/>
          </a:xfrm>
        </p:grpSpPr>
        <p:sp>
          <p:nvSpPr>
            <p:cNvPr id="88" name="Rectangle 87">
              <a:extLst>
                <a:ext uri="{FF2B5EF4-FFF2-40B4-BE49-F238E27FC236}">
                  <a16:creationId xmlns:a16="http://schemas.microsoft.com/office/drawing/2014/main" id="{CCF5C22B-041E-4B4E-B859-7DCB54C50F1B}"/>
                </a:ext>
              </a:extLst>
            </p:cNvPr>
            <p:cNvSpPr/>
            <p:nvPr/>
          </p:nvSpPr>
          <p:spPr>
            <a:xfrm rot="8052015">
              <a:off x="5881678" y="2844224"/>
              <a:ext cx="6769140" cy="91328"/>
            </a:xfrm>
            <a:prstGeom prst="rect">
              <a:avLst/>
            </a:prstGeom>
            <a:solidFill>
              <a:srgbClr val="FFFF00"/>
            </a:solidFill>
            <a:ln>
              <a:noFill/>
            </a:ln>
            <a:effectLst>
              <a:glow rad="381000">
                <a:schemeClr val="accent4">
                  <a:satMod val="175000"/>
                  <a:alpha val="7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90" name="Subtitle 2">
                  <a:extLst>
                    <a:ext uri="{FF2B5EF4-FFF2-40B4-BE49-F238E27FC236}">
                      <a16:creationId xmlns:a16="http://schemas.microsoft.com/office/drawing/2014/main" id="{F2D69D00-914A-4D58-9774-271ED75F4DEB}"/>
                    </a:ext>
                  </a:extLst>
                </p:cNvPr>
                <p:cNvSpPr txBox="1">
                  <a:spLocks/>
                </p:cNvSpPr>
                <p:nvPr/>
              </p:nvSpPr>
              <p:spPr>
                <a:xfrm rot="18957310">
                  <a:off x="8387224" y="1183820"/>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sz="4800" b="0" i="1" smtClean="0">
                            <a:solidFill>
                              <a:srgbClr val="002060"/>
                            </a:solidFill>
                            <a:latin typeface="Cambria Math" panose="02040503050406030204" pitchFamily="18" charset="0"/>
                          </a:rPr>
                          <m:t>𝑥</m:t>
                        </m:r>
                        <m:r>
                          <a:rPr lang="en-US" sz="4800" b="0" i="1" smtClean="0">
                            <a:solidFill>
                              <a:schemeClr val="tx1"/>
                            </a:solidFill>
                            <a:latin typeface="Cambria Math" panose="02040503050406030204" pitchFamily="18" charset="0"/>
                          </a:rPr>
                          <m:t>=</m:t>
                        </m:r>
                        <m:r>
                          <a:rPr lang="en-US" sz="4800" b="0" i="1" smtClean="0">
                            <a:solidFill>
                              <a:schemeClr val="tx1"/>
                            </a:solidFill>
                            <a:latin typeface="Cambria Math" panose="02040503050406030204" pitchFamily="18" charset="0"/>
                          </a:rPr>
                          <m:t>𝑐𝑡</m:t>
                        </m:r>
                      </m:oMath>
                    </m:oMathPara>
                  </a14:m>
                  <a:endParaRPr lang="en-US" dirty="0">
                    <a:solidFill>
                      <a:schemeClr val="tx1"/>
                    </a:solidFill>
                  </a:endParaRPr>
                </a:p>
              </p:txBody>
            </p:sp>
          </mc:Choice>
          <mc:Fallback xmlns="">
            <p:sp>
              <p:nvSpPr>
                <p:cNvPr id="90" name="Subtitle 2">
                  <a:extLst>
                    <a:ext uri="{FF2B5EF4-FFF2-40B4-BE49-F238E27FC236}">
                      <a16:creationId xmlns:a16="http://schemas.microsoft.com/office/drawing/2014/main" id="{F2D69D00-914A-4D58-9774-271ED75F4DEB}"/>
                    </a:ext>
                  </a:extLst>
                </p:cNvPr>
                <p:cNvSpPr txBox="1">
                  <a:spLocks noRot="1" noChangeAspect="1" noMove="1" noResize="1" noEditPoints="1" noAdjustHandles="1" noChangeArrowheads="1" noChangeShapeType="1" noTextEdit="1"/>
                </p:cNvSpPr>
                <p:nvPr/>
              </p:nvSpPr>
              <p:spPr>
                <a:xfrm rot="18957310">
                  <a:off x="8387224" y="1183820"/>
                  <a:ext cx="2648474" cy="776913"/>
                </a:xfrm>
                <a:prstGeom prst="rect">
                  <a:avLst/>
                </a:prstGeom>
                <a:blipFill>
                  <a:blip r:embed="rId9"/>
                  <a:stretch>
                    <a:fillRect/>
                  </a:stretch>
                </a:blipFill>
              </p:spPr>
              <p:txBody>
                <a:bodyPr/>
                <a:lstStyle/>
                <a:p>
                  <a:r>
                    <a:rPr lang="en-CA">
                      <a:noFill/>
                    </a:rPr>
                    <a:t> </a:t>
                  </a:r>
                </a:p>
              </p:txBody>
            </p:sp>
          </mc:Fallback>
        </mc:AlternateContent>
      </p:grpSp>
      <p:grpSp>
        <p:nvGrpSpPr>
          <p:cNvPr id="106" name="Group 105">
            <a:extLst>
              <a:ext uri="{FF2B5EF4-FFF2-40B4-BE49-F238E27FC236}">
                <a16:creationId xmlns:a16="http://schemas.microsoft.com/office/drawing/2014/main" id="{F9343F66-4F6F-45E4-97DD-4DCCE3CC2838}"/>
              </a:ext>
            </a:extLst>
          </p:cNvPr>
          <p:cNvGrpSpPr/>
          <p:nvPr/>
        </p:nvGrpSpPr>
        <p:grpSpPr>
          <a:xfrm>
            <a:off x="-9102" y="5675950"/>
            <a:ext cx="3020402" cy="1197576"/>
            <a:chOff x="6303212" y="5675950"/>
            <a:chExt cx="3020402" cy="1197576"/>
          </a:xfrm>
        </p:grpSpPr>
        <p:sp>
          <p:nvSpPr>
            <p:cNvPr id="103" name="TextBox 102">
              <a:extLst>
                <a:ext uri="{FF2B5EF4-FFF2-40B4-BE49-F238E27FC236}">
                  <a16:creationId xmlns:a16="http://schemas.microsoft.com/office/drawing/2014/main" id="{AE4ACC74-6B45-490E-9E52-37DF81B99E5F}"/>
                </a:ext>
              </a:extLst>
            </p:cNvPr>
            <p:cNvSpPr txBox="1"/>
            <p:nvPr/>
          </p:nvSpPr>
          <p:spPr>
            <a:xfrm>
              <a:off x="6303212" y="5919419"/>
              <a:ext cx="3020402" cy="954107"/>
            </a:xfrm>
            <a:prstGeom prst="rect">
              <a:avLst/>
            </a:prstGeom>
            <a:noFill/>
          </p:spPr>
          <p:txBody>
            <a:bodyPr wrap="square" rtlCol="0">
              <a:spAutoFit/>
            </a:bodyPr>
            <a:lstStyle/>
            <a:p>
              <a:r>
                <a:rPr lang="en-US" sz="2800" dirty="0">
                  <a:solidFill>
                    <a:srgbClr val="00B0F0"/>
                  </a:solidFill>
                </a:rPr>
                <a:t>300 000 000m</a:t>
              </a:r>
            </a:p>
            <a:p>
              <a:r>
                <a:rPr lang="en-US" sz="2800" dirty="0">
                  <a:solidFill>
                    <a:srgbClr val="00B0F0"/>
                  </a:solidFill>
                </a:rPr>
                <a:t>= 1 light-second (ls)</a:t>
              </a:r>
              <a:endParaRPr lang="en-CA" sz="2800" dirty="0">
                <a:solidFill>
                  <a:srgbClr val="00B0F0"/>
                </a:solidFill>
              </a:endParaRPr>
            </a:p>
          </p:txBody>
        </p:sp>
        <p:cxnSp>
          <p:nvCxnSpPr>
            <p:cNvPr id="104" name="Straight Arrow Connector 103">
              <a:extLst>
                <a:ext uri="{FF2B5EF4-FFF2-40B4-BE49-F238E27FC236}">
                  <a16:creationId xmlns:a16="http://schemas.microsoft.com/office/drawing/2014/main" id="{1F86C7D3-8D6C-4F16-8825-E84B58EC19DC}"/>
                </a:ext>
              </a:extLst>
            </p:cNvPr>
            <p:cNvCxnSpPr>
              <a:cxnSpLocks/>
            </p:cNvCxnSpPr>
            <p:nvPr/>
          </p:nvCxnSpPr>
          <p:spPr>
            <a:xfrm flipV="1">
              <a:off x="6880469" y="5675950"/>
              <a:ext cx="494869" cy="264294"/>
            </a:xfrm>
            <a:prstGeom prst="straightConnector1">
              <a:avLst/>
            </a:prstGeom>
            <a:ln w="101600">
              <a:solidFill>
                <a:srgbClr val="00B0F0"/>
              </a:solidFill>
              <a:tailEnd type="triangle"/>
            </a:ln>
          </p:spPr>
          <p:style>
            <a:lnRef idx="3">
              <a:schemeClr val="accent1"/>
            </a:lnRef>
            <a:fillRef idx="0">
              <a:schemeClr val="accent1"/>
            </a:fillRef>
            <a:effectRef idx="2">
              <a:schemeClr val="accent1"/>
            </a:effectRef>
            <a:fontRef idx="minor">
              <a:schemeClr val="tx1"/>
            </a:fontRef>
          </p:style>
        </p:cxnSp>
      </p:grpSp>
      <p:grpSp>
        <p:nvGrpSpPr>
          <p:cNvPr id="12" name="Group 11">
            <a:extLst>
              <a:ext uri="{FF2B5EF4-FFF2-40B4-BE49-F238E27FC236}">
                <a16:creationId xmlns:a16="http://schemas.microsoft.com/office/drawing/2014/main" id="{589F1A52-A317-4937-96A3-004A9BC900CE}"/>
              </a:ext>
            </a:extLst>
          </p:cNvPr>
          <p:cNvGrpSpPr/>
          <p:nvPr/>
        </p:nvGrpSpPr>
        <p:grpSpPr>
          <a:xfrm>
            <a:off x="1398815" y="4310743"/>
            <a:ext cx="963386" cy="620486"/>
            <a:chOff x="9731829" y="3347357"/>
            <a:chExt cx="963386" cy="620486"/>
          </a:xfrm>
        </p:grpSpPr>
        <p:cxnSp>
          <p:nvCxnSpPr>
            <p:cNvPr id="3" name="Straight Arrow Connector 2">
              <a:extLst>
                <a:ext uri="{FF2B5EF4-FFF2-40B4-BE49-F238E27FC236}">
                  <a16:creationId xmlns:a16="http://schemas.microsoft.com/office/drawing/2014/main" id="{67734F80-4658-4319-916D-2EFA2C61B155}"/>
                </a:ext>
              </a:extLst>
            </p:cNvPr>
            <p:cNvCxnSpPr>
              <a:cxnSpLocks/>
            </p:cNvCxnSpPr>
            <p:nvPr/>
          </p:nvCxnSpPr>
          <p:spPr>
            <a:xfrm>
              <a:off x="9731829" y="3347357"/>
              <a:ext cx="96338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Subtitle 2">
                  <a:extLst>
                    <a:ext uri="{FF2B5EF4-FFF2-40B4-BE49-F238E27FC236}">
                      <a16:creationId xmlns:a16="http://schemas.microsoft.com/office/drawing/2014/main" id="{566144E3-AABD-4DFD-83F1-15DB54AA0968}"/>
                    </a:ext>
                  </a:extLst>
                </p:cNvPr>
                <p:cNvSpPr txBox="1">
                  <a:spLocks/>
                </p:cNvSpPr>
                <p:nvPr/>
              </p:nvSpPr>
              <p:spPr>
                <a:xfrm>
                  <a:off x="10041852" y="3409949"/>
                  <a:ext cx="424762" cy="55789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sz="3600" b="0" i="1" smtClean="0">
                            <a:solidFill>
                              <a:schemeClr val="tx1"/>
                            </a:solidFill>
                            <a:latin typeface="Cambria Math" panose="02040503050406030204" pitchFamily="18" charset="0"/>
                          </a:rPr>
                          <m:t>1</m:t>
                        </m:r>
                      </m:oMath>
                    </m:oMathPara>
                  </a14:m>
                  <a:endParaRPr lang="en-US" sz="1800" dirty="0">
                    <a:solidFill>
                      <a:schemeClr val="tx1"/>
                    </a:solidFill>
                  </a:endParaRPr>
                </a:p>
              </p:txBody>
            </p:sp>
          </mc:Choice>
          <mc:Fallback xmlns="">
            <p:sp>
              <p:nvSpPr>
                <p:cNvPr id="85" name="Subtitle 2">
                  <a:extLst>
                    <a:ext uri="{FF2B5EF4-FFF2-40B4-BE49-F238E27FC236}">
                      <a16:creationId xmlns:a16="http://schemas.microsoft.com/office/drawing/2014/main" id="{566144E3-AABD-4DFD-83F1-15DB54AA0968}"/>
                    </a:ext>
                  </a:extLst>
                </p:cNvPr>
                <p:cNvSpPr txBox="1">
                  <a:spLocks noRot="1" noChangeAspect="1" noMove="1" noResize="1" noEditPoints="1" noAdjustHandles="1" noChangeArrowheads="1" noChangeShapeType="1" noTextEdit="1"/>
                </p:cNvSpPr>
                <p:nvPr/>
              </p:nvSpPr>
              <p:spPr>
                <a:xfrm>
                  <a:off x="10041852" y="3409949"/>
                  <a:ext cx="424762" cy="557894"/>
                </a:xfrm>
                <a:prstGeom prst="rect">
                  <a:avLst/>
                </a:prstGeom>
                <a:blipFill>
                  <a:blip r:embed="rId12"/>
                  <a:stretch>
                    <a:fillRect/>
                  </a:stretch>
                </a:blipFill>
              </p:spPr>
              <p:txBody>
                <a:bodyPr/>
                <a:lstStyle/>
                <a:p>
                  <a:r>
                    <a:rPr lang="en-CA">
                      <a:noFill/>
                    </a:rPr>
                    <a:t> </a:t>
                  </a:r>
                </a:p>
              </p:txBody>
            </p:sp>
          </mc:Fallback>
        </mc:AlternateContent>
      </p:grpSp>
      <p:grpSp>
        <p:nvGrpSpPr>
          <p:cNvPr id="14" name="Group 13">
            <a:extLst>
              <a:ext uri="{FF2B5EF4-FFF2-40B4-BE49-F238E27FC236}">
                <a16:creationId xmlns:a16="http://schemas.microsoft.com/office/drawing/2014/main" id="{3709BC5A-DFCF-4928-873B-0BBFC1D72BD0}"/>
              </a:ext>
            </a:extLst>
          </p:cNvPr>
          <p:cNvGrpSpPr/>
          <p:nvPr/>
        </p:nvGrpSpPr>
        <p:grpSpPr>
          <a:xfrm>
            <a:off x="2359480" y="3350079"/>
            <a:ext cx="547007" cy="963386"/>
            <a:chOff x="10692494" y="2386693"/>
            <a:chExt cx="547007" cy="963386"/>
          </a:xfrm>
        </p:grpSpPr>
        <mc:AlternateContent xmlns:mc="http://schemas.openxmlformats.org/markup-compatibility/2006" xmlns:a14="http://schemas.microsoft.com/office/drawing/2010/main">
          <mc:Choice Requires="a14">
            <p:sp>
              <p:nvSpPr>
                <p:cNvPr id="92" name="Subtitle 2">
                  <a:extLst>
                    <a:ext uri="{FF2B5EF4-FFF2-40B4-BE49-F238E27FC236}">
                      <a16:creationId xmlns:a16="http://schemas.microsoft.com/office/drawing/2014/main" id="{9CCA8C31-2CDB-4243-8F3F-CB531B4B8FD1}"/>
                    </a:ext>
                  </a:extLst>
                </p:cNvPr>
                <p:cNvSpPr txBox="1">
                  <a:spLocks/>
                </p:cNvSpPr>
                <p:nvPr/>
              </p:nvSpPr>
              <p:spPr>
                <a:xfrm>
                  <a:off x="10814739" y="2680606"/>
                  <a:ext cx="424762" cy="55789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sz="3600" b="0" i="1" smtClean="0">
                            <a:solidFill>
                              <a:schemeClr val="tx1"/>
                            </a:solidFill>
                            <a:latin typeface="Cambria Math" panose="02040503050406030204" pitchFamily="18" charset="0"/>
                          </a:rPr>
                          <m:t>1</m:t>
                        </m:r>
                      </m:oMath>
                    </m:oMathPara>
                  </a14:m>
                  <a:endParaRPr lang="en-US" sz="1800" dirty="0">
                    <a:solidFill>
                      <a:schemeClr val="tx1"/>
                    </a:solidFill>
                  </a:endParaRPr>
                </a:p>
              </p:txBody>
            </p:sp>
          </mc:Choice>
          <mc:Fallback xmlns="">
            <p:sp>
              <p:nvSpPr>
                <p:cNvPr id="92" name="Subtitle 2">
                  <a:extLst>
                    <a:ext uri="{FF2B5EF4-FFF2-40B4-BE49-F238E27FC236}">
                      <a16:creationId xmlns:a16="http://schemas.microsoft.com/office/drawing/2014/main" id="{9CCA8C31-2CDB-4243-8F3F-CB531B4B8FD1}"/>
                    </a:ext>
                  </a:extLst>
                </p:cNvPr>
                <p:cNvSpPr txBox="1">
                  <a:spLocks noRot="1" noChangeAspect="1" noMove="1" noResize="1" noEditPoints="1" noAdjustHandles="1" noChangeArrowheads="1" noChangeShapeType="1" noTextEdit="1"/>
                </p:cNvSpPr>
                <p:nvPr/>
              </p:nvSpPr>
              <p:spPr>
                <a:xfrm>
                  <a:off x="10814739" y="2680606"/>
                  <a:ext cx="424762" cy="557894"/>
                </a:xfrm>
                <a:prstGeom prst="rect">
                  <a:avLst/>
                </a:prstGeom>
                <a:blipFill>
                  <a:blip r:embed="rId13"/>
                  <a:stretch>
                    <a:fillRect/>
                  </a:stretch>
                </a:blipFill>
              </p:spPr>
              <p:txBody>
                <a:bodyPr/>
                <a:lstStyle/>
                <a:p>
                  <a:r>
                    <a:rPr lang="en-CA">
                      <a:noFill/>
                    </a:rPr>
                    <a:t> </a:t>
                  </a:r>
                </a:p>
              </p:txBody>
            </p:sp>
          </mc:Fallback>
        </mc:AlternateContent>
        <p:cxnSp>
          <p:nvCxnSpPr>
            <p:cNvPr id="87" name="Straight Arrow Connector 86">
              <a:extLst>
                <a:ext uri="{FF2B5EF4-FFF2-40B4-BE49-F238E27FC236}">
                  <a16:creationId xmlns:a16="http://schemas.microsoft.com/office/drawing/2014/main" id="{E85DA58D-A3E1-44C2-B05A-4635309C7BD5}"/>
                </a:ext>
              </a:extLst>
            </p:cNvPr>
            <p:cNvCxnSpPr>
              <a:cxnSpLocks/>
            </p:cNvCxnSpPr>
            <p:nvPr/>
          </p:nvCxnSpPr>
          <p:spPr>
            <a:xfrm rot="16200000">
              <a:off x="10210801" y="2868386"/>
              <a:ext cx="96338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D22249A6-F531-4850-B1CD-138B24693F4F}"/>
              </a:ext>
            </a:extLst>
          </p:cNvPr>
          <p:cNvGrpSpPr/>
          <p:nvPr/>
        </p:nvGrpSpPr>
        <p:grpSpPr>
          <a:xfrm>
            <a:off x="3314701" y="2422072"/>
            <a:ext cx="963386" cy="620486"/>
            <a:chOff x="9731829" y="3347357"/>
            <a:chExt cx="963386" cy="620486"/>
          </a:xfrm>
        </p:grpSpPr>
        <p:cxnSp>
          <p:nvCxnSpPr>
            <p:cNvPr id="96" name="Straight Arrow Connector 95">
              <a:extLst>
                <a:ext uri="{FF2B5EF4-FFF2-40B4-BE49-F238E27FC236}">
                  <a16:creationId xmlns:a16="http://schemas.microsoft.com/office/drawing/2014/main" id="{3A5F1759-DF4B-4120-8181-42EF74AB0C07}"/>
                </a:ext>
              </a:extLst>
            </p:cNvPr>
            <p:cNvCxnSpPr>
              <a:cxnSpLocks/>
            </p:cNvCxnSpPr>
            <p:nvPr/>
          </p:nvCxnSpPr>
          <p:spPr>
            <a:xfrm>
              <a:off x="9731829" y="3347357"/>
              <a:ext cx="96338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Subtitle 2">
                  <a:extLst>
                    <a:ext uri="{FF2B5EF4-FFF2-40B4-BE49-F238E27FC236}">
                      <a16:creationId xmlns:a16="http://schemas.microsoft.com/office/drawing/2014/main" id="{F66215EF-E8DE-4F0E-A463-8D5F3A5B3312}"/>
                    </a:ext>
                  </a:extLst>
                </p:cNvPr>
                <p:cNvSpPr txBox="1">
                  <a:spLocks/>
                </p:cNvSpPr>
                <p:nvPr/>
              </p:nvSpPr>
              <p:spPr>
                <a:xfrm>
                  <a:off x="10041852" y="3409949"/>
                  <a:ext cx="424762" cy="55789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sz="3600" b="0" i="1" smtClean="0">
                            <a:solidFill>
                              <a:schemeClr val="tx1"/>
                            </a:solidFill>
                            <a:latin typeface="Cambria Math" panose="02040503050406030204" pitchFamily="18" charset="0"/>
                          </a:rPr>
                          <m:t>1</m:t>
                        </m:r>
                      </m:oMath>
                    </m:oMathPara>
                  </a14:m>
                  <a:endParaRPr lang="en-US" sz="1800" dirty="0">
                    <a:solidFill>
                      <a:schemeClr val="tx1"/>
                    </a:solidFill>
                  </a:endParaRPr>
                </a:p>
              </p:txBody>
            </p:sp>
          </mc:Choice>
          <mc:Fallback xmlns="">
            <p:sp>
              <p:nvSpPr>
                <p:cNvPr id="105" name="Subtitle 2">
                  <a:extLst>
                    <a:ext uri="{FF2B5EF4-FFF2-40B4-BE49-F238E27FC236}">
                      <a16:creationId xmlns:a16="http://schemas.microsoft.com/office/drawing/2014/main" id="{F66215EF-E8DE-4F0E-A463-8D5F3A5B3312}"/>
                    </a:ext>
                  </a:extLst>
                </p:cNvPr>
                <p:cNvSpPr txBox="1">
                  <a:spLocks noRot="1" noChangeAspect="1" noMove="1" noResize="1" noEditPoints="1" noAdjustHandles="1" noChangeArrowheads="1" noChangeShapeType="1" noTextEdit="1"/>
                </p:cNvSpPr>
                <p:nvPr/>
              </p:nvSpPr>
              <p:spPr>
                <a:xfrm>
                  <a:off x="10041852" y="3409949"/>
                  <a:ext cx="424762" cy="557894"/>
                </a:xfrm>
                <a:prstGeom prst="rect">
                  <a:avLst/>
                </a:prstGeom>
                <a:blipFill>
                  <a:blip r:embed="rId14"/>
                  <a:stretch>
                    <a:fillRect/>
                  </a:stretch>
                </a:blipFill>
              </p:spPr>
              <p:txBody>
                <a:bodyPr/>
                <a:lstStyle/>
                <a:p>
                  <a:r>
                    <a:rPr lang="en-CA">
                      <a:noFill/>
                    </a:rPr>
                    <a:t> </a:t>
                  </a:r>
                </a:p>
              </p:txBody>
            </p:sp>
          </mc:Fallback>
        </mc:AlternateContent>
      </p:grpSp>
      <p:grpSp>
        <p:nvGrpSpPr>
          <p:cNvPr id="107" name="Group 106">
            <a:extLst>
              <a:ext uri="{FF2B5EF4-FFF2-40B4-BE49-F238E27FC236}">
                <a16:creationId xmlns:a16="http://schemas.microsoft.com/office/drawing/2014/main" id="{2A6744F8-A611-49B1-97C3-8B336D29C6C1}"/>
              </a:ext>
            </a:extLst>
          </p:cNvPr>
          <p:cNvGrpSpPr/>
          <p:nvPr/>
        </p:nvGrpSpPr>
        <p:grpSpPr>
          <a:xfrm>
            <a:off x="4275366" y="1461408"/>
            <a:ext cx="547007" cy="963386"/>
            <a:chOff x="10692494" y="2386693"/>
            <a:chExt cx="547007" cy="963386"/>
          </a:xfrm>
        </p:grpSpPr>
        <mc:AlternateContent xmlns:mc="http://schemas.openxmlformats.org/markup-compatibility/2006" xmlns:a14="http://schemas.microsoft.com/office/drawing/2010/main">
          <mc:Choice Requires="a14">
            <p:sp>
              <p:nvSpPr>
                <p:cNvPr id="108" name="Subtitle 2">
                  <a:extLst>
                    <a:ext uri="{FF2B5EF4-FFF2-40B4-BE49-F238E27FC236}">
                      <a16:creationId xmlns:a16="http://schemas.microsoft.com/office/drawing/2014/main" id="{E57DCEB2-24C8-487C-97CF-44BB0BFD7D87}"/>
                    </a:ext>
                  </a:extLst>
                </p:cNvPr>
                <p:cNvSpPr txBox="1">
                  <a:spLocks/>
                </p:cNvSpPr>
                <p:nvPr/>
              </p:nvSpPr>
              <p:spPr>
                <a:xfrm>
                  <a:off x="10814739" y="2680606"/>
                  <a:ext cx="424762" cy="55789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sz="3600" b="0" i="1" smtClean="0">
                            <a:solidFill>
                              <a:schemeClr val="tx1"/>
                            </a:solidFill>
                            <a:latin typeface="Cambria Math" panose="02040503050406030204" pitchFamily="18" charset="0"/>
                          </a:rPr>
                          <m:t>1</m:t>
                        </m:r>
                      </m:oMath>
                    </m:oMathPara>
                  </a14:m>
                  <a:endParaRPr lang="en-US" sz="1800" dirty="0">
                    <a:solidFill>
                      <a:schemeClr val="tx1"/>
                    </a:solidFill>
                  </a:endParaRPr>
                </a:p>
              </p:txBody>
            </p:sp>
          </mc:Choice>
          <mc:Fallback xmlns="">
            <p:sp>
              <p:nvSpPr>
                <p:cNvPr id="108" name="Subtitle 2">
                  <a:extLst>
                    <a:ext uri="{FF2B5EF4-FFF2-40B4-BE49-F238E27FC236}">
                      <a16:creationId xmlns:a16="http://schemas.microsoft.com/office/drawing/2014/main" id="{E57DCEB2-24C8-487C-97CF-44BB0BFD7D87}"/>
                    </a:ext>
                  </a:extLst>
                </p:cNvPr>
                <p:cNvSpPr txBox="1">
                  <a:spLocks noRot="1" noChangeAspect="1" noMove="1" noResize="1" noEditPoints="1" noAdjustHandles="1" noChangeArrowheads="1" noChangeShapeType="1" noTextEdit="1"/>
                </p:cNvSpPr>
                <p:nvPr/>
              </p:nvSpPr>
              <p:spPr>
                <a:xfrm>
                  <a:off x="10814739" y="2680606"/>
                  <a:ext cx="424762" cy="557894"/>
                </a:xfrm>
                <a:prstGeom prst="rect">
                  <a:avLst/>
                </a:prstGeom>
                <a:blipFill>
                  <a:blip r:embed="rId15"/>
                  <a:stretch>
                    <a:fillRect/>
                  </a:stretch>
                </a:blipFill>
              </p:spPr>
              <p:txBody>
                <a:bodyPr/>
                <a:lstStyle/>
                <a:p>
                  <a:r>
                    <a:rPr lang="en-CA">
                      <a:noFill/>
                    </a:rPr>
                    <a:t> </a:t>
                  </a:r>
                </a:p>
              </p:txBody>
            </p:sp>
          </mc:Fallback>
        </mc:AlternateContent>
        <p:cxnSp>
          <p:nvCxnSpPr>
            <p:cNvPr id="109" name="Straight Arrow Connector 108">
              <a:extLst>
                <a:ext uri="{FF2B5EF4-FFF2-40B4-BE49-F238E27FC236}">
                  <a16:creationId xmlns:a16="http://schemas.microsoft.com/office/drawing/2014/main" id="{AEE61398-D305-49F1-8BC7-B1A14F71A570}"/>
                </a:ext>
              </a:extLst>
            </p:cNvPr>
            <p:cNvCxnSpPr>
              <a:cxnSpLocks/>
            </p:cNvCxnSpPr>
            <p:nvPr/>
          </p:nvCxnSpPr>
          <p:spPr>
            <a:xfrm rot="16200000">
              <a:off x="10210801" y="2868386"/>
              <a:ext cx="96338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1" name="TextBox 110">
            <a:extLst>
              <a:ext uri="{FF2B5EF4-FFF2-40B4-BE49-F238E27FC236}">
                <a16:creationId xmlns:a16="http://schemas.microsoft.com/office/drawing/2014/main" id="{F897A427-2FAC-4DF6-9DBF-1511B6883F85}"/>
              </a:ext>
            </a:extLst>
          </p:cNvPr>
          <p:cNvSpPr txBox="1"/>
          <p:nvPr/>
        </p:nvSpPr>
        <p:spPr>
          <a:xfrm>
            <a:off x="3031671" y="3355258"/>
            <a:ext cx="2579916" cy="1077218"/>
          </a:xfrm>
          <a:prstGeom prst="rect">
            <a:avLst/>
          </a:prstGeom>
          <a:solidFill>
            <a:schemeClr val="bg1"/>
          </a:solidFill>
          <a:ln w="57150">
            <a:solidFill>
              <a:schemeClr val="tx1"/>
            </a:solidFill>
          </a:ln>
        </p:spPr>
        <p:txBody>
          <a:bodyPr wrap="square" rtlCol="0">
            <a:spAutoFit/>
          </a:bodyPr>
          <a:lstStyle/>
          <a:p>
            <a:pPr algn="ctr"/>
            <a:r>
              <a:rPr lang="en-US" sz="3200" dirty="0">
                <a:solidFill>
                  <a:srgbClr val="FF0000"/>
                </a:solidFill>
              </a:rPr>
              <a:t>Slope = 1 </a:t>
            </a:r>
            <a:br>
              <a:rPr lang="en-US" sz="3200" dirty="0">
                <a:solidFill>
                  <a:srgbClr val="FF0000"/>
                </a:solidFill>
              </a:rPr>
            </a:br>
            <a:r>
              <a:rPr lang="en-US" sz="3200" dirty="0">
                <a:solidFill>
                  <a:srgbClr val="FF0000"/>
                </a:solidFill>
              </a:rPr>
              <a:t>(45 degrees)</a:t>
            </a:r>
            <a:endParaRPr lang="en-CA" sz="3200" dirty="0">
              <a:solidFill>
                <a:srgbClr val="FF0000"/>
              </a:solidFill>
            </a:endParaRPr>
          </a:p>
        </p:txBody>
      </p:sp>
      <mc:AlternateContent xmlns:mc="http://schemas.openxmlformats.org/markup-compatibility/2006" xmlns:a14="http://schemas.microsoft.com/office/drawing/2010/main">
        <mc:Choice Requires="a14">
          <p:sp>
            <p:nvSpPr>
              <p:cNvPr id="93" name="Subtitle 2">
                <a:extLst>
                  <a:ext uri="{FF2B5EF4-FFF2-40B4-BE49-F238E27FC236}">
                    <a16:creationId xmlns:a16="http://schemas.microsoft.com/office/drawing/2014/main" id="{0E8F511B-DEC6-44DF-AFA0-5A158110B58D}"/>
                  </a:ext>
                </a:extLst>
              </p:cNvPr>
              <p:cNvSpPr txBox="1">
                <a:spLocks/>
              </p:cNvSpPr>
              <p:nvPr/>
            </p:nvSpPr>
            <p:spPr>
              <a:xfrm>
                <a:off x="9522261" y="775094"/>
                <a:ext cx="2648474" cy="7769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sz="6000" i="1">
                          <a:solidFill>
                            <a:srgbClr val="002060"/>
                          </a:solidFill>
                          <a:latin typeface="Cambria Math" panose="02040503050406030204" pitchFamily="18" charset="0"/>
                        </a:rPr>
                        <m:t>𝑥</m:t>
                      </m:r>
                      <m:r>
                        <a:rPr lang="en-US" sz="6000" i="1">
                          <a:latin typeface="Cambria Math" panose="02040503050406030204" pitchFamily="18" charset="0"/>
                        </a:rPr>
                        <m:t>=</m:t>
                      </m:r>
                      <m:r>
                        <a:rPr lang="en-US" sz="6000" i="1">
                          <a:latin typeface="Cambria Math" panose="02040503050406030204" pitchFamily="18" charset="0"/>
                        </a:rPr>
                        <m:t>𝑐𝑡</m:t>
                      </m:r>
                    </m:oMath>
                  </m:oMathPara>
                </a14:m>
                <a:endParaRPr lang="en-US" sz="6000" dirty="0"/>
              </a:p>
            </p:txBody>
          </p:sp>
        </mc:Choice>
        <mc:Fallback xmlns="">
          <p:sp>
            <p:nvSpPr>
              <p:cNvPr id="93" name="Subtitle 2">
                <a:extLst>
                  <a:ext uri="{FF2B5EF4-FFF2-40B4-BE49-F238E27FC236}">
                    <a16:creationId xmlns:a16="http://schemas.microsoft.com/office/drawing/2014/main" id="{0E8F511B-DEC6-44DF-AFA0-5A158110B58D}"/>
                  </a:ext>
                </a:extLst>
              </p:cNvPr>
              <p:cNvSpPr txBox="1">
                <a:spLocks noRot="1" noChangeAspect="1" noMove="1" noResize="1" noEditPoints="1" noAdjustHandles="1" noChangeArrowheads="1" noChangeShapeType="1" noTextEdit="1"/>
              </p:cNvSpPr>
              <p:nvPr/>
            </p:nvSpPr>
            <p:spPr>
              <a:xfrm>
                <a:off x="9522261" y="775094"/>
                <a:ext cx="2648474" cy="776913"/>
              </a:xfrm>
              <a:prstGeom prst="rect">
                <a:avLst/>
              </a:prstGeom>
              <a:blipFill>
                <a:blip r:embed="rId16"/>
                <a:stretch>
                  <a:fillRect/>
                </a:stretch>
              </a:blipFill>
            </p:spPr>
            <p:txBody>
              <a:bodyPr/>
              <a:lstStyle/>
              <a:p>
                <a:r>
                  <a:rPr lang="en-CA">
                    <a:noFill/>
                  </a:rPr>
                  <a:t> </a:t>
                </a:r>
              </a:p>
            </p:txBody>
          </p:sp>
        </mc:Fallback>
      </mc:AlternateContent>
      <p:cxnSp>
        <p:nvCxnSpPr>
          <p:cNvPr id="110" name="Straight Connector 109">
            <a:extLst>
              <a:ext uri="{FF2B5EF4-FFF2-40B4-BE49-F238E27FC236}">
                <a16:creationId xmlns:a16="http://schemas.microsoft.com/office/drawing/2014/main" id="{2A560E68-EE17-4DE4-9CB9-8681107E174B}"/>
              </a:ext>
            </a:extLst>
          </p:cNvPr>
          <p:cNvCxnSpPr>
            <a:cxnSpLocks/>
          </p:cNvCxnSpPr>
          <p:nvPr/>
        </p:nvCxnSpPr>
        <p:spPr>
          <a:xfrm flipV="1">
            <a:off x="5946672" y="0"/>
            <a:ext cx="0" cy="6858000"/>
          </a:xfrm>
          <a:prstGeom prst="line">
            <a:avLst/>
          </a:prstGeom>
          <a:ln w="1016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2" name="Subtitle 2">
            <a:extLst>
              <a:ext uri="{FF2B5EF4-FFF2-40B4-BE49-F238E27FC236}">
                <a16:creationId xmlns:a16="http://schemas.microsoft.com/office/drawing/2014/main" id="{1BDC17F4-D4BF-49B0-9637-8D832C3D9312}"/>
              </a:ext>
            </a:extLst>
          </p:cNvPr>
          <p:cNvSpPr txBox="1">
            <a:spLocks/>
          </p:cNvSpPr>
          <p:nvPr/>
        </p:nvSpPr>
        <p:spPr>
          <a:xfrm>
            <a:off x="6012541" y="76142"/>
            <a:ext cx="6179460" cy="14549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800" dirty="0"/>
              <a:t>This equations </a:t>
            </a:r>
            <a:r>
              <a:rPr lang="en-US" sz="4800" u="sng" dirty="0"/>
              <a:t>does not </a:t>
            </a:r>
            <a:r>
              <a:rPr lang="en-US" sz="4800" dirty="0"/>
              <a:t>have slope 1:</a:t>
            </a:r>
          </a:p>
        </p:txBody>
      </p:sp>
      <mc:AlternateContent xmlns:mc="http://schemas.openxmlformats.org/markup-compatibility/2006" xmlns:a14="http://schemas.microsoft.com/office/drawing/2010/main">
        <mc:Choice Requires="a14">
          <p:sp>
            <p:nvSpPr>
              <p:cNvPr id="113" name="Subtitle 2">
                <a:extLst>
                  <a:ext uri="{FF2B5EF4-FFF2-40B4-BE49-F238E27FC236}">
                    <a16:creationId xmlns:a16="http://schemas.microsoft.com/office/drawing/2014/main" id="{EF5EE082-7FAD-4842-9086-136E304B01B0}"/>
                  </a:ext>
                </a:extLst>
              </p:cNvPr>
              <p:cNvSpPr txBox="1">
                <a:spLocks/>
              </p:cNvSpPr>
              <p:nvPr/>
            </p:nvSpPr>
            <p:spPr>
              <a:xfrm>
                <a:off x="6087945" y="2033277"/>
                <a:ext cx="6061525" cy="14329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 xmlns:m="http://schemas.openxmlformats.org/officeDocument/2006/math">
                    <m:r>
                      <a:rPr lang="en-US" sz="4400" b="0" i="1" smtClean="0">
                        <a:latin typeface="Cambria Math" panose="02040503050406030204" pitchFamily="18" charset="0"/>
                      </a:rPr>
                      <m:t>𝑠𝑙𝑜𝑝𝑒</m:t>
                    </m:r>
                  </m:oMath>
                </a14:m>
                <a:r>
                  <a:rPr lang="en-US" sz="6000" b="0" i="0" dirty="0">
                    <a:latin typeface="+mj-lt"/>
                  </a:rPr>
                  <a:t> </a:t>
                </a:r>
                <a14:m>
                  <m:oMath xmlns:m="http://schemas.openxmlformats.org/officeDocument/2006/math">
                    <m:r>
                      <a:rPr lang="en-US" sz="5400" b="0" i="1" smtClean="0">
                        <a:latin typeface="Cambria Math" panose="02040503050406030204" pitchFamily="18" charset="0"/>
                      </a:rPr>
                      <m:t>=</m:t>
                    </m:r>
                    <m:f>
                      <m:fPr>
                        <m:ctrlPr>
                          <a:rPr lang="en-US" sz="5400" b="0" i="1" smtClean="0">
                            <a:latin typeface="Cambria Math" panose="02040503050406030204" pitchFamily="18" charset="0"/>
                          </a:rPr>
                        </m:ctrlPr>
                      </m:fPr>
                      <m:num>
                        <m:r>
                          <a:rPr lang="en-US" sz="5400" b="0" i="1" smtClean="0">
                            <a:latin typeface="Cambria Math" panose="02040503050406030204" pitchFamily="18" charset="0"/>
                          </a:rPr>
                          <m:t>𝑟𝑢𝑛</m:t>
                        </m:r>
                      </m:num>
                      <m:den>
                        <m:r>
                          <a:rPr lang="en-US" sz="5400" b="0" i="1" smtClean="0">
                            <a:latin typeface="Cambria Math" panose="02040503050406030204" pitchFamily="18" charset="0"/>
                          </a:rPr>
                          <m:t>𝑟𝑖𝑠𝑒</m:t>
                        </m:r>
                      </m:den>
                    </m:f>
                  </m:oMath>
                </a14:m>
                <a:r>
                  <a:rPr lang="en-US" sz="6000" b="0" i="0" dirty="0">
                    <a:latin typeface="+mj-lt"/>
                  </a:rPr>
                  <a:t> </a:t>
                </a:r>
                <a14:m>
                  <m:oMath xmlns:m="http://schemas.openxmlformats.org/officeDocument/2006/math">
                    <m:r>
                      <a:rPr lang="en-US" sz="6000" b="0" i="1" smtClean="0">
                        <a:latin typeface="Cambria Math" panose="02040503050406030204" pitchFamily="18" charset="0"/>
                      </a:rPr>
                      <m:t>=</m:t>
                    </m:r>
                    <m:f>
                      <m:fPr>
                        <m:ctrlPr>
                          <a:rPr lang="en-US" sz="6000" b="0" i="1" smtClean="0">
                            <a:latin typeface="Cambria Math" panose="02040503050406030204" pitchFamily="18" charset="0"/>
                          </a:rPr>
                        </m:ctrlPr>
                      </m:fPr>
                      <m:num>
                        <m:r>
                          <a:rPr lang="en-US" sz="6000" b="0" i="1" smtClean="0">
                            <a:solidFill>
                              <a:srgbClr val="002060"/>
                            </a:solidFill>
                            <a:latin typeface="Cambria Math" panose="02040503050406030204" pitchFamily="18" charset="0"/>
                          </a:rPr>
                          <m:t>𝑥</m:t>
                        </m:r>
                      </m:num>
                      <m:den>
                        <m:r>
                          <a:rPr lang="en-US" sz="6000" b="0" i="1" smtClean="0">
                            <a:solidFill>
                              <a:schemeClr val="accent6">
                                <a:lumMod val="50000"/>
                              </a:schemeClr>
                            </a:solidFill>
                            <a:latin typeface="Cambria Math" panose="02040503050406030204" pitchFamily="18" charset="0"/>
                          </a:rPr>
                          <m:t>𝑡</m:t>
                        </m:r>
                      </m:den>
                    </m:f>
                    <m:r>
                      <a:rPr lang="en-US" sz="6000" b="0" i="1" smtClean="0">
                        <a:latin typeface="Cambria Math" panose="02040503050406030204" pitchFamily="18" charset="0"/>
                      </a:rPr>
                      <m:t>=</m:t>
                    </m:r>
                    <m:r>
                      <a:rPr lang="en-US" sz="6000" b="0" i="1" smtClean="0">
                        <a:latin typeface="Cambria Math" panose="02040503050406030204" pitchFamily="18" charset="0"/>
                      </a:rPr>
                      <m:t>𝑐</m:t>
                    </m:r>
                  </m:oMath>
                </a14:m>
                <a:r>
                  <a:rPr lang="en-US" sz="6000" dirty="0"/>
                  <a:t> </a:t>
                </a:r>
              </a:p>
            </p:txBody>
          </p:sp>
        </mc:Choice>
        <mc:Fallback xmlns="">
          <p:sp>
            <p:nvSpPr>
              <p:cNvPr id="113" name="Subtitle 2">
                <a:extLst>
                  <a:ext uri="{FF2B5EF4-FFF2-40B4-BE49-F238E27FC236}">
                    <a16:creationId xmlns:a16="http://schemas.microsoft.com/office/drawing/2014/main" id="{EF5EE082-7FAD-4842-9086-136E304B01B0}"/>
                  </a:ext>
                </a:extLst>
              </p:cNvPr>
              <p:cNvSpPr txBox="1">
                <a:spLocks noRot="1" noChangeAspect="1" noMove="1" noResize="1" noEditPoints="1" noAdjustHandles="1" noChangeArrowheads="1" noChangeShapeType="1" noTextEdit="1"/>
              </p:cNvSpPr>
              <p:nvPr/>
            </p:nvSpPr>
            <p:spPr>
              <a:xfrm>
                <a:off x="6087945" y="2033277"/>
                <a:ext cx="6061525" cy="1432935"/>
              </a:xfrm>
              <a:prstGeom prst="rect">
                <a:avLst/>
              </a:prstGeom>
              <a:blipFill>
                <a:blip r:embed="rId1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4" name="Subtitle 2">
                <a:extLst>
                  <a:ext uri="{FF2B5EF4-FFF2-40B4-BE49-F238E27FC236}">
                    <a16:creationId xmlns:a16="http://schemas.microsoft.com/office/drawing/2014/main" id="{631C1536-E679-4750-B006-024064B686F1}"/>
                  </a:ext>
                </a:extLst>
              </p:cNvPr>
              <p:cNvSpPr txBox="1">
                <a:spLocks/>
              </p:cNvSpPr>
              <p:nvPr/>
            </p:nvSpPr>
            <p:spPr>
              <a:xfrm>
                <a:off x="6012540" y="3801082"/>
                <a:ext cx="6179460" cy="14549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800" dirty="0"/>
                  <a:t>Solution: consider </a:t>
                </a:r>
                <a14:m>
                  <m:oMath xmlns:m="http://schemas.openxmlformats.org/officeDocument/2006/math">
                    <m:r>
                      <a:rPr lang="en-US" sz="4800" b="0" i="1" smtClean="0">
                        <a:solidFill>
                          <a:schemeClr val="accent6">
                            <a:lumMod val="50000"/>
                          </a:schemeClr>
                        </a:solidFill>
                        <a:latin typeface="Cambria Math" panose="02040503050406030204" pitchFamily="18" charset="0"/>
                      </a:rPr>
                      <m:t>𝑐𝑡</m:t>
                    </m:r>
                  </m:oMath>
                </a14:m>
                <a:r>
                  <a:rPr lang="en-US" sz="4800" dirty="0"/>
                  <a:t> as a single variable!</a:t>
                </a:r>
              </a:p>
            </p:txBody>
          </p:sp>
        </mc:Choice>
        <mc:Fallback xmlns="">
          <p:sp>
            <p:nvSpPr>
              <p:cNvPr id="114" name="Subtitle 2">
                <a:extLst>
                  <a:ext uri="{FF2B5EF4-FFF2-40B4-BE49-F238E27FC236}">
                    <a16:creationId xmlns:a16="http://schemas.microsoft.com/office/drawing/2014/main" id="{631C1536-E679-4750-B006-024064B686F1}"/>
                  </a:ext>
                </a:extLst>
              </p:cNvPr>
              <p:cNvSpPr txBox="1">
                <a:spLocks noRot="1" noChangeAspect="1" noMove="1" noResize="1" noEditPoints="1" noAdjustHandles="1" noChangeArrowheads="1" noChangeShapeType="1" noTextEdit="1"/>
              </p:cNvSpPr>
              <p:nvPr/>
            </p:nvSpPr>
            <p:spPr>
              <a:xfrm>
                <a:off x="6012540" y="3801082"/>
                <a:ext cx="6179460" cy="1454946"/>
              </a:xfrm>
              <a:prstGeom prst="rect">
                <a:avLst/>
              </a:prstGeom>
              <a:blipFill>
                <a:blip r:embed="rId18"/>
                <a:stretch>
                  <a:fillRect l="-4438" t="-14286" r="-3649" b="-1974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5" name="Subtitle 2">
                <a:extLst>
                  <a:ext uri="{FF2B5EF4-FFF2-40B4-BE49-F238E27FC236}">
                    <a16:creationId xmlns:a16="http://schemas.microsoft.com/office/drawing/2014/main" id="{0F99B42C-5C53-48EE-B99D-042F8708F459}"/>
                  </a:ext>
                </a:extLst>
              </p:cNvPr>
              <p:cNvSpPr txBox="1">
                <a:spLocks/>
              </p:cNvSpPr>
              <p:nvPr/>
            </p:nvSpPr>
            <p:spPr>
              <a:xfrm>
                <a:off x="6601853" y="5571460"/>
                <a:ext cx="2414556" cy="8825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 xmlns:m="http://schemas.openxmlformats.org/officeDocument/2006/math">
                    <m:r>
                      <a:rPr lang="en-US" sz="6000" b="0" i="1" smtClean="0">
                        <a:solidFill>
                          <a:schemeClr val="accent6">
                            <a:lumMod val="50000"/>
                          </a:schemeClr>
                        </a:solidFill>
                        <a:latin typeface="Cambria Math" panose="02040503050406030204" pitchFamily="18" charset="0"/>
                      </a:rPr>
                      <m:t>𝑐𝑡</m:t>
                    </m:r>
                  </m:oMath>
                </a14:m>
                <a:r>
                  <a:rPr lang="en-US" sz="6000" dirty="0">
                    <a:solidFill>
                      <a:schemeClr val="accent6">
                        <a:lumMod val="50000"/>
                      </a:schemeClr>
                    </a:solidFill>
                  </a:rPr>
                  <a:t>-axis</a:t>
                </a:r>
              </a:p>
            </p:txBody>
          </p:sp>
        </mc:Choice>
        <mc:Fallback xmlns="">
          <p:sp>
            <p:nvSpPr>
              <p:cNvPr id="115" name="Subtitle 2">
                <a:extLst>
                  <a:ext uri="{FF2B5EF4-FFF2-40B4-BE49-F238E27FC236}">
                    <a16:creationId xmlns:a16="http://schemas.microsoft.com/office/drawing/2014/main" id="{0F99B42C-5C53-48EE-B99D-042F8708F459}"/>
                  </a:ext>
                </a:extLst>
              </p:cNvPr>
              <p:cNvSpPr txBox="1">
                <a:spLocks noRot="1" noChangeAspect="1" noMove="1" noResize="1" noEditPoints="1" noAdjustHandles="1" noChangeArrowheads="1" noChangeShapeType="1" noTextEdit="1"/>
              </p:cNvSpPr>
              <p:nvPr/>
            </p:nvSpPr>
            <p:spPr>
              <a:xfrm>
                <a:off x="6601853" y="5571460"/>
                <a:ext cx="2414556" cy="882502"/>
              </a:xfrm>
              <a:prstGeom prst="rect">
                <a:avLst/>
              </a:prstGeom>
              <a:blipFill>
                <a:blip r:embed="rId19"/>
                <a:stretch>
                  <a:fillRect t="-31724" r="-8333" b="-5034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6" name="Subtitle 2">
                <a:extLst>
                  <a:ext uri="{FF2B5EF4-FFF2-40B4-BE49-F238E27FC236}">
                    <a16:creationId xmlns:a16="http://schemas.microsoft.com/office/drawing/2014/main" id="{CFF3B62D-F896-4F26-B70D-D392E6F1B76D}"/>
                  </a:ext>
                </a:extLst>
              </p:cNvPr>
              <p:cNvSpPr txBox="1">
                <a:spLocks/>
              </p:cNvSpPr>
              <p:nvPr/>
            </p:nvSpPr>
            <p:spPr>
              <a:xfrm>
                <a:off x="9625044" y="5532474"/>
                <a:ext cx="2177096" cy="8825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 xmlns:m="http://schemas.openxmlformats.org/officeDocument/2006/math">
                    <m:r>
                      <a:rPr lang="en-US" sz="6000" b="0" i="1" smtClean="0">
                        <a:solidFill>
                          <a:srgbClr val="002060"/>
                        </a:solidFill>
                        <a:latin typeface="Cambria Math" panose="02040503050406030204" pitchFamily="18" charset="0"/>
                      </a:rPr>
                      <m:t>𝑥</m:t>
                    </m:r>
                  </m:oMath>
                </a14:m>
                <a:r>
                  <a:rPr lang="en-US" sz="6000" dirty="0">
                    <a:solidFill>
                      <a:srgbClr val="002060"/>
                    </a:solidFill>
                  </a:rPr>
                  <a:t>-axis</a:t>
                </a:r>
              </a:p>
            </p:txBody>
          </p:sp>
        </mc:Choice>
        <mc:Fallback xmlns="">
          <p:sp>
            <p:nvSpPr>
              <p:cNvPr id="116" name="Subtitle 2">
                <a:extLst>
                  <a:ext uri="{FF2B5EF4-FFF2-40B4-BE49-F238E27FC236}">
                    <a16:creationId xmlns:a16="http://schemas.microsoft.com/office/drawing/2014/main" id="{CFF3B62D-F896-4F26-B70D-D392E6F1B76D}"/>
                  </a:ext>
                </a:extLst>
              </p:cNvPr>
              <p:cNvSpPr txBox="1">
                <a:spLocks noRot="1" noChangeAspect="1" noMove="1" noResize="1" noEditPoints="1" noAdjustHandles="1" noChangeArrowheads="1" noChangeShapeType="1" noTextEdit="1"/>
              </p:cNvSpPr>
              <p:nvPr/>
            </p:nvSpPr>
            <p:spPr>
              <a:xfrm>
                <a:off x="9625044" y="5532474"/>
                <a:ext cx="2177096" cy="882502"/>
              </a:xfrm>
              <a:prstGeom prst="rect">
                <a:avLst/>
              </a:prstGeom>
              <a:blipFill>
                <a:blip r:embed="rId20"/>
                <a:stretch>
                  <a:fillRect t="-31944" r="-8964" b="-51389"/>
                </a:stretch>
              </a:blipFill>
            </p:spPr>
            <p:txBody>
              <a:bodyPr/>
              <a:lstStyle/>
              <a:p>
                <a:r>
                  <a:rPr lang="en-CA">
                    <a:noFill/>
                  </a:rPr>
                  <a:t> </a:t>
                </a:r>
              </a:p>
            </p:txBody>
          </p:sp>
        </mc:Fallback>
      </mc:AlternateContent>
      <p:sp>
        <p:nvSpPr>
          <p:cNvPr id="2" name="Rectangle 1">
            <a:extLst>
              <a:ext uri="{FF2B5EF4-FFF2-40B4-BE49-F238E27FC236}">
                <a16:creationId xmlns:a16="http://schemas.microsoft.com/office/drawing/2014/main" id="{7697CD37-21FF-4F6E-A6EE-C8F4AF7524EF}"/>
              </a:ext>
            </a:extLst>
          </p:cNvPr>
          <p:cNvSpPr/>
          <p:nvPr/>
        </p:nvSpPr>
        <p:spPr>
          <a:xfrm>
            <a:off x="9500461" y="1890792"/>
            <a:ext cx="2526223" cy="1534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p14="http://schemas.microsoft.com/office/powerpoint/2010/main" xmlns:iact="http://schemas.microsoft.com/office/powerpoint/2014/inkAction">
        <mc:Choice Requires="p14 iact">
          <p:contentPart p14:bwMode="auto" r:id="rId21">
            <p14:nvContentPartPr>
              <p14:cNvPr id="4" name="Ink 3">
                <a:extLst>
                  <a:ext uri="{FF2B5EF4-FFF2-40B4-BE49-F238E27FC236}">
                    <a16:creationId xmlns:a16="http://schemas.microsoft.com/office/drawing/2014/main" id="{2D3F6BAE-831C-4F15-9820-9EEC071A3665}"/>
                  </a:ext>
                </a:extLst>
              </p14:cNvPr>
              <p14:cNvContentPartPr/>
              <p14:nvPr>
                <p:extLst>
                  <p:ext uri="{42D2F446-02D8-4167-A562-619A0277C38B}">
                    <p15:isNarration xmlns:p15="http://schemas.microsoft.com/office/powerpoint/2012/main" val="1"/>
                  </p:ext>
                </p:extLst>
              </p14:nvPr>
            </p14:nvContentPartPr>
            <p14:xfrm>
              <a:off x="11698920" y="2896560"/>
              <a:ext cx="308880" cy="199440"/>
            </p14:xfrm>
          </p:contentPart>
        </mc:Choice>
        <mc:Fallback xmlns="">
          <p:pic>
            <p:nvPicPr>
              <p:cNvPr id="4" name="Ink 3">
                <a:extLst>
                  <a:ext uri="{FF2B5EF4-FFF2-40B4-BE49-F238E27FC236}">
                    <a16:creationId xmlns:a16="http://schemas.microsoft.com/office/drawing/2014/main" id="{2D3F6BAE-831C-4F15-9820-9EEC071A3665}"/>
                  </a:ext>
                </a:extLst>
              </p:cNvPr>
              <p:cNvPicPr>
                <a:picLocks noGrp="1" noRot="1" noChangeAspect="1" noMove="1" noResize="1" noEditPoints="1" noAdjustHandles="1" noChangeArrowheads="1" noChangeShapeType="1"/>
              </p:cNvPicPr>
              <p:nvPr/>
            </p:nvPicPr>
            <p:blipFill>
              <a:blip r:embed="rId22"/>
              <a:stretch>
                <a:fillRect/>
              </a:stretch>
            </p:blipFill>
            <p:spPr>
              <a:xfrm>
                <a:off x="11689560" y="2887200"/>
                <a:ext cx="327600" cy="218160"/>
              </a:xfrm>
              <a:prstGeom prst="rect">
                <a:avLst/>
              </a:prstGeom>
            </p:spPr>
          </p:pic>
        </mc:Fallback>
      </mc:AlternateContent>
    </p:spTree>
    <p:custDataLst>
      <p:tags r:id="rId1"/>
    </p:custDataLst>
    <p:extLst>
      <p:ext uri="{BB962C8B-B14F-4D97-AF65-F5344CB8AC3E}">
        <p14:creationId xmlns:p14="http://schemas.microsoft.com/office/powerpoint/2010/main" val="29825368"/>
      </p:ext>
    </p:extLst>
  </p:cSld>
  <p:clrMapOvr>
    <a:masterClrMapping/>
  </p:clrMapOvr>
  <mc:AlternateContent xmlns:mc="http://schemas.openxmlformats.org/markup-compatibility/2006" xmlns:p14="http://schemas.microsoft.com/office/powerpoint/2010/main">
    <mc:Choice Requires="p14">
      <p:transition spd="slow" p14:dur="2000" advTm="55883"/>
    </mc:Choice>
    <mc:Fallback xmlns="">
      <p:transition spd="slow" advTm="5588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md type="call" cmd="playFrom(0.0)">
                                      <p:cBhvr>
                                        <p:cTn id="7" dur="1" fill="hold"/>
                                        <p:tgtEl>
                                          <p:spTgt spid="4"/>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down)">
                                      <p:cBhvr>
                                        <p:cTn id="16" dur="500"/>
                                        <p:tgtEl>
                                          <p:spTgt spid="5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wipe(left)">
                                      <p:cBhvr>
                                        <p:cTn id="25" dur="500"/>
                                        <p:tgtEl>
                                          <p:spTgt spid="7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97"/>
                                        </p:tgtEl>
                                        <p:attrNameLst>
                                          <p:attrName>style.visibility</p:attrName>
                                        </p:attrNameLst>
                                      </p:cBhvr>
                                      <p:to>
                                        <p:strVal val="visible"/>
                                      </p:to>
                                    </p:set>
                                    <p:animEffect transition="in" filter="wipe(down)">
                                      <p:cBhvr>
                                        <p:cTn id="30" dur="500"/>
                                        <p:tgtEl>
                                          <p:spTgt spid="97"/>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11"/>
                                        </p:tgtEl>
                                        <p:attrNameLst>
                                          <p:attrName>style.visibility</p:attrName>
                                        </p:attrNameLst>
                                      </p:cBhvr>
                                      <p:to>
                                        <p:strVal val="visible"/>
                                      </p:to>
                                    </p:set>
                                    <p:animEffect transition="in" filter="fade">
                                      <p:cBhvr>
                                        <p:cTn id="51" dur="500"/>
                                        <p:tgtEl>
                                          <p:spTgt spid="111"/>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1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9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1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0" nodeType="clickEffect">
                                  <p:stCondLst>
                                    <p:cond delay="0"/>
                                  </p:stCondLst>
                                  <p:childTnLst>
                                    <p:set>
                                      <p:cBhvr>
                                        <p:cTn id="67" dur="1" fill="hold">
                                          <p:stCondLst>
                                            <p:cond delay="0"/>
                                          </p:stCondLst>
                                        </p:cTn>
                                        <p:tgtEl>
                                          <p:spTgt spid="2"/>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14"/>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1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93" grpId="0"/>
      <p:bldP spid="112" grpId="0"/>
      <p:bldP spid="113" grpId="0"/>
      <p:bldP spid="114" grpId="0"/>
      <p:bldP spid="115" grpId="0"/>
      <p:bldP spid="116" grpId="0"/>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82AC61D-84B9-479A-8FCA-256A89F759CF}"/>
              </a:ext>
            </a:extLst>
          </p:cNvPr>
          <p:cNvPicPr>
            <a:picLocks noChangeAspect="1"/>
          </p:cNvPicPr>
          <p:nvPr/>
        </p:nvPicPr>
        <p:blipFill rotWithShape="1">
          <a:blip r:embed="rId4"/>
          <a:srcRect l="961" t="2214" r="51670"/>
          <a:stretch/>
        </p:blipFill>
        <p:spPr>
          <a:xfrm>
            <a:off x="0" y="0"/>
            <a:ext cx="5932968" cy="6858000"/>
          </a:xfrm>
          <a:prstGeom prst="rect">
            <a:avLst/>
          </a:prstGeom>
        </p:spPr>
      </p:pic>
      <p:grpSp>
        <p:nvGrpSpPr>
          <p:cNvPr id="102" name="Group 101">
            <a:extLst>
              <a:ext uri="{FF2B5EF4-FFF2-40B4-BE49-F238E27FC236}">
                <a16:creationId xmlns:a16="http://schemas.microsoft.com/office/drawing/2014/main" id="{89F9C377-9703-4ECF-B9CC-97423C875486}"/>
              </a:ext>
            </a:extLst>
          </p:cNvPr>
          <p:cNvGrpSpPr/>
          <p:nvPr/>
        </p:nvGrpSpPr>
        <p:grpSpPr>
          <a:xfrm>
            <a:off x="202788" y="-133813"/>
            <a:ext cx="5550312" cy="5508701"/>
            <a:chOff x="6641688" y="-133813"/>
            <a:chExt cx="5550312" cy="5508701"/>
          </a:xfrm>
        </p:grpSpPr>
        <p:grpSp>
          <p:nvGrpSpPr>
            <p:cNvPr id="101" name="Group 100">
              <a:extLst>
                <a:ext uri="{FF2B5EF4-FFF2-40B4-BE49-F238E27FC236}">
                  <a16:creationId xmlns:a16="http://schemas.microsoft.com/office/drawing/2014/main" id="{2191E955-A612-4870-A195-CBE7F77661C0}"/>
                </a:ext>
              </a:extLst>
            </p:cNvPr>
            <p:cNvGrpSpPr/>
            <p:nvPr/>
          </p:nvGrpSpPr>
          <p:grpSpPr>
            <a:xfrm>
              <a:off x="6641688" y="4513940"/>
              <a:ext cx="5550312" cy="776913"/>
              <a:chOff x="6641688" y="4513940"/>
              <a:chExt cx="5550312" cy="776913"/>
            </a:xfrm>
          </p:grpSpPr>
          <p:cxnSp>
            <p:nvCxnSpPr>
              <p:cNvPr id="20" name="Straight Arrow Connector 19">
                <a:extLst>
                  <a:ext uri="{FF2B5EF4-FFF2-40B4-BE49-F238E27FC236}">
                    <a16:creationId xmlns:a16="http://schemas.microsoft.com/office/drawing/2014/main" id="{E90584DF-FEA9-43EA-88E5-548DE158520B}"/>
                  </a:ext>
                </a:extLst>
              </p:cNvPr>
              <p:cNvCxnSpPr>
                <a:cxnSpLocks/>
              </p:cNvCxnSpPr>
              <p:nvPr/>
            </p:nvCxnSpPr>
            <p:spPr>
              <a:xfrm>
                <a:off x="6641688" y="5237003"/>
                <a:ext cx="5550312" cy="0"/>
              </a:xfrm>
              <a:prstGeom prst="straightConnector1">
                <a:avLst/>
              </a:prstGeom>
              <a:ln w="101600">
                <a:solidFill>
                  <a:srgbClr val="00206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1" name="Subtitle 2">
                    <a:extLst>
                      <a:ext uri="{FF2B5EF4-FFF2-40B4-BE49-F238E27FC236}">
                        <a16:creationId xmlns:a16="http://schemas.microsoft.com/office/drawing/2014/main" id="{C272E945-9BF6-4480-93DA-A047744E5BB2}"/>
                      </a:ext>
                    </a:extLst>
                  </p:cNvPr>
                  <p:cNvSpPr txBox="1">
                    <a:spLocks/>
                  </p:cNvSpPr>
                  <p:nvPr/>
                </p:nvSpPr>
                <p:spPr>
                  <a:xfrm>
                    <a:off x="9468130" y="4513940"/>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rgbClr val="002060"/>
                        </a:solidFill>
                      </a:rPr>
                      <a:t>position </a:t>
                    </a:r>
                    <a14:m>
                      <m:oMath xmlns:m="http://schemas.openxmlformats.org/officeDocument/2006/math">
                        <m:r>
                          <a:rPr lang="en-US" sz="4000" b="0" i="1" smtClean="0">
                            <a:solidFill>
                              <a:srgbClr val="002060"/>
                            </a:solidFill>
                            <a:latin typeface="Cambria Math" panose="02040503050406030204" pitchFamily="18" charset="0"/>
                          </a:rPr>
                          <m:t>𝑥</m:t>
                        </m:r>
                      </m:oMath>
                    </a14:m>
                    <a:endParaRPr lang="en-US" sz="2000" dirty="0">
                      <a:solidFill>
                        <a:srgbClr val="002060"/>
                      </a:solidFill>
                    </a:endParaRPr>
                  </a:p>
                </p:txBody>
              </p:sp>
            </mc:Choice>
            <mc:Fallback xmlns="">
              <p:sp>
                <p:nvSpPr>
                  <p:cNvPr id="21" name="Subtitle 2">
                    <a:extLst>
                      <a:ext uri="{FF2B5EF4-FFF2-40B4-BE49-F238E27FC236}">
                        <a16:creationId xmlns:a16="http://schemas.microsoft.com/office/drawing/2014/main" id="{C272E945-9BF6-4480-93DA-A047744E5BB2}"/>
                      </a:ext>
                    </a:extLst>
                  </p:cNvPr>
                  <p:cNvSpPr txBox="1">
                    <a:spLocks noRot="1" noChangeAspect="1" noMove="1" noResize="1" noEditPoints="1" noAdjustHandles="1" noChangeArrowheads="1" noChangeShapeType="1" noTextEdit="1"/>
                  </p:cNvSpPr>
                  <p:nvPr/>
                </p:nvSpPr>
                <p:spPr>
                  <a:xfrm>
                    <a:off x="9468130" y="4513940"/>
                    <a:ext cx="2648474" cy="776913"/>
                  </a:xfrm>
                  <a:prstGeom prst="rect">
                    <a:avLst/>
                  </a:prstGeom>
                  <a:blipFill>
                    <a:blip r:embed="rId7"/>
                    <a:stretch>
                      <a:fillRect l="-690" t="-21875" b="-15625"/>
                    </a:stretch>
                  </a:blipFill>
                </p:spPr>
                <p:txBody>
                  <a:bodyPr/>
                  <a:lstStyle/>
                  <a:p>
                    <a:r>
                      <a:rPr lang="en-CA">
                        <a:noFill/>
                      </a:rPr>
                      <a:t> </a:t>
                    </a:r>
                  </a:p>
                </p:txBody>
              </p:sp>
            </mc:Fallback>
          </mc:AlternateContent>
        </p:grpSp>
        <p:grpSp>
          <p:nvGrpSpPr>
            <p:cNvPr id="22" name="Group 21">
              <a:extLst>
                <a:ext uri="{FF2B5EF4-FFF2-40B4-BE49-F238E27FC236}">
                  <a16:creationId xmlns:a16="http://schemas.microsoft.com/office/drawing/2014/main" id="{99F645BC-86CA-4CAB-9573-D0957679C749}"/>
                </a:ext>
              </a:extLst>
            </p:cNvPr>
            <p:cNvGrpSpPr/>
            <p:nvPr/>
          </p:nvGrpSpPr>
          <p:grpSpPr>
            <a:xfrm>
              <a:off x="6897266" y="-133813"/>
              <a:ext cx="1876546" cy="5508701"/>
              <a:chOff x="6362552" y="262709"/>
              <a:chExt cx="1876546" cy="5508701"/>
            </a:xfrm>
          </p:grpSpPr>
          <p:cxnSp>
            <p:nvCxnSpPr>
              <p:cNvPr id="23" name="Straight Arrow Connector 22">
                <a:extLst>
                  <a:ext uri="{FF2B5EF4-FFF2-40B4-BE49-F238E27FC236}">
                    <a16:creationId xmlns:a16="http://schemas.microsoft.com/office/drawing/2014/main" id="{DB803C48-8E6C-48DB-A964-B5134D7EA33F}"/>
                  </a:ext>
                </a:extLst>
              </p:cNvPr>
              <p:cNvCxnSpPr>
                <a:cxnSpLocks/>
              </p:cNvCxnSpPr>
              <p:nvPr/>
            </p:nvCxnSpPr>
            <p:spPr>
              <a:xfrm flipV="1">
                <a:off x="6362552" y="396522"/>
                <a:ext cx="0" cy="5374888"/>
              </a:xfrm>
              <a:prstGeom prst="straightConnector1">
                <a:avLst/>
              </a:prstGeom>
              <a:ln w="101600">
                <a:solidFill>
                  <a:schemeClr val="accent6">
                    <a:lumMod val="5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4" name="Subtitle 2">
                    <a:extLst>
                      <a:ext uri="{FF2B5EF4-FFF2-40B4-BE49-F238E27FC236}">
                        <a16:creationId xmlns:a16="http://schemas.microsoft.com/office/drawing/2014/main" id="{7ADB7567-4CDB-495B-8E42-09A0FE5D9C27}"/>
                      </a:ext>
                    </a:extLst>
                  </p:cNvPr>
                  <p:cNvSpPr txBox="1">
                    <a:spLocks/>
                  </p:cNvSpPr>
                  <p:nvPr/>
                </p:nvSpPr>
                <p:spPr>
                  <a:xfrm>
                    <a:off x="6604026" y="262709"/>
                    <a:ext cx="1635072" cy="75754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solidFill>
                          <a:schemeClr val="accent6">
                            <a:lumMod val="50000"/>
                          </a:schemeClr>
                        </a:solidFill>
                      </a:rPr>
                      <a:t>time </a:t>
                    </a:r>
                    <a14:m>
                      <m:oMath xmlns:m="http://schemas.openxmlformats.org/officeDocument/2006/math">
                        <m:r>
                          <a:rPr lang="en-US" sz="4000" b="0" i="1" smtClean="0">
                            <a:solidFill>
                              <a:schemeClr val="accent6">
                                <a:lumMod val="50000"/>
                              </a:schemeClr>
                            </a:solidFill>
                            <a:latin typeface="Cambria Math" panose="02040503050406030204" pitchFamily="18" charset="0"/>
                          </a:rPr>
                          <m:t>𝑐𝑡</m:t>
                        </m:r>
                      </m:oMath>
                    </a14:m>
                    <a:r>
                      <a:rPr lang="en-US" sz="4000" dirty="0">
                        <a:solidFill>
                          <a:schemeClr val="accent6">
                            <a:lumMod val="50000"/>
                          </a:schemeClr>
                        </a:solidFill>
                      </a:rPr>
                      <a:t> </a:t>
                    </a:r>
                    <a:endParaRPr lang="en-US" sz="2000" dirty="0">
                      <a:solidFill>
                        <a:schemeClr val="accent6">
                          <a:lumMod val="50000"/>
                        </a:schemeClr>
                      </a:solidFill>
                    </a:endParaRPr>
                  </a:p>
                </p:txBody>
              </p:sp>
            </mc:Choice>
            <mc:Fallback xmlns="">
              <p:sp>
                <p:nvSpPr>
                  <p:cNvPr id="24" name="Subtitle 2">
                    <a:extLst>
                      <a:ext uri="{FF2B5EF4-FFF2-40B4-BE49-F238E27FC236}">
                        <a16:creationId xmlns:a16="http://schemas.microsoft.com/office/drawing/2014/main" id="{7ADB7567-4CDB-495B-8E42-09A0FE5D9C27}"/>
                      </a:ext>
                    </a:extLst>
                  </p:cNvPr>
                  <p:cNvSpPr txBox="1">
                    <a:spLocks noRot="1" noChangeAspect="1" noMove="1" noResize="1" noEditPoints="1" noAdjustHandles="1" noChangeArrowheads="1" noChangeShapeType="1" noTextEdit="1"/>
                  </p:cNvSpPr>
                  <p:nvPr/>
                </p:nvSpPr>
                <p:spPr>
                  <a:xfrm>
                    <a:off x="6604026" y="262709"/>
                    <a:ext cx="1635072" cy="757540"/>
                  </a:xfrm>
                  <a:prstGeom prst="rect">
                    <a:avLst/>
                  </a:prstGeom>
                  <a:blipFill>
                    <a:blip r:embed="rId8"/>
                    <a:stretch>
                      <a:fillRect l="-10448" t="-19355" b="-11290"/>
                    </a:stretch>
                  </a:blipFill>
                </p:spPr>
                <p:txBody>
                  <a:bodyPr/>
                  <a:lstStyle/>
                  <a:p>
                    <a:r>
                      <a:rPr lang="en-CA">
                        <a:noFill/>
                      </a:rPr>
                      <a:t> </a:t>
                    </a:r>
                  </a:p>
                </p:txBody>
              </p:sp>
            </mc:Fallback>
          </mc:AlternateContent>
        </p:grpSp>
      </p:grpSp>
      <p:grpSp>
        <p:nvGrpSpPr>
          <p:cNvPr id="59" name="Group 58">
            <a:extLst>
              <a:ext uri="{FF2B5EF4-FFF2-40B4-BE49-F238E27FC236}">
                <a16:creationId xmlns:a16="http://schemas.microsoft.com/office/drawing/2014/main" id="{48357ADA-BEBC-496A-B46D-A485E525038F}"/>
              </a:ext>
            </a:extLst>
          </p:cNvPr>
          <p:cNvGrpSpPr/>
          <p:nvPr/>
        </p:nvGrpSpPr>
        <p:grpSpPr>
          <a:xfrm>
            <a:off x="261860" y="204092"/>
            <a:ext cx="1333023" cy="4372999"/>
            <a:chOff x="60432" y="207806"/>
            <a:chExt cx="1333023" cy="4372999"/>
          </a:xfrm>
        </p:grpSpPr>
        <p:grpSp>
          <p:nvGrpSpPr>
            <p:cNvPr id="60" name="Group 59">
              <a:extLst>
                <a:ext uri="{FF2B5EF4-FFF2-40B4-BE49-F238E27FC236}">
                  <a16:creationId xmlns:a16="http://schemas.microsoft.com/office/drawing/2014/main" id="{26E81E0D-0330-457D-8197-548A9EBF480B}"/>
                </a:ext>
              </a:extLst>
            </p:cNvPr>
            <p:cNvGrpSpPr/>
            <p:nvPr/>
          </p:nvGrpSpPr>
          <p:grpSpPr>
            <a:xfrm rot="16200000">
              <a:off x="-1637503" y="2189258"/>
              <a:ext cx="3814648" cy="418777"/>
              <a:chOff x="7124700" y="5646420"/>
              <a:chExt cx="4175760" cy="278130"/>
            </a:xfrm>
          </p:grpSpPr>
          <p:cxnSp>
            <p:nvCxnSpPr>
              <p:cNvPr id="67" name="Straight Connector 66">
                <a:extLst>
                  <a:ext uri="{FF2B5EF4-FFF2-40B4-BE49-F238E27FC236}">
                    <a16:creationId xmlns:a16="http://schemas.microsoft.com/office/drawing/2014/main" id="{56F1B647-48C2-44CA-B283-054CAEAA226C}"/>
                  </a:ext>
                </a:extLst>
              </p:cNvPr>
              <p:cNvCxnSpPr/>
              <p:nvPr/>
            </p:nvCxnSpPr>
            <p:spPr>
              <a:xfrm flipV="1">
                <a:off x="7124700" y="5651619"/>
                <a:ext cx="0" cy="272931"/>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CFCE24F-72DA-46CE-A172-CF688AA09BB6}"/>
                  </a:ext>
                </a:extLst>
              </p:cNvPr>
              <p:cNvCxnSpPr/>
              <p:nvPr/>
            </p:nvCxnSpPr>
            <p:spPr>
              <a:xfrm flipV="1">
                <a:off x="8168640" y="5646420"/>
                <a:ext cx="0" cy="272931"/>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1B81C5E-1D50-4257-9C5E-54C64893B32B}"/>
                  </a:ext>
                </a:extLst>
              </p:cNvPr>
              <p:cNvCxnSpPr/>
              <p:nvPr/>
            </p:nvCxnSpPr>
            <p:spPr>
              <a:xfrm flipV="1">
                <a:off x="9212580" y="5651619"/>
                <a:ext cx="0" cy="272931"/>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5A50236-5CFE-4A50-9B66-9BC0176C9529}"/>
                  </a:ext>
                </a:extLst>
              </p:cNvPr>
              <p:cNvCxnSpPr/>
              <p:nvPr/>
            </p:nvCxnSpPr>
            <p:spPr>
              <a:xfrm flipV="1">
                <a:off x="10256520" y="5646420"/>
                <a:ext cx="0" cy="272931"/>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042ECEE-7E8C-4A41-AAE4-222A7AD984FA}"/>
                  </a:ext>
                </a:extLst>
              </p:cNvPr>
              <p:cNvCxnSpPr/>
              <p:nvPr/>
            </p:nvCxnSpPr>
            <p:spPr>
              <a:xfrm flipV="1">
                <a:off x="11300460" y="5646420"/>
                <a:ext cx="0" cy="272931"/>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ABA2234C-4DBF-4456-B24A-0ABC71E524FE}"/>
                </a:ext>
              </a:extLst>
            </p:cNvPr>
            <p:cNvGrpSpPr/>
            <p:nvPr/>
          </p:nvGrpSpPr>
          <p:grpSpPr>
            <a:xfrm>
              <a:off x="479352" y="207806"/>
              <a:ext cx="914103" cy="4372999"/>
              <a:chOff x="880796" y="118596"/>
              <a:chExt cx="914103" cy="4372999"/>
            </a:xfrm>
          </p:grpSpPr>
          <p:sp>
            <p:nvSpPr>
              <p:cNvPr id="62" name="TextBox 61">
                <a:extLst>
                  <a:ext uri="{FF2B5EF4-FFF2-40B4-BE49-F238E27FC236}">
                    <a16:creationId xmlns:a16="http://schemas.microsoft.com/office/drawing/2014/main" id="{47C3CBF6-1D9E-4DB2-BF4C-1FF45204125D}"/>
                  </a:ext>
                </a:extLst>
              </p:cNvPr>
              <p:cNvSpPr txBox="1"/>
              <p:nvPr/>
            </p:nvSpPr>
            <p:spPr>
              <a:xfrm>
                <a:off x="888049" y="3906820"/>
                <a:ext cx="740908" cy="584775"/>
              </a:xfrm>
              <a:prstGeom prst="rect">
                <a:avLst/>
              </a:prstGeom>
              <a:noFill/>
            </p:spPr>
            <p:txBody>
              <a:bodyPr wrap="none" rtlCol="0">
                <a:spAutoFit/>
              </a:bodyPr>
              <a:lstStyle/>
              <a:p>
                <a:r>
                  <a:rPr lang="en-US" sz="3200" dirty="0">
                    <a:solidFill>
                      <a:schemeClr val="accent6">
                        <a:lumMod val="50000"/>
                      </a:schemeClr>
                    </a:solidFill>
                  </a:rPr>
                  <a:t>1 ls</a:t>
                </a:r>
                <a:endParaRPr lang="en-CA" sz="3200" dirty="0">
                  <a:solidFill>
                    <a:schemeClr val="accent6">
                      <a:lumMod val="50000"/>
                    </a:schemeClr>
                  </a:solidFill>
                </a:endParaRPr>
              </a:p>
            </p:txBody>
          </p:sp>
          <p:sp>
            <p:nvSpPr>
              <p:cNvPr id="63" name="TextBox 62">
                <a:extLst>
                  <a:ext uri="{FF2B5EF4-FFF2-40B4-BE49-F238E27FC236}">
                    <a16:creationId xmlns:a16="http://schemas.microsoft.com/office/drawing/2014/main" id="{E195F71C-7C41-494C-AE88-35FDD0C0AB14}"/>
                  </a:ext>
                </a:extLst>
              </p:cNvPr>
              <p:cNvSpPr txBox="1"/>
              <p:nvPr/>
            </p:nvSpPr>
            <p:spPr>
              <a:xfrm>
                <a:off x="895305" y="2956136"/>
                <a:ext cx="899594" cy="584775"/>
              </a:xfrm>
              <a:prstGeom prst="rect">
                <a:avLst/>
              </a:prstGeom>
              <a:noFill/>
            </p:spPr>
            <p:txBody>
              <a:bodyPr wrap="square" rtlCol="0">
                <a:spAutoFit/>
              </a:bodyPr>
              <a:lstStyle/>
              <a:p>
                <a:r>
                  <a:rPr lang="en-US" sz="3200" dirty="0">
                    <a:solidFill>
                      <a:schemeClr val="accent6">
                        <a:lumMod val="50000"/>
                      </a:schemeClr>
                    </a:solidFill>
                  </a:rPr>
                  <a:t>2 ls</a:t>
                </a:r>
                <a:endParaRPr lang="en-CA" sz="3200" dirty="0">
                  <a:solidFill>
                    <a:schemeClr val="accent6">
                      <a:lumMod val="50000"/>
                    </a:schemeClr>
                  </a:solidFill>
                </a:endParaRPr>
              </a:p>
            </p:txBody>
          </p:sp>
          <p:sp>
            <p:nvSpPr>
              <p:cNvPr id="64" name="TextBox 63">
                <a:extLst>
                  <a:ext uri="{FF2B5EF4-FFF2-40B4-BE49-F238E27FC236}">
                    <a16:creationId xmlns:a16="http://schemas.microsoft.com/office/drawing/2014/main" id="{F34DD956-5DB4-4B16-AF13-9813BF69697D}"/>
                  </a:ext>
                </a:extLst>
              </p:cNvPr>
              <p:cNvSpPr txBox="1"/>
              <p:nvPr/>
            </p:nvSpPr>
            <p:spPr>
              <a:xfrm>
                <a:off x="888048" y="2005448"/>
                <a:ext cx="843056" cy="584775"/>
              </a:xfrm>
              <a:prstGeom prst="rect">
                <a:avLst/>
              </a:prstGeom>
              <a:noFill/>
            </p:spPr>
            <p:txBody>
              <a:bodyPr wrap="square" rtlCol="0">
                <a:spAutoFit/>
              </a:bodyPr>
              <a:lstStyle/>
              <a:p>
                <a:r>
                  <a:rPr lang="en-US" sz="3200" dirty="0">
                    <a:solidFill>
                      <a:schemeClr val="accent6">
                        <a:lumMod val="50000"/>
                      </a:schemeClr>
                    </a:solidFill>
                  </a:rPr>
                  <a:t>3 ls</a:t>
                </a:r>
                <a:endParaRPr lang="en-CA" sz="3200" dirty="0">
                  <a:solidFill>
                    <a:schemeClr val="accent6">
                      <a:lumMod val="50000"/>
                    </a:schemeClr>
                  </a:solidFill>
                </a:endParaRPr>
              </a:p>
            </p:txBody>
          </p:sp>
          <p:sp>
            <p:nvSpPr>
              <p:cNvPr id="65" name="TextBox 64">
                <a:extLst>
                  <a:ext uri="{FF2B5EF4-FFF2-40B4-BE49-F238E27FC236}">
                    <a16:creationId xmlns:a16="http://schemas.microsoft.com/office/drawing/2014/main" id="{6775137E-9E95-407C-9D31-33D22C52FADF}"/>
                  </a:ext>
                </a:extLst>
              </p:cNvPr>
              <p:cNvSpPr txBox="1"/>
              <p:nvPr/>
            </p:nvSpPr>
            <p:spPr>
              <a:xfrm>
                <a:off x="880796" y="1040251"/>
                <a:ext cx="740908" cy="584775"/>
              </a:xfrm>
              <a:prstGeom prst="rect">
                <a:avLst/>
              </a:prstGeom>
              <a:noFill/>
            </p:spPr>
            <p:txBody>
              <a:bodyPr wrap="none" rtlCol="0">
                <a:spAutoFit/>
              </a:bodyPr>
              <a:lstStyle/>
              <a:p>
                <a:r>
                  <a:rPr lang="en-US" sz="3200" dirty="0">
                    <a:solidFill>
                      <a:schemeClr val="accent6">
                        <a:lumMod val="50000"/>
                      </a:schemeClr>
                    </a:solidFill>
                  </a:rPr>
                  <a:t>4 ls</a:t>
                </a:r>
                <a:endParaRPr lang="en-CA" sz="3200" dirty="0">
                  <a:solidFill>
                    <a:schemeClr val="accent6">
                      <a:lumMod val="50000"/>
                    </a:schemeClr>
                  </a:solidFill>
                </a:endParaRPr>
              </a:p>
            </p:txBody>
          </p:sp>
          <p:sp>
            <p:nvSpPr>
              <p:cNvPr id="66" name="TextBox 65">
                <a:extLst>
                  <a:ext uri="{FF2B5EF4-FFF2-40B4-BE49-F238E27FC236}">
                    <a16:creationId xmlns:a16="http://schemas.microsoft.com/office/drawing/2014/main" id="{C881233B-A475-4F76-A7B6-27F51EB8FF88}"/>
                  </a:ext>
                </a:extLst>
              </p:cNvPr>
              <p:cNvSpPr txBox="1"/>
              <p:nvPr/>
            </p:nvSpPr>
            <p:spPr>
              <a:xfrm>
                <a:off x="888049" y="118596"/>
                <a:ext cx="864319" cy="584775"/>
              </a:xfrm>
              <a:prstGeom prst="rect">
                <a:avLst/>
              </a:prstGeom>
              <a:noFill/>
            </p:spPr>
            <p:txBody>
              <a:bodyPr wrap="square" rtlCol="0">
                <a:spAutoFit/>
              </a:bodyPr>
              <a:lstStyle/>
              <a:p>
                <a:r>
                  <a:rPr lang="en-US" sz="3200" dirty="0">
                    <a:solidFill>
                      <a:schemeClr val="accent6">
                        <a:lumMod val="50000"/>
                      </a:schemeClr>
                    </a:solidFill>
                  </a:rPr>
                  <a:t>5 ls</a:t>
                </a:r>
                <a:endParaRPr lang="en-CA" sz="3200" dirty="0">
                  <a:solidFill>
                    <a:schemeClr val="accent6">
                      <a:lumMod val="50000"/>
                    </a:schemeClr>
                  </a:solidFill>
                </a:endParaRPr>
              </a:p>
            </p:txBody>
          </p:sp>
        </p:grpSp>
      </p:grpSp>
      <p:grpSp>
        <p:nvGrpSpPr>
          <p:cNvPr id="73" name="Group 72">
            <a:extLst>
              <a:ext uri="{FF2B5EF4-FFF2-40B4-BE49-F238E27FC236}">
                <a16:creationId xmlns:a16="http://schemas.microsoft.com/office/drawing/2014/main" id="{2B201C7A-671A-42F2-8C64-77937C9813BD}"/>
              </a:ext>
            </a:extLst>
          </p:cNvPr>
          <p:cNvGrpSpPr/>
          <p:nvPr/>
        </p:nvGrpSpPr>
        <p:grpSpPr>
          <a:xfrm>
            <a:off x="1076138" y="5031249"/>
            <a:ext cx="4543612" cy="937088"/>
            <a:chOff x="872627" y="5034965"/>
            <a:chExt cx="4543612" cy="937088"/>
          </a:xfrm>
        </p:grpSpPr>
        <p:grpSp>
          <p:nvGrpSpPr>
            <p:cNvPr id="74" name="Group 73">
              <a:extLst>
                <a:ext uri="{FF2B5EF4-FFF2-40B4-BE49-F238E27FC236}">
                  <a16:creationId xmlns:a16="http://schemas.microsoft.com/office/drawing/2014/main" id="{AE52933F-B676-43AC-B3AA-4EB17C646A4D}"/>
                </a:ext>
              </a:extLst>
            </p:cNvPr>
            <p:cNvGrpSpPr/>
            <p:nvPr/>
          </p:nvGrpSpPr>
          <p:grpSpPr>
            <a:xfrm>
              <a:off x="1214552" y="5034965"/>
              <a:ext cx="3814648" cy="418777"/>
              <a:chOff x="7124700" y="5646420"/>
              <a:chExt cx="4175760" cy="278130"/>
            </a:xfrm>
          </p:grpSpPr>
          <p:cxnSp>
            <p:nvCxnSpPr>
              <p:cNvPr id="80" name="Straight Connector 79">
                <a:extLst>
                  <a:ext uri="{FF2B5EF4-FFF2-40B4-BE49-F238E27FC236}">
                    <a16:creationId xmlns:a16="http://schemas.microsoft.com/office/drawing/2014/main" id="{80ADC8A4-F909-4E98-A679-30D65020D0A5}"/>
                  </a:ext>
                </a:extLst>
              </p:cNvPr>
              <p:cNvCxnSpPr/>
              <p:nvPr/>
            </p:nvCxnSpPr>
            <p:spPr>
              <a:xfrm flipV="1">
                <a:off x="7124700" y="5651619"/>
                <a:ext cx="0" cy="272931"/>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0224535-B22F-4BA4-91DA-F24E4E4DC0DF}"/>
                  </a:ext>
                </a:extLst>
              </p:cNvPr>
              <p:cNvCxnSpPr/>
              <p:nvPr/>
            </p:nvCxnSpPr>
            <p:spPr>
              <a:xfrm flipV="1">
                <a:off x="8168640" y="5646420"/>
                <a:ext cx="0" cy="272931"/>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4945184-D4D4-40D8-947D-20400191D5C5}"/>
                  </a:ext>
                </a:extLst>
              </p:cNvPr>
              <p:cNvCxnSpPr/>
              <p:nvPr/>
            </p:nvCxnSpPr>
            <p:spPr>
              <a:xfrm flipV="1">
                <a:off x="9212580" y="5651619"/>
                <a:ext cx="0" cy="272931"/>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46D7EA8-5DBD-449B-8B94-96EEA3EDC647}"/>
                  </a:ext>
                </a:extLst>
              </p:cNvPr>
              <p:cNvCxnSpPr/>
              <p:nvPr/>
            </p:nvCxnSpPr>
            <p:spPr>
              <a:xfrm flipV="1">
                <a:off x="10256520" y="5646420"/>
                <a:ext cx="0" cy="272931"/>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144C56C-ECD0-4F5A-B2D5-346AA06207FC}"/>
                  </a:ext>
                </a:extLst>
              </p:cNvPr>
              <p:cNvCxnSpPr/>
              <p:nvPr/>
            </p:nvCxnSpPr>
            <p:spPr>
              <a:xfrm flipV="1">
                <a:off x="11300460" y="5646420"/>
                <a:ext cx="0" cy="272931"/>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75" name="TextBox 74">
              <a:extLst>
                <a:ext uri="{FF2B5EF4-FFF2-40B4-BE49-F238E27FC236}">
                  <a16:creationId xmlns:a16="http://schemas.microsoft.com/office/drawing/2014/main" id="{A32F06B8-C470-4111-A477-3128A74129F2}"/>
                </a:ext>
              </a:extLst>
            </p:cNvPr>
            <p:cNvSpPr txBox="1"/>
            <p:nvPr/>
          </p:nvSpPr>
          <p:spPr>
            <a:xfrm>
              <a:off x="872627" y="5387278"/>
              <a:ext cx="740908" cy="584775"/>
            </a:xfrm>
            <a:prstGeom prst="rect">
              <a:avLst/>
            </a:prstGeom>
            <a:noFill/>
          </p:spPr>
          <p:txBody>
            <a:bodyPr wrap="none" rtlCol="0">
              <a:spAutoFit/>
            </a:bodyPr>
            <a:lstStyle/>
            <a:p>
              <a:r>
                <a:rPr lang="en-US" sz="3200" dirty="0">
                  <a:solidFill>
                    <a:srgbClr val="002060"/>
                  </a:solidFill>
                </a:rPr>
                <a:t>1 ls</a:t>
              </a:r>
              <a:endParaRPr lang="en-CA" sz="3200" dirty="0">
                <a:solidFill>
                  <a:srgbClr val="002060"/>
                </a:solidFill>
              </a:endParaRPr>
            </a:p>
          </p:txBody>
        </p:sp>
        <p:sp>
          <p:nvSpPr>
            <p:cNvPr id="76" name="TextBox 75">
              <a:extLst>
                <a:ext uri="{FF2B5EF4-FFF2-40B4-BE49-F238E27FC236}">
                  <a16:creationId xmlns:a16="http://schemas.microsoft.com/office/drawing/2014/main" id="{B58EB1BF-A95C-46D2-AE35-F2C586D407F4}"/>
                </a:ext>
              </a:extLst>
            </p:cNvPr>
            <p:cNvSpPr txBox="1"/>
            <p:nvPr/>
          </p:nvSpPr>
          <p:spPr>
            <a:xfrm>
              <a:off x="1823311" y="5380021"/>
              <a:ext cx="849728" cy="584775"/>
            </a:xfrm>
            <a:prstGeom prst="rect">
              <a:avLst/>
            </a:prstGeom>
            <a:noFill/>
          </p:spPr>
          <p:txBody>
            <a:bodyPr wrap="square" rtlCol="0">
              <a:spAutoFit/>
            </a:bodyPr>
            <a:lstStyle/>
            <a:p>
              <a:r>
                <a:rPr lang="en-US" sz="3200" dirty="0">
                  <a:solidFill>
                    <a:srgbClr val="002060"/>
                  </a:solidFill>
                </a:rPr>
                <a:t>2 ls</a:t>
              </a:r>
              <a:endParaRPr lang="en-CA" sz="3200" dirty="0">
                <a:solidFill>
                  <a:srgbClr val="002060"/>
                </a:solidFill>
              </a:endParaRPr>
            </a:p>
          </p:txBody>
        </p:sp>
        <p:sp>
          <p:nvSpPr>
            <p:cNvPr id="77" name="TextBox 76">
              <a:extLst>
                <a:ext uri="{FF2B5EF4-FFF2-40B4-BE49-F238E27FC236}">
                  <a16:creationId xmlns:a16="http://schemas.microsoft.com/office/drawing/2014/main" id="{F29F2488-AD8C-41FB-8FF6-84082DCBA8B9}"/>
                </a:ext>
              </a:extLst>
            </p:cNvPr>
            <p:cNvSpPr txBox="1"/>
            <p:nvPr/>
          </p:nvSpPr>
          <p:spPr>
            <a:xfrm>
              <a:off x="2773997" y="5387277"/>
              <a:ext cx="756291" cy="584775"/>
            </a:xfrm>
            <a:prstGeom prst="rect">
              <a:avLst/>
            </a:prstGeom>
            <a:noFill/>
          </p:spPr>
          <p:txBody>
            <a:bodyPr wrap="square" rtlCol="0">
              <a:spAutoFit/>
            </a:bodyPr>
            <a:lstStyle/>
            <a:p>
              <a:r>
                <a:rPr lang="en-US" sz="3200" dirty="0">
                  <a:solidFill>
                    <a:srgbClr val="002060"/>
                  </a:solidFill>
                </a:rPr>
                <a:t>3 ls</a:t>
              </a:r>
              <a:endParaRPr lang="en-CA" sz="3200" dirty="0">
                <a:solidFill>
                  <a:srgbClr val="002060"/>
                </a:solidFill>
              </a:endParaRPr>
            </a:p>
          </p:txBody>
        </p:sp>
        <p:sp>
          <p:nvSpPr>
            <p:cNvPr id="78" name="TextBox 77">
              <a:extLst>
                <a:ext uri="{FF2B5EF4-FFF2-40B4-BE49-F238E27FC236}">
                  <a16:creationId xmlns:a16="http://schemas.microsoft.com/office/drawing/2014/main" id="{9529A25A-B450-49F3-89A4-9F732CC34E20}"/>
                </a:ext>
              </a:extLst>
            </p:cNvPr>
            <p:cNvSpPr txBox="1"/>
            <p:nvPr/>
          </p:nvSpPr>
          <p:spPr>
            <a:xfrm>
              <a:off x="3724689" y="5380024"/>
              <a:ext cx="740908" cy="584775"/>
            </a:xfrm>
            <a:prstGeom prst="rect">
              <a:avLst/>
            </a:prstGeom>
            <a:noFill/>
          </p:spPr>
          <p:txBody>
            <a:bodyPr wrap="none" rtlCol="0">
              <a:spAutoFit/>
            </a:bodyPr>
            <a:lstStyle/>
            <a:p>
              <a:r>
                <a:rPr lang="en-US" sz="3200" dirty="0">
                  <a:solidFill>
                    <a:srgbClr val="002060"/>
                  </a:solidFill>
                </a:rPr>
                <a:t>4 ls</a:t>
              </a:r>
              <a:endParaRPr lang="en-CA" sz="3200" dirty="0">
                <a:solidFill>
                  <a:srgbClr val="002060"/>
                </a:solidFill>
              </a:endParaRPr>
            </a:p>
          </p:txBody>
        </p:sp>
        <p:sp>
          <p:nvSpPr>
            <p:cNvPr id="79" name="TextBox 78">
              <a:extLst>
                <a:ext uri="{FF2B5EF4-FFF2-40B4-BE49-F238E27FC236}">
                  <a16:creationId xmlns:a16="http://schemas.microsoft.com/office/drawing/2014/main" id="{434F54B8-8EBA-4177-B0E1-76D5D8BC9734}"/>
                </a:ext>
              </a:extLst>
            </p:cNvPr>
            <p:cNvSpPr txBox="1"/>
            <p:nvPr/>
          </p:nvSpPr>
          <p:spPr>
            <a:xfrm>
              <a:off x="4675373" y="5372767"/>
              <a:ext cx="740866" cy="584775"/>
            </a:xfrm>
            <a:prstGeom prst="rect">
              <a:avLst/>
            </a:prstGeom>
            <a:noFill/>
          </p:spPr>
          <p:txBody>
            <a:bodyPr wrap="square" rtlCol="0">
              <a:spAutoFit/>
            </a:bodyPr>
            <a:lstStyle/>
            <a:p>
              <a:r>
                <a:rPr lang="en-US" sz="3200" dirty="0">
                  <a:solidFill>
                    <a:srgbClr val="002060"/>
                  </a:solidFill>
                </a:rPr>
                <a:t>5 ls</a:t>
              </a:r>
              <a:endParaRPr lang="en-CA" sz="3200" dirty="0">
                <a:solidFill>
                  <a:srgbClr val="002060"/>
                </a:solidFill>
              </a:endParaRPr>
            </a:p>
          </p:txBody>
        </p:sp>
      </p:grpSp>
      <p:grpSp>
        <p:nvGrpSpPr>
          <p:cNvPr id="97" name="Group 96">
            <a:extLst>
              <a:ext uri="{FF2B5EF4-FFF2-40B4-BE49-F238E27FC236}">
                <a16:creationId xmlns:a16="http://schemas.microsoft.com/office/drawing/2014/main" id="{205CE93A-4B7E-4797-B8DE-6F5DD50B151E}"/>
              </a:ext>
            </a:extLst>
          </p:cNvPr>
          <p:cNvGrpSpPr/>
          <p:nvPr/>
        </p:nvGrpSpPr>
        <p:grpSpPr>
          <a:xfrm>
            <a:off x="1948324" y="-494682"/>
            <a:ext cx="2648474" cy="6769140"/>
            <a:chOff x="8387224" y="-494682"/>
            <a:chExt cx="2648474" cy="6769140"/>
          </a:xfrm>
        </p:grpSpPr>
        <p:sp>
          <p:nvSpPr>
            <p:cNvPr id="88" name="Rectangle 87">
              <a:extLst>
                <a:ext uri="{FF2B5EF4-FFF2-40B4-BE49-F238E27FC236}">
                  <a16:creationId xmlns:a16="http://schemas.microsoft.com/office/drawing/2014/main" id="{CCF5C22B-041E-4B4E-B859-7DCB54C50F1B}"/>
                </a:ext>
              </a:extLst>
            </p:cNvPr>
            <p:cNvSpPr/>
            <p:nvPr/>
          </p:nvSpPr>
          <p:spPr>
            <a:xfrm rot="8052015">
              <a:off x="5881678" y="2844224"/>
              <a:ext cx="6769140" cy="91328"/>
            </a:xfrm>
            <a:prstGeom prst="rect">
              <a:avLst/>
            </a:prstGeom>
            <a:solidFill>
              <a:srgbClr val="FFFF00"/>
            </a:solidFill>
            <a:ln>
              <a:noFill/>
            </a:ln>
            <a:effectLst>
              <a:glow rad="381000">
                <a:schemeClr val="accent4">
                  <a:satMod val="175000"/>
                  <a:alpha val="7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90" name="Subtitle 2">
                  <a:extLst>
                    <a:ext uri="{FF2B5EF4-FFF2-40B4-BE49-F238E27FC236}">
                      <a16:creationId xmlns:a16="http://schemas.microsoft.com/office/drawing/2014/main" id="{F2D69D00-914A-4D58-9774-271ED75F4DEB}"/>
                    </a:ext>
                  </a:extLst>
                </p:cNvPr>
                <p:cNvSpPr txBox="1">
                  <a:spLocks/>
                </p:cNvSpPr>
                <p:nvPr/>
              </p:nvSpPr>
              <p:spPr>
                <a:xfrm rot="18957310">
                  <a:off x="8387224" y="1183820"/>
                  <a:ext cx="2648474" cy="776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sz="4800" b="0" i="1" smtClean="0">
                            <a:solidFill>
                              <a:srgbClr val="002060"/>
                            </a:solidFill>
                            <a:latin typeface="Cambria Math" panose="02040503050406030204" pitchFamily="18" charset="0"/>
                          </a:rPr>
                          <m:t>𝑥</m:t>
                        </m:r>
                        <m:r>
                          <a:rPr lang="en-US" sz="4800" b="0" i="1" smtClean="0">
                            <a:solidFill>
                              <a:schemeClr val="tx1"/>
                            </a:solidFill>
                            <a:latin typeface="Cambria Math" panose="02040503050406030204" pitchFamily="18" charset="0"/>
                          </a:rPr>
                          <m:t>=1</m:t>
                        </m:r>
                        <m:r>
                          <a:rPr lang="en-US" sz="4800" b="0" i="1" smtClean="0">
                            <a:solidFill>
                              <a:schemeClr val="accent6">
                                <a:lumMod val="50000"/>
                              </a:schemeClr>
                            </a:solidFill>
                            <a:latin typeface="Cambria Math" panose="02040503050406030204" pitchFamily="18" charset="0"/>
                          </a:rPr>
                          <m:t>𝑐𝑡</m:t>
                        </m:r>
                      </m:oMath>
                    </m:oMathPara>
                  </a14:m>
                  <a:endParaRPr lang="en-US" dirty="0">
                    <a:solidFill>
                      <a:schemeClr val="tx1"/>
                    </a:solidFill>
                  </a:endParaRPr>
                </a:p>
              </p:txBody>
            </p:sp>
          </mc:Choice>
          <mc:Fallback xmlns="">
            <p:sp>
              <p:nvSpPr>
                <p:cNvPr id="90" name="Subtitle 2">
                  <a:extLst>
                    <a:ext uri="{FF2B5EF4-FFF2-40B4-BE49-F238E27FC236}">
                      <a16:creationId xmlns:a16="http://schemas.microsoft.com/office/drawing/2014/main" id="{F2D69D00-914A-4D58-9774-271ED75F4DEB}"/>
                    </a:ext>
                  </a:extLst>
                </p:cNvPr>
                <p:cNvSpPr txBox="1">
                  <a:spLocks noRot="1" noChangeAspect="1" noMove="1" noResize="1" noEditPoints="1" noAdjustHandles="1" noChangeArrowheads="1" noChangeShapeType="1" noTextEdit="1"/>
                </p:cNvSpPr>
                <p:nvPr/>
              </p:nvSpPr>
              <p:spPr>
                <a:xfrm rot="18957310">
                  <a:off x="8387224" y="1183820"/>
                  <a:ext cx="2648474" cy="776913"/>
                </a:xfrm>
                <a:prstGeom prst="rect">
                  <a:avLst/>
                </a:prstGeom>
                <a:blipFill>
                  <a:blip r:embed="rId19"/>
                  <a:stretch>
                    <a:fillRect/>
                  </a:stretch>
                </a:blipFill>
              </p:spPr>
              <p:txBody>
                <a:bodyPr/>
                <a:lstStyle/>
                <a:p>
                  <a:r>
                    <a:rPr lang="en-CA">
                      <a:noFill/>
                    </a:rPr>
                    <a:t> </a:t>
                  </a:r>
                </a:p>
              </p:txBody>
            </p:sp>
          </mc:Fallback>
        </mc:AlternateContent>
      </p:grpSp>
      <p:grpSp>
        <p:nvGrpSpPr>
          <p:cNvPr id="12" name="Group 11">
            <a:extLst>
              <a:ext uri="{FF2B5EF4-FFF2-40B4-BE49-F238E27FC236}">
                <a16:creationId xmlns:a16="http://schemas.microsoft.com/office/drawing/2014/main" id="{589F1A52-A317-4937-96A3-004A9BC900CE}"/>
              </a:ext>
            </a:extLst>
          </p:cNvPr>
          <p:cNvGrpSpPr/>
          <p:nvPr/>
        </p:nvGrpSpPr>
        <p:grpSpPr>
          <a:xfrm>
            <a:off x="1398815" y="4310743"/>
            <a:ext cx="963386" cy="620486"/>
            <a:chOff x="9731829" y="3347357"/>
            <a:chExt cx="963386" cy="620486"/>
          </a:xfrm>
        </p:grpSpPr>
        <p:cxnSp>
          <p:nvCxnSpPr>
            <p:cNvPr id="3" name="Straight Arrow Connector 2">
              <a:extLst>
                <a:ext uri="{FF2B5EF4-FFF2-40B4-BE49-F238E27FC236}">
                  <a16:creationId xmlns:a16="http://schemas.microsoft.com/office/drawing/2014/main" id="{67734F80-4658-4319-916D-2EFA2C61B155}"/>
                </a:ext>
              </a:extLst>
            </p:cNvPr>
            <p:cNvCxnSpPr>
              <a:cxnSpLocks/>
            </p:cNvCxnSpPr>
            <p:nvPr/>
          </p:nvCxnSpPr>
          <p:spPr>
            <a:xfrm>
              <a:off x="9731829" y="3347357"/>
              <a:ext cx="96338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Subtitle 2">
                  <a:extLst>
                    <a:ext uri="{FF2B5EF4-FFF2-40B4-BE49-F238E27FC236}">
                      <a16:creationId xmlns:a16="http://schemas.microsoft.com/office/drawing/2014/main" id="{566144E3-AABD-4DFD-83F1-15DB54AA0968}"/>
                    </a:ext>
                  </a:extLst>
                </p:cNvPr>
                <p:cNvSpPr txBox="1">
                  <a:spLocks/>
                </p:cNvSpPr>
                <p:nvPr/>
              </p:nvSpPr>
              <p:spPr>
                <a:xfrm>
                  <a:off x="10041852" y="3409949"/>
                  <a:ext cx="424762" cy="55789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sz="3600" b="0" i="1" smtClean="0">
                            <a:solidFill>
                              <a:schemeClr val="tx1"/>
                            </a:solidFill>
                            <a:latin typeface="Cambria Math" panose="02040503050406030204" pitchFamily="18" charset="0"/>
                          </a:rPr>
                          <m:t>1</m:t>
                        </m:r>
                      </m:oMath>
                    </m:oMathPara>
                  </a14:m>
                  <a:endParaRPr lang="en-US" sz="1800" dirty="0">
                    <a:solidFill>
                      <a:schemeClr val="tx1"/>
                    </a:solidFill>
                  </a:endParaRPr>
                </a:p>
              </p:txBody>
            </p:sp>
          </mc:Choice>
          <mc:Fallback xmlns="">
            <p:sp>
              <p:nvSpPr>
                <p:cNvPr id="85" name="Subtitle 2">
                  <a:extLst>
                    <a:ext uri="{FF2B5EF4-FFF2-40B4-BE49-F238E27FC236}">
                      <a16:creationId xmlns:a16="http://schemas.microsoft.com/office/drawing/2014/main" id="{566144E3-AABD-4DFD-83F1-15DB54AA0968}"/>
                    </a:ext>
                  </a:extLst>
                </p:cNvPr>
                <p:cNvSpPr txBox="1">
                  <a:spLocks noRot="1" noChangeAspect="1" noMove="1" noResize="1" noEditPoints="1" noAdjustHandles="1" noChangeArrowheads="1" noChangeShapeType="1" noTextEdit="1"/>
                </p:cNvSpPr>
                <p:nvPr/>
              </p:nvSpPr>
              <p:spPr>
                <a:xfrm>
                  <a:off x="10041852" y="3409949"/>
                  <a:ext cx="424762" cy="557894"/>
                </a:xfrm>
                <a:prstGeom prst="rect">
                  <a:avLst/>
                </a:prstGeom>
                <a:blipFill>
                  <a:blip r:embed="rId12"/>
                  <a:stretch>
                    <a:fillRect/>
                  </a:stretch>
                </a:blipFill>
              </p:spPr>
              <p:txBody>
                <a:bodyPr/>
                <a:lstStyle/>
                <a:p>
                  <a:r>
                    <a:rPr lang="en-CA">
                      <a:noFill/>
                    </a:rPr>
                    <a:t> </a:t>
                  </a:r>
                </a:p>
              </p:txBody>
            </p:sp>
          </mc:Fallback>
        </mc:AlternateContent>
      </p:grpSp>
      <p:grpSp>
        <p:nvGrpSpPr>
          <p:cNvPr id="14" name="Group 13">
            <a:extLst>
              <a:ext uri="{FF2B5EF4-FFF2-40B4-BE49-F238E27FC236}">
                <a16:creationId xmlns:a16="http://schemas.microsoft.com/office/drawing/2014/main" id="{3709BC5A-DFCF-4928-873B-0BBFC1D72BD0}"/>
              </a:ext>
            </a:extLst>
          </p:cNvPr>
          <p:cNvGrpSpPr/>
          <p:nvPr/>
        </p:nvGrpSpPr>
        <p:grpSpPr>
          <a:xfrm>
            <a:off x="2359480" y="3350079"/>
            <a:ext cx="547007" cy="963386"/>
            <a:chOff x="10692494" y="2386693"/>
            <a:chExt cx="547007" cy="963386"/>
          </a:xfrm>
        </p:grpSpPr>
        <mc:AlternateContent xmlns:mc="http://schemas.openxmlformats.org/markup-compatibility/2006" xmlns:a14="http://schemas.microsoft.com/office/drawing/2010/main">
          <mc:Choice Requires="a14">
            <p:sp>
              <p:nvSpPr>
                <p:cNvPr id="92" name="Subtitle 2">
                  <a:extLst>
                    <a:ext uri="{FF2B5EF4-FFF2-40B4-BE49-F238E27FC236}">
                      <a16:creationId xmlns:a16="http://schemas.microsoft.com/office/drawing/2014/main" id="{9CCA8C31-2CDB-4243-8F3F-CB531B4B8FD1}"/>
                    </a:ext>
                  </a:extLst>
                </p:cNvPr>
                <p:cNvSpPr txBox="1">
                  <a:spLocks/>
                </p:cNvSpPr>
                <p:nvPr/>
              </p:nvSpPr>
              <p:spPr>
                <a:xfrm>
                  <a:off x="10814739" y="2680606"/>
                  <a:ext cx="424762" cy="55789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sz="3600" b="0" i="1" smtClean="0">
                            <a:solidFill>
                              <a:schemeClr val="tx1"/>
                            </a:solidFill>
                            <a:latin typeface="Cambria Math" panose="02040503050406030204" pitchFamily="18" charset="0"/>
                          </a:rPr>
                          <m:t>1</m:t>
                        </m:r>
                      </m:oMath>
                    </m:oMathPara>
                  </a14:m>
                  <a:endParaRPr lang="en-US" sz="1800" dirty="0">
                    <a:solidFill>
                      <a:schemeClr val="tx1"/>
                    </a:solidFill>
                  </a:endParaRPr>
                </a:p>
              </p:txBody>
            </p:sp>
          </mc:Choice>
          <mc:Fallback xmlns="">
            <p:sp>
              <p:nvSpPr>
                <p:cNvPr id="92" name="Subtitle 2">
                  <a:extLst>
                    <a:ext uri="{FF2B5EF4-FFF2-40B4-BE49-F238E27FC236}">
                      <a16:creationId xmlns:a16="http://schemas.microsoft.com/office/drawing/2014/main" id="{9CCA8C31-2CDB-4243-8F3F-CB531B4B8FD1}"/>
                    </a:ext>
                  </a:extLst>
                </p:cNvPr>
                <p:cNvSpPr txBox="1">
                  <a:spLocks noRot="1" noChangeAspect="1" noMove="1" noResize="1" noEditPoints="1" noAdjustHandles="1" noChangeArrowheads="1" noChangeShapeType="1" noTextEdit="1"/>
                </p:cNvSpPr>
                <p:nvPr/>
              </p:nvSpPr>
              <p:spPr>
                <a:xfrm>
                  <a:off x="10814739" y="2680606"/>
                  <a:ext cx="424762" cy="557894"/>
                </a:xfrm>
                <a:prstGeom prst="rect">
                  <a:avLst/>
                </a:prstGeom>
                <a:blipFill>
                  <a:blip r:embed="rId13"/>
                  <a:stretch>
                    <a:fillRect/>
                  </a:stretch>
                </a:blipFill>
              </p:spPr>
              <p:txBody>
                <a:bodyPr/>
                <a:lstStyle/>
                <a:p>
                  <a:r>
                    <a:rPr lang="en-CA">
                      <a:noFill/>
                    </a:rPr>
                    <a:t> </a:t>
                  </a:r>
                </a:p>
              </p:txBody>
            </p:sp>
          </mc:Fallback>
        </mc:AlternateContent>
        <p:cxnSp>
          <p:nvCxnSpPr>
            <p:cNvPr id="87" name="Straight Arrow Connector 86">
              <a:extLst>
                <a:ext uri="{FF2B5EF4-FFF2-40B4-BE49-F238E27FC236}">
                  <a16:creationId xmlns:a16="http://schemas.microsoft.com/office/drawing/2014/main" id="{E85DA58D-A3E1-44C2-B05A-4635309C7BD5}"/>
                </a:ext>
              </a:extLst>
            </p:cNvPr>
            <p:cNvCxnSpPr>
              <a:cxnSpLocks/>
            </p:cNvCxnSpPr>
            <p:nvPr/>
          </p:nvCxnSpPr>
          <p:spPr>
            <a:xfrm rot="16200000">
              <a:off x="10210801" y="2868386"/>
              <a:ext cx="96338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D22249A6-F531-4850-B1CD-138B24693F4F}"/>
              </a:ext>
            </a:extLst>
          </p:cNvPr>
          <p:cNvGrpSpPr/>
          <p:nvPr/>
        </p:nvGrpSpPr>
        <p:grpSpPr>
          <a:xfrm>
            <a:off x="3314701" y="2422072"/>
            <a:ext cx="963386" cy="620486"/>
            <a:chOff x="9731829" y="3347357"/>
            <a:chExt cx="963386" cy="620486"/>
          </a:xfrm>
        </p:grpSpPr>
        <p:cxnSp>
          <p:nvCxnSpPr>
            <p:cNvPr id="96" name="Straight Arrow Connector 95">
              <a:extLst>
                <a:ext uri="{FF2B5EF4-FFF2-40B4-BE49-F238E27FC236}">
                  <a16:creationId xmlns:a16="http://schemas.microsoft.com/office/drawing/2014/main" id="{3A5F1759-DF4B-4120-8181-42EF74AB0C07}"/>
                </a:ext>
              </a:extLst>
            </p:cNvPr>
            <p:cNvCxnSpPr>
              <a:cxnSpLocks/>
            </p:cNvCxnSpPr>
            <p:nvPr/>
          </p:nvCxnSpPr>
          <p:spPr>
            <a:xfrm>
              <a:off x="9731829" y="3347357"/>
              <a:ext cx="96338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Subtitle 2">
                  <a:extLst>
                    <a:ext uri="{FF2B5EF4-FFF2-40B4-BE49-F238E27FC236}">
                      <a16:creationId xmlns:a16="http://schemas.microsoft.com/office/drawing/2014/main" id="{F66215EF-E8DE-4F0E-A463-8D5F3A5B3312}"/>
                    </a:ext>
                  </a:extLst>
                </p:cNvPr>
                <p:cNvSpPr txBox="1">
                  <a:spLocks/>
                </p:cNvSpPr>
                <p:nvPr/>
              </p:nvSpPr>
              <p:spPr>
                <a:xfrm>
                  <a:off x="10041852" y="3409949"/>
                  <a:ext cx="424762" cy="55789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sz="3600" b="0" i="1" smtClean="0">
                            <a:solidFill>
                              <a:schemeClr val="tx1"/>
                            </a:solidFill>
                            <a:latin typeface="Cambria Math" panose="02040503050406030204" pitchFamily="18" charset="0"/>
                          </a:rPr>
                          <m:t>1</m:t>
                        </m:r>
                      </m:oMath>
                    </m:oMathPara>
                  </a14:m>
                  <a:endParaRPr lang="en-US" sz="1800" dirty="0">
                    <a:solidFill>
                      <a:schemeClr val="tx1"/>
                    </a:solidFill>
                  </a:endParaRPr>
                </a:p>
              </p:txBody>
            </p:sp>
          </mc:Choice>
          <mc:Fallback xmlns="">
            <p:sp>
              <p:nvSpPr>
                <p:cNvPr id="105" name="Subtitle 2">
                  <a:extLst>
                    <a:ext uri="{FF2B5EF4-FFF2-40B4-BE49-F238E27FC236}">
                      <a16:creationId xmlns:a16="http://schemas.microsoft.com/office/drawing/2014/main" id="{F66215EF-E8DE-4F0E-A463-8D5F3A5B3312}"/>
                    </a:ext>
                  </a:extLst>
                </p:cNvPr>
                <p:cNvSpPr txBox="1">
                  <a:spLocks noRot="1" noChangeAspect="1" noMove="1" noResize="1" noEditPoints="1" noAdjustHandles="1" noChangeArrowheads="1" noChangeShapeType="1" noTextEdit="1"/>
                </p:cNvSpPr>
                <p:nvPr/>
              </p:nvSpPr>
              <p:spPr>
                <a:xfrm>
                  <a:off x="10041852" y="3409949"/>
                  <a:ext cx="424762" cy="557894"/>
                </a:xfrm>
                <a:prstGeom prst="rect">
                  <a:avLst/>
                </a:prstGeom>
                <a:blipFill>
                  <a:blip r:embed="rId14"/>
                  <a:stretch>
                    <a:fillRect/>
                  </a:stretch>
                </a:blipFill>
              </p:spPr>
              <p:txBody>
                <a:bodyPr/>
                <a:lstStyle/>
                <a:p>
                  <a:r>
                    <a:rPr lang="en-CA">
                      <a:noFill/>
                    </a:rPr>
                    <a:t> </a:t>
                  </a:r>
                </a:p>
              </p:txBody>
            </p:sp>
          </mc:Fallback>
        </mc:AlternateContent>
      </p:grpSp>
      <p:grpSp>
        <p:nvGrpSpPr>
          <p:cNvPr id="107" name="Group 106">
            <a:extLst>
              <a:ext uri="{FF2B5EF4-FFF2-40B4-BE49-F238E27FC236}">
                <a16:creationId xmlns:a16="http://schemas.microsoft.com/office/drawing/2014/main" id="{2A6744F8-A611-49B1-97C3-8B336D29C6C1}"/>
              </a:ext>
            </a:extLst>
          </p:cNvPr>
          <p:cNvGrpSpPr/>
          <p:nvPr/>
        </p:nvGrpSpPr>
        <p:grpSpPr>
          <a:xfrm>
            <a:off x="4275366" y="1461408"/>
            <a:ext cx="547007" cy="963386"/>
            <a:chOff x="10692494" y="2386693"/>
            <a:chExt cx="547007" cy="963386"/>
          </a:xfrm>
        </p:grpSpPr>
        <mc:AlternateContent xmlns:mc="http://schemas.openxmlformats.org/markup-compatibility/2006" xmlns:a14="http://schemas.microsoft.com/office/drawing/2010/main">
          <mc:Choice Requires="a14">
            <p:sp>
              <p:nvSpPr>
                <p:cNvPr id="108" name="Subtitle 2">
                  <a:extLst>
                    <a:ext uri="{FF2B5EF4-FFF2-40B4-BE49-F238E27FC236}">
                      <a16:creationId xmlns:a16="http://schemas.microsoft.com/office/drawing/2014/main" id="{E57DCEB2-24C8-487C-97CF-44BB0BFD7D87}"/>
                    </a:ext>
                  </a:extLst>
                </p:cNvPr>
                <p:cNvSpPr txBox="1">
                  <a:spLocks/>
                </p:cNvSpPr>
                <p:nvPr/>
              </p:nvSpPr>
              <p:spPr>
                <a:xfrm>
                  <a:off x="10814739" y="2680606"/>
                  <a:ext cx="424762" cy="55789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sz="3600" b="0" i="1" smtClean="0">
                            <a:solidFill>
                              <a:schemeClr val="tx1"/>
                            </a:solidFill>
                            <a:latin typeface="Cambria Math" panose="02040503050406030204" pitchFamily="18" charset="0"/>
                          </a:rPr>
                          <m:t>1</m:t>
                        </m:r>
                      </m:oMath>
                    </m:oMathPara>
                  </a14:m>
                  <a:endParaRPr lang="en-US" sz="1800" dirty="0">
                    <a:solidFill>
                      <a:schemeClr val="tx1"/>
                    </a:solidFill>
                  </a:endParaRPr>
                </a:p>
              </p:txBody>
            </p:sp>
          </mc:Choice>
          <mc:Fallback xmlns="">
            <p:sp>
              <p:nvSpPr>
                <p:cNvPr id="108" name="Subtitle 2">
                  <a:extLst>
                    <a:ext uri="{FF2B5EF4-FFF2-40B4-BE49-F238E27FC236}">
                      <a16:creationId xmlns:a16="http://schemas.microsoft.com/office/drawing/2014/main" id="{E57DCEB2-24C8-487C-97CF-44BB0BFD7D87}"/>
                    </a:ext>
                  </a:extLst>
                </p:cNvPr>
                <p:cNvSpPr txBox="1">
                  <a:spLocks noRot="1" noChangeAspect="1" noMove="1" noResize="1" noEditPoints="1" noAdjustHandles="1" noChangeArrowheads="1" noChangeShapeType="1" noTextEdit="1"/>
                </p:cNvSpPr>
                <p:nvPr/>
              </p:nvSpPr>
              <p:spPr>
                <a:xfrm>
                  <a:off x="10814739" y="2680606"/>
                  <a:ext cx="424762" cy="557894"/>
                </a:xfrm>
                <a:prstGeom prst="rect">
                  <a:avLst/>
                </a:prstGeom>
                <a:blipFill>
                  <a:blip r:embed="rId15"/>
                  <a:stretch>
                    <a:fillRect/>
                  </a:stretch>
                </a:blipFill>
              </p:spPr>
              <p:txBody>
                <a:bodyPr/>
                <a:lstStyle/>
                <a:p>
                  <a:r>
                    <a:rPr lang="en-CA">
                      <a:noFill/>
                    </a:rPr>
                    <a:t> </a:t>
                  </a:r>
                </a:p>
              </p:txBody>
            </p:sp>
          </mc:Fallback>
        </mc:AlternateContent>
        <p:cxnSp>
          <p:nvCxnSpPr>
            <p:cNvPr id="109" name="Straight Arrow Connector 108">
              <a:extLst>
                <a:ext uri="{FF2B5EF4-FFF2-40B4-BE49-F238E27FC236}">
                  <a16:creationId xmlns:a16="http://schemas.microsoft.com/office/drawing/2014/main" id="{AEE61398-D305-49F1-8BC7-B1A14F71A570}"/>
                </a:ext>
              </a:extLst>
            </p:cNvPr>
            <p:cNvCxnSpPr>
              <a:cxnSpLocks/>
            </p:cNvCxnSpPr>
            <p:nvPr/>
          </p:nvCxnSpPr>
          <p:spPr>
            <a:xfrm rot="16200000">
              <a:off x="10210801" y="2868386"/>
              <a:ext cx="96338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1" name="TextBox 110">
            <a:extLst>
              <a:ext uri="{FF2B5EF4-FFF2-40B4-BE49-F238E27FC236}">
                <a16:creationId xmlns:a16="http://schemas.microsoft.com/office/drawing/2014/main" id="{F897A427-2FAC-4DF6-9DBF-1511B6883F85}"/>
              </a:ext>
            </a:extLst>
          </p:cNvPr>
          <p:cNvSpPr txBox="1"/>
          <p:nvPr/>
        </p:nvSpPr>
        <p:spPr>
          <a:xfrm>
            <a:off x="3031671" y="3355258"/>
            <a:ext cx="2579916" cy="1077218"/>
          </a:xfrm>
          <a:prstGeom prst="rect">
            <a:avLst/>
          </a:prstGeom>
          <a:solidFill>
            <a:schemeClr val="bg1"/>
          </a:solidFill>
          <a:ln w="57150">
            <a:solidFill>
              <a:schemeClr val="tx1"/>
            </a:solidFill>
          </a:ln>
        </p:spPr>
        <p:txBody>
          <a:bodyPr wrap="square" rtlCol="0">
            <a:spAutoFit/>
          </a:bodyPr>
          <a:lstStyle/>
          <a:p>
            <a:pPr algn="ctr"/>
            <a:r>
              <a:rPr lang="en-US" sz="3200" dirty="0">
                <a:solidFill>
                  <a:srgbClr val="FF0000"/>
                </a:solidFill>
              </a:rPr>
              <a:t>Slope = 1 </a:t>
            </a:r>
            <a:br>
              <a:rPr lang="en-US" sz="3200" dirty="0">
                <a:solidFill>
                  <a:srgbClr val="FF0000"/>
                </a:solidFill>
              </a:rPr>
            </a:br>
            <a:r>
              <a:rPr lang="en-US" sz="3200" dirty="0">
                <a:solidFill>
                  <a:srgbClr val="FF0000"/>
                </a:solidFill>
              </a:rPr>
              <a:t>(45 degrees)</a:t>
            </a:r>
            <a:endParaRPr lang="en-CA" sz="3200" dirty="0">
              <a:solidFill>
                <a:srgbClr val="FF0000"/>
              </a:solidFill>
            </a:endParaRPr>
          </a:p>
        </p:txBody>
      </p:sp>
      <mc:AlternateContent xmlns:mc="http://schemas.openxmlformats.org/markup-compatibility/2006" xmlns:a14="http://schemas.microsoft.com/office/drawing/2010/main">
        <mc:Choice Requires="a14">
          <p:sp>
            <p:nvSpPr>
              <p:cNvPr id="93" name="Subtitle 2">
                <a:extLst>
                  <a:ext uri="{FF2B5EF4-FFF2-40B4-BE49-F238E27FC236}">
                    <a16:creationId xmlns:a16="http://schemas.microsoft.com/office/drawing/2014/main" id="{0E8F511B-DEC6-44DF-AFA0-5A158110B58D}"/>
                  </a:ext>
                </a:extLst>
              </p:cNvPr>
              <p:cNvSpPr txBox="1">
                <a:spLocks/>
              </p:cNvSpPr>
              <p:nvPr/>
            </p:nvSpPr>
            <p:spPr>
              <a:xfrm>
                <a:off x="9656939" y="775095"/>
                <a:ext cx="2535061" cy="7769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sz="5400" i="1" smtClean="0">
                          <a:solidFill>
                            <a:srgbClr val="002060"/>
                          </a:solidFill>
                          <a:latin typeface="Cambria Math" panose="02040503050406030204" pitchFamily="18" charset="0"/>
                        </a:rPr>
                        <m:t>𝑥</m:t>
                      </m:r>
                      <m:r>
                        <a:rPr lang="en-US" sz="5400" i="1">
                          <a:latin typeface="Cambria Math" panose="02040503050406030204" pitchFamily="18" charset="0"/>
                        </a:rPr>
                        <m:t>=</m:t>
                      </m:r>
                      <m:r>
                        <a:rPr lang="en-US" sz="5400" b="0" i="1" smtClean="0">
                          <a:latin typeface="Cambria Math" panose="02040503050406030204" pitchFamily="18" charset="0"/>
                        </a:rPr>
                        <m:t>1</m:t>
                      </m:r>
                      <m:r>
                        <a:rPr lang="en-US" sz="5400" i="1" smtClean="0">
                          <a:solidFill>
                            <a:schemeClr val="accent6">
                              <a:lumMod val="50000"/>
                            </a:schemeClr>
                          </a:solidFill>
                          <a:latin typeface="Cambria Math" panose="02040503050406030204" pitchFamily="18" charset="0"/>
                        </a:rPr>
                        <m:t>𝑐𝑡</m:t>
                      </m:r>
                    </m:oMath>
                  </m:oMathPara>
                </a14:m>
                <a:endParaRPr lang="en-US" sz="5400" dirty="0"/>
              </a:p>
            </p:txBody>
          </p:sp>
        </mc:Choice>
        <mc:Fallback xmlns="">
          <p:sp>
            <p:nvSpPr>
              <p:cNvPr id="93" name="Subtitle 2">
                <a:extLst>
                  <a:ext uri="{FF2B5EF4-FFF2-40B4-BE49-F238E27FC236}">
                    <a16:creationId xmlns:a16="http://schemas.microsoft.com/office/drawing/2014/main" id="{0E8F511B-DEC6-44DF-AFA0-5A158110B58D}"/>
                  </a:ext>
                </a:extLst>
              </p:cNvPr>
              <p:cNvSpPr txBox="1">
                <a:spLocks noRot="1" noChangeAspect="1" noMove="1" noResize="1" noEditPoints="1" noAdjustHandles="1" noChangeArrowheads="1" noChangeShapeType="1" noTextEdit="1"/>
              </p:cNvSpPr>
              <p:nvPr/>
            </p:nvSpPr>
            <p:spPr>
              <a:xfrm>
                <a:off x="9656939" y="775095"/>
                <a:ext cx="2535061" cy="776913"/>
              </a:xfrm>
              <a:prstGeom prst="rect">
                <a:avLst/>
              </a:prstGeom>
              <a:blipFill>
                <a:blip r:embed="rId16"/>
                <a:stretch>
                  <a:fillRect/>
                </a:stretch>
              </a:blipFill>
            </p:spPr>
            <p:txBody>
              <a:bodyPr/>
              <a:lstStyle/>
              <a:p>
                <a:r>
                  <a:rPr lang="en-CA">
                    <a:noFill/>
                  </a:rPr>
                  <a:t> </a:t>
                </a:r>
              </a:p>
            </p:txBody>
          </p:sp>
        </mc:Fallback>
      </mc:AlternateContent>
      <p:cxnSp>
        <p:nvCxnSpPr>
          <p:cNvPr id="110" name="Straight Connector 109">
            <a:extLst>
              <a:ext uri="{FF2B5EF4-FFF2-40B4-BE49-F238E27FC236}">
                <a16:creationId xmlns:a16="http://schemas.microsoft.com/office/drawing/2014/main" id="{2A560E68-EE17-4DE4-9CB9-8681107E174B}"/>
              </a:ext>
            </a:extLst>
          </p:cNvPr>
          <p:cNvCxnSpPr>
            <a:cxnSpLocks/>
          </p:cNvCxnSpPr>
          <p:nvPr/>
        </p:nvCxnSpPr>
        <p:spPr>
          <a:xfrm flipV="1">
            <a:off x="5946672" y="0"/>
            <a:ext cx="0" cy="6858000"/>
          </a:xfrm>
          <a:prstGeom prst="line">
            <a:avLst/>
          </a:prstGeom>
          <a:ln w="1016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2" name="Subtitle 2">
            <a:extLst>
              <a:ext uri="{FF2B5EF4-FFF2-40B4-BE49-F238E27FC236}">
                <a16:creationId xmlns:a16="http://schemas.microsoft.com/office/drawing/2014/main" id="{1BDC17F4-D4BF-49B0-9637-8D832C3D9312}"/>
              </a:ext>
            </a:extLst>
          </p:cNvPr>
          <p:cNvSpPr txBox="1">
            <a:spLocks/>
          </p:cNvSpPr>
          <p:nvPr/>
        </p:nvSpPr>
        <p:spPr>
          <a:xfrm>
            <a:off x="6012541" y="76142"/>
            <a:ext cx="6179460" cy="14549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800" dirty="0"/>
              <a:t>This equations </a:t>
            </a:r>
            <a:r>
              <a:rPr lang="en-US" sz="4800" u="sng" dirty="0"/>
              <a:t>does </a:t>
            </a:r>
            <a:r>
              <a:rPr lang="en-US" sz="4800" dirty="0"/>
              <a:t>have slope 1:</a:t>
            </a:r>
          </a:p>
        </p:txBody>
      </p:sp>
      <mc:AlternateContent xmlns:mc="http://schemas.openxmlformats.org/markup-compatibility/2006" xmlns:a14="http://schemas.microsoft.com/office/drawing/2010/main">
        <mc:Choice Requires="a14">
          <p:sp>
            <p:nvSpPr>
              <p:cNvPr id="113" name="Subtitle 2">
                <a:extLst>
                  <a:ext uri="{FF2B5EF4-FFF2-40B4-BE49-F238E27FC236}">
                    <a16:creationId xmlns:a16="http://schemas.microsoft.com/office/drawing/2014/main" id="{EF5EE082-7FAD-4842-9086-136E304B01B0}"/>
                  </a:ext>
                </a:extLst>
              </p:cNvPr>
              <p:cNvSpPr txBox="1">
                <a:spLocks/>
              </p:cNvSpPr>
              <p:nvPr/>
            </p:nvSpPr>
            <p:spPr>
              <a:xfrm>
                <a:off x="6002885" y="1948216"/>
                <a:ext cx="6522269" cy="14329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 xmlns:m="http://schemas.openxmlformats.org/officeDocument/2006/math">
                    <m:r>
                      <a:rPr lang="en-US" sz="4400" b="0" i="1" smtClean="0">
                        <a:latin typeface="Cambria Math" panose="02040503050406030204" pitchFamily="18" charset="0"/>
                      </a:rPr>
                      <m:t>𝑠𝑙𝑜𝑝𝑒</m:t>
                    </m:r>
                  </m:oMath>
                </a14:m>
                <a:r>
                  <a:rPr lang="en-US" sz="6000" b="0" i="0" dirty="0">
                    <a:latin typeface="+mj-lt"/>
                  </a:rPr>
                  <a:t> </a:t>
                </a:r>
                <a14:m>
                  <m:oMath xmlns:m="http://schemas.openxmlformats.org/officeDocument/2006/math">
                    <m:r>
                      <a:rPr lang="en-US" sz="5400" b="0" i="1" smtClean="0">
                        <a:latin typeface="Cambria Math" panose="02040503050406030204" pitchFamily="18" charset="0"/>
                      </a:rPr>
                      <m:t>=</m:t>
                    </m:r>
                    <m:f>
                      <m:fPr>
                        <m:ctrlPr>
                          <a:rPr lang="en-US" sz="5400" b="0" i="1" smtClean="0">
                            <a:latin typeface="Cambria Math" panose="02040503050406030204" pitchFamily="18" charset="0"/>
                          </a:rPr>
                        </m:ctrlPr>
                      </m:fPr>
                      <m:num>
                        <m:r>
                          <a:rPr lang="en-US" sz="5400" b="0" i="1" smtClean="0">
                            <a:latin typeface="Cambria Math" panose="02040503050406030204" pitchFamily="18" charset="0"/>
                          </a:rPr>
                          <m:t>𝑟𝑢𝑛</m:t>
                        </m:r>
                      </m:num>
                      <m:den>
                        <m:r>
                          <a:rPr lang="en-US" sz="5400" b="0" i="1" smtClean="0">
                            <a:latin typeface="Cambria Math" panose="02040503050406030204" pitchFamily="18" charset="0"/>
                          </a:rPr>
                          <m:t>𝑟𝑖𝑠𝑒</m:t>
                        </m:r>
                      </m:den>
                    </m:f>
                  </m:oMath>
                </a14:m>
                <a:r>
                  <a:rPr lang="en-US" sz="6000" b="0" i="0" dirty="0">
                    <a:latin typeface="+mj-lt"/>
                  </a:rPr>
                  <a:t> </a:t>
                </a:r>
                <a14:m>
                  <m:oMath xmlns:m="http://schemas.openxmlformats.org/officeDocument/2006/math">
                    <m:r>
                      <a:rPr lang="en-US" sz="6000" b="0" i="1" smtClean="0">
                        <a:latin typeface="Cambria Math" panose="02040503050406030204" pitchFamily="18" charset="0"/>
                      </a:rPr>
                      <m:t>=</m:t>
                    </m:r>
                    <m:f>
                      <m:fPr>
                        <m:ctrlPr>
                          <a:rPr lang="en-US" sz="6000" b="0" i="1" smtClean="0">
                            <a:latin typeface="Cambria Math" panose="02040503050406030204" pitchFamily="18" charset="0"/>
                          </a:rPr>
                        </m:ctrlPr>
                      </m:fPr>
                      <m:num>
                        <m:r>
                          <a:rPr lang="en-US" sz="6000" b="0" i="1" smtClean="0">
                            <a:solidFill>
                              <a:srgbClr val="002060"/>
                            </a:solidFill>
                            <a:latin typeface="Cambria Math" panose="02040503050406030204" pitchFamily="18" charset="0"/>
                          </a:rPr>
                          <m:t>𝑥</m:t>
                        </m:r>
                      </m:num>
                      <m:den>
                        <m:r>
                          <a:rPr lang="en-US" sz="6000" b="0" i="1" smtClean="0">
                            <a:solidFill>
                              <a:schemeClr val="accent6">
                                <a:lumMod val="50000"/>
                              </a:schemeClr>
                            </a:solidFill>
                            <a:latin typeface="Cambria Math" panose="02040503050406030204" pitchFamily="18" charset="0"/>
                          </a:rPr>
                          <m:t>𝑐𝑡</m:t>
                        </m:r>
                      </m:den>
                    </m:f>
                    <m:r>
                      <a:rPr lang="en-US" sz="6000" b="0" i="1" smtClean="0">
                        <a:latin typeface="Cambria Math" panose="02040503050406030204" pitchFamily="18" charset="0"/>
                      </a:rPr>
                      <m:t>=1</m:t>
                    </m:r>
                  </m:oMath>
                </a14:m>
                <a:r>
                  <a:rPr lang="en-US" sz="6000" dirty="0"/>
                  <a:t> </a:t>
                </a:r>
              </a:p>
            </p:txBody>
          </p:sp>
        </mc:Choice>
        <mc:Fallback xmlns="">
          <p:sp>
            <p:nvSpPr>
              <p:cNvPr id="113" name="Subtitle 2">
                <a:extLst>
                  <a:ext uri="{FF2B5EF4-FFF2-40B4-BE49-F238E27FC236}">
                    <a16:creationId xmlns:a16="http://schemas.microsoft.com/office/drawing/2014/main" id="{EF5EE082-7FAD-4842-9086-136E304B01B0}"/>
                  </a:ext>
                </a:extLst>
              </p:cNvPr>
              <p:cNvSpPr txBox="1">
                <a:spLocks noRot="1" noChangeAspect="1" noMove="1" noResize="1" noEditPoints="1" noAdjustHandles="1" noChangeArrowheads="1" noChangeShapeType="1" noTextEdit="1"/>
              </p:cNvSpPr>
              <p:nvPr/>
            </p:nvSpPr>
            <p:spPr>
              <a:xfrm>
                <a:off x="6002885" y="1948216"/>
                <a:ext cx="6522269" cy="1432935"/>
              </a:xfrm>
              <a:prstGeom prst="rect">
                <a:avLst/>
              </a:prstGeom>
              <a:blipFill>
                <a:blip r:embed="rId17"/>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2" name="Subtitle 2">
                <a:extLst>
                  <a:ext uri="{FF2B5EF4-FFF2-40B4-BE49-F238E27FC236}">
                    <a16:creationId xmlns:a16="http://schemas.microsoft.com/office/drawing/2014/main" id="{5929DE60-B896-4C37-A937-EB021F284F05}"/>
                  </a:ext>
                </a:extLst>
              </p:cNvPr>
              <p:cNvSpPr txBox="1">
                <a:spLocks/>
              </p:cNvSpPr>
              <p:nvPr/>
            </p:nvSpPr>
            <p:spPr>
              <a:xfrm>
                <a:off x="6143676" y="4417770"/>
                <a:ext cx="5984529" cy="21318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 xmlns:m="http://schemas.openxmlformats.org/officeDocument/2006/math">
                    <m:r>
                      <a:rPr lang="en-US" sz="4400" b="0" i="1" smtClean="0">
                        <a:solidFill>
                          <a:schemeClr val="accent6">
                            <a:lumMod val="50000"/>
                          </a:schemeClr>
                        </a:solidFill>
                        <a:latin typeface="Cambria Math" panose="02040503050406030204" pitchFamily="18" charset="0"/>
                      </a:rPr>
                      <m:t>𝑡</m:t>
                    </m:r>
                  </m:oMath>
                </a14:m>
                <a:r>
                  <a:rPr lang="en-US" sz="4400" dirty="0"/>
                  <a:t> has units of time</a:t>
                </a:r>
              </a:p>
              <a:p>
                <a:pPr marL="0" indent="0">
                  <a:buNone/>
                </a:pPr>
                <a14:m>
                  <m:oMath xmlns:m="http://schemas.openxmlformats.org/officeDocument/2006/math">
                    <m:r>
                      <a:rPr lang="en-US" sz="4400" b="0" i="1" smtClean="0">
                        <a:solidFill>
                          <a:schemeClr val="accent6">
                            <a:lumMod val="75000"/>
                          </a:schemeClr>
                        </a:solidFill>
                        <a:latin typeface="Cambria Math" panose="02040503050406030204" pitchFamily="18" charset="0"/>
                      </a:rPr>
                      <m:t>𝑐</m:t>
                    </m:r>
                  </m:oMath>
                </a14:m>
                <a:r>
                  <a:rPr lang="en-US" sz="4400" dirty="0"/>
                  <a:t> has units of speed</a:t>
                </a:r>
              </a:p>
              <a:p>
                <a:pPr marL="0" indent="0">
                  <a:buNone/>
                </a:pPr>
                <a14:m>
                  <m:oMath xmlns:m="http://schemas.openxmlformats.org/officeDocument/2006/math">
                    <m:r>
                      <a:rPr lang="en-US" sz="4400" b="0" i="1" smtClean="0">
                        <a:solidFill>
                          <a:schemeClr val="accent6">
                            <a:lumMod val="75000"/>
                          </a:schemeClr>
                        </a:solidFill>
                        <a:latin typeface="Cambria Math" panose="02040503050406030204" pitchFamily="18" charset="0"/>
                      </a:rPr>
                      <m:t>𝑐𝑡</m:t>
                    </m:r>
                  </m:oMath>
                </a14:m>
                <a:r>
                  <a:rPr lang="en-US" sz="4400" dirty="0"/>
                  <a:t> has units of </a:t>
                </a:r>
                <a:r>
                  <a:rPr lang="en-US" sz="4400" u="sng" dirty="0"/>
                  <a:t>distance</a:t>
                </a:r>
                <a:r>
                  <a:rPr lang="en-US" sz="4400" dirty="0"/>
                  <a:t>??</a:t>
                </a:r>
              </a:p>
            </p:txBody>
          </p:sp>
        </mc:Choice>
        <mc:Fallback xmlns="">
          <p:sp>
            <p:nvSpPr>
              <p:cNvPr id="72" name="Subtitle 2">
                <a:extLst>
                  <a:ext uri="{FF2B5EF4-FFF2-40B4-BE49-F238E27FC236}">
                    <a16:creationId xmlns:a16="http://schemas.microsoft.com/office/drawing/2014/main" id="{5929DE60-B896-4C37-A937-EB021F284F05}"/>
                  </a:ext>
                </a:extLst>
              </p:cNvPr>
              <p:cNvSpPr txBox="1">
                <a:spLocks noRot="1" noChangeAspect="1" noMove="1" noResize="1" noEditPoints="1" noAdjustHandles="1" noChangeArrowheads="1" noChangeShapeType="1" noTextEdit="1"/>
              </p:cNvSpPr>
              <p:nvPr/>
            </p:nvSpPr>
            <p:spPr>
              <a:xfrm>
                <a:off x="6143676" y="4417770"/>
                <a:ext cx="5984529" cy="2131886"/>
              </a:xfrm>
              <a:prstGeom prst="rect">
                <a:avLst/>
              </a:prstGeom>
              <a:blipFill>
                <a:blip r:embed="rId18"/>
                <a:stretch>
                  <a:fillRect t="-9169" r="-3870" b="-15186"/>
                </a:stretch>
              </a:blipFill>
            </p:spPr>
            <p:txBody>
              <a:bodyPr/>
              <a:lstStyle/>
              <a:p>
                <a:r>
                  <a:rPr lang="en-CA">
                    <a:noFill/>
                  </a:rPr>
                  <a:t> </a:t>
                </a:r>
              </a:p>
            </p:txBody>
          </p:sp>
        </mc:Fallback>
      </mc:AlternateContent>
      <p:sp>
        <p:nvSpPr>
          <p:cNvPr id="56" name="Rectangle 55">
            <a:extLst>
              <a:ext uri="{FF2B5EF4-FFF2-40B4-BE49-F238E27FC236}">
                <a16:creationId xmlns:a16="http://schemas.microsoft.com/office/drawing/2014/main" id="{81BBC4F1-CC2D-4079-B868-60E0374C806A}"/>
              </a:ext>
            </a:extLst>
          </p:cNvPr>
          <p:cNvSpPr/>
          <p:nvPr/>
        </p:nvSpPr>
        <p:spPr>
          <a:xfrm>
            <a:off x="9500461" y="1890792"/>
            <a:ext cx="2691539" cy="1534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p14="http://schemas.microsoft.com/office/powerpoint/2010/main" xmlns:iact="http://schemas.microsoft.com/office/powerpoint/2014/inkAction">
        <mc:Choice Requires="p14 iact">
          <p:contentPart p14:bwMode="auto" r:id="rId20">
            <p14:nvContentPartPr>
              <p14:cNvPr id="2" name="Ink 1">
                <a:extLst>
                  <a:ext uri="{FF2B5EF4-FFF2-40B4-BE49-F238E27FC236}">
                    <a16:creationId xmlns:a16="http://schemas.microsoft.com/office/drawing/2014/main" id="{60243E25-7FE9-4BBA-9CFD-C435063DFCC4}"/>
                  </a:ext>
                </a:extLst>
              </p14:cNvPr>
              <p14:cNvContentPartPr/>
              <p14:nvPr>
                <p:extLst>
                  <p:ext uri="{42D2F446-02D8-4167-A562-619A0277C38B}">
                    <p15:isNarration xmlns:p15="http://schemas.microsoft.com/office/powerpoint/2012/main" val="1"/>
                  </p:ext>
                </p:extLst>
              </p14:nvPr>
            </p14:nvContentPartPr>
            <p14:xfrm>
              <a:off x="912240" y="414720"/>
              <a:ext cx="1226880" cy="284040"/>
            </p14:xfrm>
          </p:contentPart>
        </mc:Choice>
        <mc:Fallback xmlns="">
          <p:pic>
            <p:nvPicPr>
              <p:cNvPr id="2" name="Ink 1">
                <a:extLst>
                  <a:ext uri="{FF2B5EF4-FFF2-40B4-BE49-F238E27FC236}">
                    <a16:creationId xmlns:a16="http://schemas.microsoft.com/office/drawing/2014/main" id="{60243E25-7FE9-4BBA-9CFD-C435063DFCC4}"/>
                  </a:ext>
                </a:extLst>
              </p:cNvPr>
              <p:cNvPicPr>
                <a:picLocks noGrp="1" noRot="1" noChangeAspect="1" noMove="1" noResize="1" noEditPoints="1" noAdjustHandles="1" noChangeArrowheads="1" noChangeShapeType="1"/>
              </p:cNvPicPr>
              <p:nvPr/>
            </p:nvPicPr>
            <p:blipFill>
              <a:blip r:embed="rId21"/>
              <a:stretch>
                <a:fillRect/>
              </a:stretch>
            </p:blipFill>
            <p:spPr>
              <a:xfrm>
                <a:off x="902880" y="405360"/>
                <a:ext cx="1245600" cy="302760"/>
              </a:xfrm>
              <a:prstGeom prst="rect">
                <a:avLst/>
              </a:prstGeom>
            </p:spPr>
          </p:pic>
        </mc:Fallback>
      </mc:AlternateContent>
    </p:spTree>
    <p:custDataLst>
      <p:tags r:id="rId1"/>
    </p:custDataLst>
    <p:extLst>
      <p:ext uri="{BB962C8B-B14F-4D97-AF65-F5344CB8AC3E}">
        <p14:creationId xmlns:p14="http://schemas.microsoft.com/office/powerpoint/2010/main" val="3151089189"/>
      </p:ext>
    </p:extLst>
  </p:cSld>
  <p:clrMapOvr>
    <a:masterClrMapping/>
  </p:clrMapOvr>
  <mc:AlternateContent xmlns:mc="http://schemas.openxmlformats.org/markup-compatibility/2006" xmlns:p14="http://schemas.microsoft.com/office/powerpoint/2010/main">
    <mc:Choice Requires="p14">
      <p:transition spd="med" p14:dur="700" advTm="31261">
        <p:fade/>
      </p:transition>
    </mc:Choice>
    <mc:Fallback xmlns="">
      <p:transition spd="med" advTm="3126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md type="call" cmd="playFrom(0.0)">
                                      <p:cBhvr>
                                        <p:cTn id="7" dur="1" fill="hold"/>
                                        <p:tgtEl>
                                          <p:spTgt spid="2"/>
                                        </p:tgtEl>
                                      </p:cBhvr>
                                    </p:cmd>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5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2">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112" grpId="0"/>
      <p:bldP spid="113" grpId="0"/>
      <p:bldP spid="72" grpId="0" build="p"/>
      <p:bldP spid="5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3|1.4|1.8|1.9|1.7|4.9|12.5"/>
</p:tagLst>
</file>

<file path=ppt/tags/tag10.xml><?xml version="1.0" encoding="utf-8"?>
<p:tagLst xmlns:a="http://schemas.openxmlformats.org/drawingml/2006/main" xmlns:r="http://schemas.openxmlformats.org/officeDocument/2006/relationships" xmlns:p="http://schemas.openxmlformats.org/presentationml/2006/main">
  <p:tag name="TIMING" val="|7.5|0.5|1.1|3.5|5.1|4.6"/>
</p:tagLst>
</file>

<file path=ppt/tags/tag11.xml><?xml version="1.0" encoding="utf-8"?>
<p:tagLst xmlns:a="http://schemas.openxmlformats.org/drawingml/2006/main" xmlns:r="http://schemas.openxmlformats.org/officeDocument/2006/relationships" xmlns:p="http://schemas.openxmlformats.org/presentationml/2006/main">
  <p:tag name="TIMING" val="|4.4|7.1|1|0.9|4.3|4.9|1.8|1"/>
</p:tagLst>
</file>

<file path=ppt/tags/tag12.xml><?xml version="1.0" encoding="utf-8"?>
<p:tagLst xmlns:a="http://schemas.openxmlformats.org/drawingml/2006/main" xmlns:r="http://schemas.openxmlformats.org/officeDocument/2006/relationships" xmlns:p="http://schemas.openxmlformats.org/presentationml/2006/main">
  <p:tag name="TIMING" val="|4.9|1.2|6.5|3.8|6.5|0.5|1.5|14.5|14.8|4.6"/>
</p:tagLst>
</file>

<file path=ppt/tags/tag13.xml><?xml version="1.0" encoding="utf-8"?>
<p:tagLst xmlns:a="http://schemas.openxmlformats.org/drawingml/2006/main" xmlns:r="http://schemas.openxmlformats.org/officeDocument/2006/relationships" xmlns:p="http://schemas.openxmlformats.org/presentationml/2006/main">
  <p:tag name="TIMING" val="|2.1|11.9|3.6|2.9"/>
</p:tagLst>
</file>

<file path=ppt/tags/tag14.xml><?xml version="1.0" encoding="utf-8"?>
<p:tagLst xmlns:a="http://schemas.openxmlformats.org/drawingml/2006/main" xmlns:r="http://schemas.openxmlformats.org/officeDocument/2006/relationships" xmlns:p="http://schemas.openxmlformats.org/presentationml/2006/main">
  <p:tag name="TIMING" val="|3.6|3|12.8|5.2|12.9|51.9"/>
</p:tagLst>
</file>

<file path=ppt/tags/tag15.xml><?xml version="1.0" encoding="utf-8"?>
<p:tagLst xmlns:a="http://schemas.openxmlformats.org/drawingml/2006/main" xmlns:r="http://schemas.openxmlformats.org/officeDocument/2006/relationships" xmlns:p="http://schemas.openxmlformats.org/presentationml/2006/main">
  <p:tag name="TIMING" val="|7.8"/>
</p:tagLst>
</file>

<file path=ppt/tags/tag16.xml><?xml version="1.0" encoding="utf-8"?>
<p:tagLst xmlns:a="http://schemas.openxmlformats.org/drawingml/2006/main" xmlns:r="http://schemas.openxmlformats.org/officeDocument/2006/relationships" xmlns:p="http://schemas.openxmlformats.org/presentationml/2006/main">
  <p:tag name="TIMING" val="|4.7|1.9|1.2|32.6|4.3|1.1|2.6|1.8|8.4|12.5|6.9"/>
</p:tagLst>
</file>

<file path=ppt/tags/tag17.xml><?xml version="1.0" encoding="utf-8"?>
<p:tagLst xmlns:a="http://schemas.openxmlformats.org/drawingml/2006/main" xmlns:r="http://schemas.openxmlformats.org/officeDocument/2006/relationships" xmlns:p="http://schemas.openxmlformats.org/presentationml/2006/main">
  <p:tag name="TIMING" val="|2.5|4.4|6.2|2.4"/>
</p:tagLst>
</file>

<file path=ppt/tags/tag18.xml><?xml version="1.0" encoding="utf-8"?>
<p:tagLst xmlns:a="http://schemas.openxmlformats.org/drawingml/2006/main" xmlns:r="http://schemas.openxmlformats.org/officeDocument/2006/relationships" xmlns:p="http://schemas.openxmlformats.org/presentationml/2006/main">
  <p:tag name="TIMING" val="|2.5|4.4|6.2|2.4"/>
</p:tagLst>
</file>

<file path=ppt/tags/tag19.xml><?xml version="1.0" encoding="utf-8"?>
<p:tagLst xmlns:a="http://schemas.openxmlformats.org/drawingml/2006/main" xmlns:r="http://schemas.openxmlformats.org/officeDocument/2006/relationships" xmlns:p="http://schemas.openxmlformats.org/presentationml/2006/main">
  <p:tag name="TIMING" val="|3.2|1.9|1.9|2.9"/>
</p:tagLst>
</file>

<file path=ppt/tags/tag2.xml><?xml version="1.0" encoding="utf-8"?>
<p:tagLst xmlns:a="http://schemas.openxmlformats.org/drawingml/2006/main" xmlns:r="http://schemas.openxmlformats.org/officeDocument/2006/relationships" xmlns:p="http://schemas.openxmlformats.org/presentationml/2006/main">
  <p:tag name="TIMING" val="|6.5|18.1|2.7|1.5|4.4"/>
</p:tagLst>
</file>

<file path=ppt/tags/tag20.xml><?xml version="1.0" encoding="utf-8"?>
<p:tagLst xmlns:a="http://schemas.openxmlformats.org/drawingml/2006/main" xmlns:r="http://schemas.openxmlformats.org/officeDocument/2006/relationships" xmlns:p="http://schemas.openxmlformats.org/presentationml/2006/main">
  <p:tag name="TIMING" val="|9.4|2.1|2.7|3|2"/>
</p:tagLst>
</file>

<file path=ppt/tags/tag21.xml><?xml version="1.0" encoding="utf-8"?>
<p:tagLst xmlns:a="http://schemas.openxmlformats.org/drawingml/2006/main" xmlns:r="http://schemas.openxmlformats.org/officeDocument/2006/relationships" xmlns:p="http://schemas.openxmlformats.org/presentationml/2006/main">
  <p:tag name="TIMING" val="|1|1.8|1.4|2.7|1.7|2.6|1.1"/>
</p:tagLst>
</file>

<file path=ppt/tags/tag22.xml><?xml version="1.0" encoding="utf-8"?>
<p:tagLst xmlns:a="http://schemas.openxmlformats.org/drawingml/2006/main" xmlns:r="http://schemas.openxmlformats.org/officeDocument/2006/relationships" xmlns:p="http://schemas.openxmlformats.org/presentationml/2006/main">
  <p:tag name="TIMING" val="|2.2"/>
</p:tagLst>
</file>

<file path=ppt/tags/tag23.xml><?xml version="1.0" encoding="utf-8"?>
<p:tagLst xmlns:a="http://schemas.openxmlformats.org/drawingml/2006/main" xmlns:r="http://schemas.openxmlformats.org/officeDocument/2006/relationships" xmlns:p="http://schemas.openxmlformats.org/presentationml/2006/main">
  <p:tag name="TIMING" val="|1.5|7|5.8|5.3|1.4|4.9|2.6"/>
</p:tagLst>
</file>

<file path=ppt/tags/tag24.xml><?xml version="1.0" encoding="utf-8"?>
<p:tagLst xmlns:a="http://schemas.openxmlformats.org/drawingml/2006/main" xmlns:r="http://schemas.openxmlformats.org/officeDocument/2006/relationships" xmlns:p="http://schemas.openxmlformats.org/presentationml/2006/main">
  <p:tag name="TIMING" val="|4.8|17.6|13.2|23.9|28.4"/>
</p:tagLst>
</file>

<file path=ppt/tags/tag25.xml><?xml version="1.0" encoding="utf-8"?>
<p:tagLst xmlns:a="http://schemas.openxmlformats.org/drawingml/2006/main" xmlns:r="http://schemas.openxmlformats.org/officeDocument/2006/relationships" xmlns:p="http://schemas.openxmlformats.org/presentationml/2006/main">
  <p:tag name="TIMING" val="|0.5|4.6|3.8|5.3|6.7|2"/>
</p:tagLst>
</file>

<file path=ppt/tags/tag26.xml><?xml version="1.0" encoding="utf-8"?>
<p:tagLst xmlns:a="http://schemas.openxmlformats.org/drawingml/2006/main" xmlns:r="http://schemas.openxmlformats.org/officeDocument/2006/relationships" xmlns:p="http://schemas.openxmlformats.org/presentationml/2006/main">
  <p:tag name="TIMING" val="|2.5|2.4|3.6"/>
</p:tagLst>
</file>

<file path=ppt/tags/tag27.xml><?xml version="1.0" encoding="utf-8"?>
<p:tagLst xmlns:a="http://schemas.openxmlformats.org/drawingml/2006/main" xmlns:r="http://schemas.openxmlformats.org/officeDocument/2006/relationships" xmlns:p="http://schemas.openxmlformats.org/presentationml/2006/main">
  <p:tag name="TIMING" val="|3|2.8|3.2"/>
</p:tagLst>
</file>

<file path=ppt/tags/tag28.xml><?xml version="1.0" encoding="utf-8"?>
<p:tagLst xmlns:a="http://schemas.openxmlformats.org/drawingml/2006/main" xmlns:r="http://schemas.openxmlformats.org/officeDocument/2006/relationships" xmlns:p="http://schemas.openxmlformats.org/presentationml/2006/main">
  <p:tag name="TIMING" val="|2.6"/>
</p:tagLst>
</file>

<file path=ppt/tags/tag29.xml><?xml version="1.0" encoding="utf-8"?>
<p:tagLst xmlns:a="http://schemas.openxmlformats.org/drawingml/2006/main" xmlns:r="http://schemas.openxmlformats.org/officeDocument/2006/relationships" xmlns:p="http://schemas.openxmlformats.org/presentationml/2006/main">
  <p:tag name="TIMING" val="|2.6|2.5|0.7|7.3|1.6|2.7"/>
</p:tagLst>
</file>

<file path=ppt/tags/tag3.xml><?xml version="1.0" encoding="utf-8"?>
<p:tagLst xmlns:a="http://schemas.openxmlformats.org/drawingml/2006/main" xmlns:r="http://schemas.openxmlformats.org/officeDocument/2006/relationships" xmlns:p="http://schemas.openxmlformats.org/presentationml/2006/main">
  <p:tag name="TIMING" val="|2.4"/>
</p:tagLst>
</file>

<file path=ppt/tags/tag30.xml><?xml version="1.0" encoding="utf-8"?>
<p:tagLst xmlns:a="http://schemas.openxmlformats.org/drawingml/2006/main" xmlns:r="http://schemas.openxmlformats.org/officeDocument/2006/relationships" xmlns:p="http://schemas.openxmlformats.org/presentationml/2006/main">
  <p:tag name="TIMING" val="|0.4|1.2|11|2.9|25.6|6"/>
</p:tagLst>
</file>

<file path=ppt/tags/tag31.xml><?xml version="1.0" encoding="utf-8"?>
<p:tagLst xmlns:a="http://schemas.openxmlformats.org/drawingml/2006/main" xmlns:r="http://schemas.openxmlformats.org/officeDocument/2006/relationships" xmlns:p="http://schemas.openxmlformats.org/presentationml/2006/main">
  <p:tag name="TIMING" val="|1.1|2.3|5.4|2.4|5.4|3.3"/>
</p:tagLst>
</file>

<file path=ppt/tags/tag32.xml><?xml version="1.0" encoding="utf-8"?>
<p:tagLst xmlns:a="http://schemas.openxmlformats.org/drawingml/2006/main" xmlns:r="http://schemas.openxmlformats.org/officeDocument/2006/relationships" xmlns:p="http://schemas.openxmlformats.org/presentationml/2006/main">
  <p:tag name="TIMING" val="|5.4|1.1|2.2|9.4"/>
</p:tagLst>
</file>

<file path=ppt/tags/tag33.xml><?xml version="1.0" encoding="utf-8"?>
<p:tagLst xmlns:a="http://schemas.openxmlformats.org/drawingml/2006/main" xmlns:r="http://schemas.openxmlformats.org/officeDocument/2006/relationships" xmlns:p="http://schemas.openxmlformats.org/presentationml/2006/main">
  <p:tag name="TIMING" val="|2.8|2.8|20.5|1.8|1.2|1.5|2.6|3.2|1.1"/>
</p:tagLst>
</file>

<file path=ppt/tags/tag4.xml><?xml version="1.0" encoding="utf-8"?>
<p:tagLst xmlns:a="http://schemas.openxmlformats.org/drawingml/2006/main" xmlns:r="http://schemas.openxmlformats.org/officeDocument/2006/relationships" xmlns:p="http://schemas.openxmlformats.org/presentationml/2006/main">
  <p:tag name="TIMING" val="|5.5|3.3|1.2"/>
</p:tagLst>
</file>

<file path=ppt/tags/tag5.xml><?xml version="1.0" encoding="utf-8"?>
<p:tagLst xmlns:a="http://schemas.openxmlformats.org/drawingml/2006/main" xmlns:r="http://schemas.openxmlformats.org/officeDocument/2006/relationships" xmlns:p="http://schemas.openxmlformats.org/presentationml/2006/main">
  <p:tag name="TIMING" val="|8.7|5.6"/>
</p:tagLst>
</file>

<file path=ppt/tags/tag6.xml><?xml version="1.0" encoding="utf-8"?>
<p:tagLst xmlns:a="http://schemas.openxmlformats.org/drawingml/2006/main" xmlns:r="http://schemas.openxmlformats.org/officeDocument/2006/relationships" xmlns:p="http://schemas.openxmlformats.org/presentationml/2006/main">
  <p:tag name="TIMING" val="|6.2|7.2|0.7"/>
</p:tagLst>
</file>

<file path=ppt/tags/tag7.xml><?xml version="1.0" encoding="utf-8"?>
<p:tagLst xmlns:a="http://schemas.openxmlformats.org/drawingml/2006/main" xmlns:r="http://schemas.openxmlformats.org/officeDocument/2006/relationships" xmlns:p="http://schemas.openxmlformats.org/presentationml/2006/main">
  <p:tag name="TIMING" val="|3.7|4.9|2.3|3.3|3.5"/>
</p:tagLst>
</file>

<file path=ppt/tags/tag8.xml><?xml version="1.0" encoding="utf-8"?>
<p:tagLst xmlns:a="http://schemas.openxmlformats.org/drawingml/2006/main" xmlns:r="http://schemas.openxmlformats.org/officeDocument/2006/relationships" xmlns:p="http://schemas.openxmlformats.org/presentationml/2006/main">
  <p:tag name="TIMING" val="|2|0.8|0.9|0.5|2|2.7|0.4|0.6|0.6|1.8|4.9|2.2|7.1|10.6|8.4|4.7|2.6"/>
</p:tagLst>
</file>

<file path=ppt/tags/tag9.xml><?xml version="1.0" encoding="utf-8"?>
<p:tagLst xmlns:a="http://schemas.openxmlformats.org/drawingml/2006/main" xmlns:r="http://schemas.openxmlformats.org/officeDocument/2006/relationships" xmlns:p="http://schemas.openxmlformats.org/presentationml/2006/main">
  <p:tag name="TIMING" val="|1.6|0.6|5.4|1.7|9|1.6|3.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26558</TotalTime>
  <Words>3573</Words>
  <Application>Microsoft Office PowerPoint</Application>
  <PresentationFormat>Widescreen</PresentationFormat>
  <Paragraphs>442</Paragraphs>
  <Slides>35</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Cambria Math</vt:lpstr>
      <vt:lpstr>Office Theme</vt:lpstr>
      <vt:lpstr>Relativity 104: Special Relativity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D</dc:creator>
  <cp:lastModifiedBy>Chris D</cp:lastModifiedBy>
  <cp:revision>302</cp:revision>
  <dcterms:created xsi:type="dcterms:W3CDTF">2018-12-27T01:59:41Z</dcterms:created>
  <dcterms:modified xsi:type="dcterms:W3CDTF">2022-09-12T06:06:57Z</dcterms:modified>
</cp:coreProperties>
</file>