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ink/inkAction1.xml" ContentType="application/vnd.ms-office.inkAction+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ink/inkAction2.xml" ContentType="application/vnd.ms-office.inkAction+xml"/>
  <Override PartName="/ppt/tags/tag4.xml" ContentType="application/vnd.openxmlformats-officedocument.presentationml.tags+xml"/>
  <Override PartName="/ppt/notesSlides/notesSlide5.xml" ContentType="application/vnd.openxmlformats-officedocument.presentationml.notesSlide+xml"/>
  <Override PartName="/ppt/ink/inkAction3.xml" ContentType="application/vnd.ms-office.inkAction+xml"/>
  <Override PartName="/ppt/tags/tag5.xml" ContentType="application/vnd.openxmlformats-officedocument.presentationml.tags+xml"/>
  <Override PartName="/ppt/notesSlides/notesSlide6.xml" ContentType="application/vnd.openxmlformats-officedocument.presentationml.notesSlide+xml"/>
  <Override PartName="/ppt/ink/inkAction4.xml" ContentType="application/vnd.ms-office.inkAction+xml"/>
  <Override PartName="/ppt/tags/tag6.xml" ContentType="application/vnd.openxmlformats-officedocument.presentationml.tags+xml"/>
  <Override PartName="/ppt/notesSlides/notesSlide7.xml" ContentType="application/vnd.openxmlformats-officedocument.presentationml.notesSlide+xml"/>
  <Override PartName="/ppt/ink/inkAction5.xml" ContentType="application/vnd.ms-office.inkAction+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ink/inkAction6.xml" ContentType="application/vnd.ms-office.inkAction+xml"/>
  <Override PartName="/ppt/tags/tag10.xml" ContentType="application/vnd.openxmlformats-officedocument.presentationml.tags+xml"/>
  <Override PartName="/ppt/notesSlides/notesSlide11.xml" ContentType="application/vnd.openxmlformats-officedocument.presentationml.notesSlide+xml"/>
  <Override PartName="/ppt/ink/inkAction7.xml" ContentType="application/vnd.ms-office.inkAction+xml"/>
  <Override PartName="/ppt/tags/tag1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Action8.xml" ContentType="application/vnd.ms-office.inkAction+xml"/>
  <Override PartName="/ppt/tags/tag12.xml" ContentType="application/vnd.openxmlformats-officedocument.presentationml.tags+xml"/>
  <Override PartName="/ppt/notesSlides/notesSlide14.xml" ContentType="application/vnd.openxmlformats-officedocument.presentationml.notesSlide+xml"/>
  <Override PartName="/ppt/ink/inkAction9.xml" ContentType="application/vnd.ms-office.inkAction+xml"/>
  <Override PartName="/ppt/tags/tag13.xml" ContentType="application/vnd.openxmlformats-officedocument.presentationml.tags+xml"/>
  <Override PartName="/ppt/notesSlides/notesSlide15.xml" ContentType="application/vnd.openxmlformats-officedocument.presentationml.notesSlide+xml"/>
  <Override PartName="/ppt/ink/inkAction10.xml" ContentType="application/vnd.ms-office.inkAction+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ink/inkAction11.xml" ContentType="application/vnd.ms-office.inkAction+xml"/>
  <Override PartName="/ppt/tags/tag19.xml" ContentType="application/vnd.openxmlformats-officedocument.presentationml.tags+xml"/>
  <Override PartName="/ppt/notesSlides/notesSlide21.xml" ContentType="application/vnd.openxmlformats-officedocument.presentationml.notesSlide+xml"/>
  <Override PartName="/ppt/ink/inkAction12.xml" ContentType="application/vnd.ms-office.inkAction+xml"/>
  <Override PartName="/ppt/tags/tag20.xml" ContentType="application/vnd.openxmlformats-officedocument.presentationml.tags+xml"/>
  <Override PartName="/ppt/tags/tag2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Action13.xml" ContentType="application/vnd.ms-office.inkAction+xml"/>
  <Override PartName="/ppt/tags/tag22.xml" ContentType="application/vnd.openxmlformats-officedocument.presentationml.tags+xml"/>
  <Override PartName="/ppt/notesSlides/notesSlide24.xml" ContentType="application/vnd.openxmlformats-officedocument.presentationml.notesSlide+xml"/>
  <Override PartName="/ppt/ink/inkAction14.xml" ContentType="application/vnd.ms-office.inkAction+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7.xml" ContentType="application/vnd.openxmlformats-officedocument.presentationml.notesSlide+xml"/>
  <Override PartName="/ppt/ink/inkAction15.xml" ContentType="application/vnd.ms-office.inkAction+xml"/>
  <Override PartName="/ppt/tags/tag27.xml" ContentType="application/vnd.openxmlformats-officedocument.presentationml.tags+xml"/>
  <Override PartName="/ppt/notesSlides/notesSlide28.xml" ContentType="application/vnd.openxmlformats-officedocument.presentationml.notesSlide+xml"/>
  <Override PartName="/ppt/ink/inkAction16.xml" ContentType="application/vnd.ms-office.inkAction+xml"/>
  <Override PartName="/ppt/tags/tag28.xml" ContentType="application/vnd.openxmlformats-officedocument.presentationml.tags+xml"/>
  <Override PartName="/ppt/notesSlides/notesSlide29.xml" ContentType="application/vnd.openxmlformats-officedocument.presentationml.notesSlide+xml"/>
  <Override PartName="/ppt/ink/inkAction17.xml" ContentType="application/vnd.ms-office.inkAction+xml"/>
  <Override PartName="/ppt/tags/tag29.xml" ContentType="application/vnd.openxmlformats-officedocument.presentationml.tags+xml"/>
  <Override PartName="/ppt/notesSlides/notesSlide30.xml" ContentType="application/vnd.openxmlformats-officedocument.presentationml.notesSlide+xml"/>
  <Override PartName="/ppt/ink/inkAction18.xml" ContentType="application/vnd.ms-office.inkAction+xml"/>
  <Override PartName="/ppt/tags/tag30.xml" ContentType="application/vnd.openxmlformats-officedocument.presentationml.tags+xml"/>
  <Override PartName="/ppt/notesSlides/notesSlide31.xml" ContentType="application/vnd.openxmlformats-officedocument.presentationml.notesSlide+xml"/>
  <Override PartName="/ppt/ink/inkAction19.xml" ContentType="application/vnd.ms-office.inkAction+xml"/>
  <Override PartName="/ppt/tags/tag31.xml" ContentType="application/vnd.openxmlformats-officedocument.presentationml.tags+xml"/>
  <Override PartName="/ppt/notesSlides/notesSlide32.xml" ContentType="application/vnd.openxmlformats-officedocument.presentationml.notesSlide+xml"/>
  <Override PartName="/ppt/ink/inkAction20.xml" ContentType="application/vnd.ms-office.inkAction+xml"/>
  <Override PartName="/ppt/tags/tag32.xml" ContentType="application/vnd.openxmlformats-officedocument.presentationml.tags+xml"/>
  <Override PartName="/ppt/notesSlides/notesSlide33.xml" ContentType="application/vnd.openxmlformats-officedocument.presentationml.notesSlide+xml"/>
  <Override PartName="/ppt/ink/inkAction21.xml" ContentType="application/vnd.ms-office.inkAction+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5.xml" ContentType="application/vnd.openxmlformats-officedocument.presentationml.notesSlide+xml"/>
  <Override PartName="/ppt/ink/inkAction22.xml" ContentType="application/vnd.ms-office.inkAction+xml"/>
  <Override PartName="/ppt/tags/tag36.xml" ContentType="application/vnd.openxmlformats-officedocument.presentationml.tags+xml"/>
  <Override PartName="/ppt/notesSlides/notesSlide36.xml" ContentType="application/vnd.openxmlformats-officedocument.presentationml.notesSlide+xml"/>
  <Override PartName="/ppt/ink/inkAction23.xml" ContentType="application/vnd.ms-office.inkAction+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tags/tag45.xml" ContentType="application/vnd.openxmlformats-officedocument.presentationml.tags+xml"/>
  <Override PartName="/ppt/notesSlides/notesSlide45.xml" ContentType="application/vnd.openxmlformats-officedocument.presentationml.notesSlide+xml"/>
  <Override PartName="/ppt/tags/tag46.xml" ContentType="application/vnd.openxmlformats-officedocument.presentationml.tags+xml"/>
  <Override PartName="/ppt/notesSlides/notesSlide46.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ink/inkAction24.xml" ContentType="application/vnd.ms-office.inkAction+xml"/>
  <Override PartName="/ppt/tags/tag54.xml" ContentType="application/vnd.openxmlformats-officedocument.presentationml.tags+xml"/>
  <Override PartName="/ppt/notesSlides/notesSlide54.xml" ContentType="application/vnd.openxmlformats-officedocument.presentationml.notesSlide+xml"/>
  <Override PartName="/ppt/ink/inkAction25.xml" ContentType="application/vnd.ms-office.inkAction+xml"/>
  <Override PartName="/ppt/tags/tag55.xml" ContentType="application/vnd.openxmlformats-officedocument.presentationml.tags+xml"/>
  <Override PartName="/ppt/notesSlides/notesSlide55.xml" ContentType="application/vnd.openxmlformats-officedocument.presentationml.notesSlide+xml"/>
  <Override PartName="/ppt/tags/tag56.xml" ContentType="application/vnd.openxmlformats-officedocument.presentationml.tags+xml"/>
  <Override PartName="/ppt/notesSlides/notesSlide56.xml" ContentType="application/vnd.openxmlformats-officedocument.presentationml.notesSlide+xml"/>
  <Override PartName="/ppt/tags/tag57.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58.xml" ContentType="application/vnd.openxmlformats-officedocument.presentationml.tags+xml"/>
  <Override PartName="/ppt/notesSlides/notesSlide61.xml" ContentType="application/vnd.openxmlformats-officedocument.presentationml.notesSlide+xml"/>
  <Override PartName="/ppt/ink/inkAction26.xml" ContentType="application/vnd.ms-office.inkAction+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59.xml" ContentType="application/vnd.openxmlformats-officedocument.presentationml.tags+xml"/>
  <Override PartName="/ppt/notesSlides/notesSlide64.xml" ContentType="application/vnd.openxmlformats-officedocument.presentationml.notesSlide+xml"/>
  <Override PartName="/ppt/tags/tag60.xml" ContentType="application/vnd.openxmlformats-officedocument.presentationml.tags+xml"/>
  <Override PartName="/ppt/notesSlides/notesSlide65.xml" ContentType="application/vnd.openxmlformats-officedocument.presentationml.notesSlide+xml"/>
  <Override PartName="/ppt/tags/tag61.xml" ContentType="application/vnd.openxmlformats-officedocument.presentationml.tag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62.xml" ContentType="application/vnd.openxmlformats-officedocument.presentationml.tags+xml"/>
  <Override PartName="/ppt/notesSlides/notesSlide72.xml" ContentType="application/vnd.openxmlformats-officedocument.presentationml.notesSlide+xml"/>
  <Override PartName="/ppt/tags/tag63.xml" ContentType="application/vnd.openxmlformats-officedocument.presentationml.tags+xml"/>
  <Override PartName="/ppt/notesSlides/notesSlide73.xml" ContentType="application/vnd.openxmlformats-officedocument.presentationml.notesSlide+xml"/>
  <Override PartName="/ppt/tags/tag64.xml" ContentType="application/vnd.openxmlformats-officedocument.presentationml.tags+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65.xml" ContentType="application/vnd.openxmlformats-officedocument.presentationml.tags+xml"/>
  <Override PartName="/ppt/notesSlides/notesSlide76.xml" ContentType="application/vnd.openxmlformats-officedocument.presentationml.notesSlide+xml"/>
  <Override PartName="/ppt/tags/tag66.xml" ContentType="application/vnd.openxmlformats-officedocument.presentationml.tags+xml"/>
  <Override PartName="/ppt/notesSlides/notesSlide77.xml" ContentType="application/vnd.openxmlformats-officedocument.presentationml.notesSlide+xml"/>
  <Override PartName="/ppt/tags/tag67.xml" ContentType="application/vnd.openxmlformats-officedocument.presentationml.tags+xml"/>
  <Override PartName="/ppt/notesSlides/notesSlide78.xml" ContentType="application/vnd.openxmlformats-officedocument.presentationml.notesSlide+xml"/>
  <Override PartName="/ppt/tags/tag68.xml" ContentType="application/vnd.openxmlformats-officedocument.presentationml.tags+xml"/>
  <Override PartName="/ppt/notesSlides/notesSlide79.xml" ContentType="application/vnd.openxmlformats-officedocument.presentationml.notesSlide+xml"/>
  <Override PartName="/ppt/tags/tag69.xml" ContentType="application/vnd.openxmlformats-officedocument.presentationml.tags+xml"/>
  <Override PartName="/ppt/notesSlides/notesSlide80.xml" ContentType="application/vnd.openxmlformats-officedocument.presentationml.notesSlide+xml"/>
  <Override PartName="/ppt/tags/tag70.xml" ContentType="application/vnd.openxmlformats-officedocument.presentationml.tags+xml"/>
  <Override PartName="/ppt/notesSlides/notesSlide81.xml" ContentType="application/vnd.openxmlformats-officedocument.presentationml.notesSlide+xml"/>
  <Override PartName="/ppt/tags/tag71.xml" ContentType="application/vnd.openxmlformats-officedocument.presentationml.tags+xml"/>
  <Override PartName="/ppt/notesSlides/notesSlide82.xml" ContentType="application/vnd.openxmlformats-officedocument.presentationml.notesSlide+xml"/>
  <Override PartName="/ppt/tags/tag72.xml" ContentType="application/vnd.openxmlformats-officedocument.presentationml.tags+xml"/>
  <Override PartName="/ppt/notesSlides/notesSlide83.xml" ContentType="application/vnd.openxmlformats-officedocument.presentationml.notesSlide+xml"/>
  <Override PartName="/ppt/ink/inkAction27.xml" ContentType="application/vnd.ms-office.inkAction+xml"/>
  <Override PartName="/ppt/tags/tag73.xml" ContentType="application/vnd.openxmlformats-officedocument.presentationml.tags+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1750" r:id="rId2"/>
    <p:sldId id="1734" r:id="rId3"/>
    <p:sldId id="1795" r:id="rId4"/>
    <p:sldId id="1796" r:id="rId5"/>
    <p:sldId id="1793" r:id="rId6"/>
    <p:sldId id="1823" r:id="rId7"/>
    <p:sldId id="1794" r:id="rId8"/>
    <p:sldId id="1822" r:id="rId9"/>
    <p:sldId id="1783" r:id="rId10"/>
    <p:sldId id="1753" r:id="rId11"/>
    <p:sldId id="1754" r:id="rId12"/>
    <p:sldId id="1824" r:id="rId13"/>
    <p:sldId id="1755" r:id="rId14"/>
    <p:sldId id="1825" r:id="rId15"/>
    <p:sldId id="1775" r:id="rId16"/>
    <p:sldId id="1826" r:id="rId17"/>
    <p:sldId id="1797" r:id="rId18"/>
    <p:sldId id="1827" r:id="rId19"/>
    <p:sldId id="1798" r:id="rId20"/>
    <p:sldId id="1752" r:id="rId21"/>
    <p:sldId id="1828" r:id="rId22"/>
    <p:sldId id="1757" r:id="rId23"/>
    <p:sldId id="1758" r:id="rId24"/>
    <p:sldId id="1759" r:id="rId25"/>
    <p:sldId id="1829" r:id="rId26"/>
    <p:sldId id="1845" r:id="rId27"/>
    <p:sldId id="1760" r:id="rId28"/>
    <p:sldId id="1763" r:id="rId29"/>
    <p:sldId id="1764" r:id="rId30"/>
    <p:sldId id="1761" r:id="rId31"/>
    <p:sldId id="1765" r:id="rId32"/>
    <p:sldId id="1766" r:id="rId33"/>
    <p:sldId id="1767" r:id="rId34"/>
    <p:sldId id="1768" r:id="rId35"/>
    <p:sldId id="1769" r:id="rId36"/>
    <p:sldId id="1770" r:id="rId37"/>
    <p:sldId id="1830" r:id="rId38"/>
    <p:sldId id="1772" r:id="rId39"/>
    <p:sldId id="1773" r:id="rId40"/>
    <p:sldId id="1774" r:id="rId41"/>
    <p:sldId id="1800" r:id="rId42"/>
    <p:sldId id="1846" r:id="rId43"/>
    <p:sldId id="1847" r:id="rId44"/>
    <p:sldId id="1771" r:id="rId45"/>
    <p:sldId id="1776" r:id="rId46"/>
    <p:sldId id="1778" r:id="rId47"/>
    <p:sldId id="1831" r:id="rId48"/>
    <p:sldId id="1832" r:id="rId49"/>
    <p:sldId id="1787" r:id="rId50"/>
    <p:sldId id="1788" r:id="rId51"/>
    <p:sldId id="1789" r:id="rId52"/>
    <p:sldId id="1790" r:id="rId53"/>
    <p:sldId id="1791" r:id="rId54"/>
    <p:sldId id="1801" r:id="rId55"/>
    <p:sldId id="1802" r:id="rId56"/>
    <p:sldId id="1803" r:id="rId57"/>
    <p:sldId id="1844" r:id="rId58"/>
    <p:sldId id="1843" r:id="rId59"/>
    <p:sldId id="1833" r:id="rId60"/>
    <p:sldId id="1834" r:id="rId61"/>
    <p:sldId id="1836" r:id="rId62"/>
    <p:sldId id="1848" r:id="rId63"/>
    <p:sldId id="1804" r:id="rId64"/>
    <p:sldId id="1835" r:id="rId65"/>
    <p:sldId id="1805" r:id="rId66"/>
    <p:sldId id="1807" r:id="rId67"/>
    <p:sldId id="1808" r:id="rId68"/>
    <p:sldId id="1809" r:id="rId69"/>
    <p:sldId id="1810" r:id="rId70"/>
    <p:sldId id="1811" r:id="rId71"/>
    <p:sldId id="1849" r:id="rId72"/>
    <p:sldId id="1812" r:id="rId73"/>
    <p:sldId id="1839" r:id="rId74"/>
    <p:sldId id="1840" r:id="rId75"/>
    <p:sldId id="1837" r:id="rId76"/>
    <p:sldId id="1841" r:id="rId77"/>
    <p:sldId id="1842" r:id="rId78"/>
    <p:sldId id="1838" r:id="rId79"/>
    <p:sldId id="1813" r:id="rId80"/>
    <p:sldId id="1814" r:id="rId81"/>
    <p:sldId id="1818" r:id="rId82"/>
    <p:sldId id="1816" r:id="rId83"/>
    <p:sldId id="1819" r:id="rId84"/>
    <p:sldId id="1850" r:id="rId85"/>
    <p:sldId id="1851" r:id="rId86"/>
    <p:sldId id="1820" r:id="rId87"/>
    <p:sldId id="1852" r:id="rId88"/>
    <p:sldId id="1853" r:id="rId89"/>
    <p:sldId id="1821" r:id="rId90"/>
    <p:sldId id="1762"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E9900"/>
    <a:srgbClr val="FFA7A7"/>
    <a:srgbClr val="EC56CF"/>
    <a:srgbClr val="FFC9C9"/>
    <a:srgbClr val="FF6D6D"/>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3302" autoAdjust="0"/>
  </p:normalViewPr>
  <p:slideViewPr>
    <p:cSldViewPr snapToGrid="0">
      <p:cViewPr varScale="1">
        <p:scale>
          <a:sx n="54" d="100"/>
          <a:sy n="54" d="100"/>
        </p:scale>
        <p:origin x="12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7T02:16:53.543"/>
    </inkml:context>
    <inkml:brush xml:id="br0">
      <inkml:brushProperty name="width" value="0.05292" units="cm"/>
      <inkml:brushProperty name="height" value="0.05292" units="cm"/>
      <inkml:brushProperty name="color" value="#FF0000"/>
    </inkml:brush>
  </inkml:definitions>
  <iact:action type="add" startTime="3709">
    <iact:property name="dataType"/>
    <iact:actionData xml:id="d0">
      <inkml:trace xmlns:inkml="http://www.w3.org/2003/InkML" xml:id="stk0" contextRef="#ctx0" brushRef="#br0">402 12750 78 0,'0'0'18'172,"0"0"7"-172,0 0-7 0,0 0-18 1,0 0 7-1,0 0 22 1,0 0 5 0,0 0 49-1,-67 84-28 1,67-72 36 0,-8-5 17-1,3-1-16 0,1-2-13 0,1-1 3 0,3-1 40 0,0-2-11 0,0 0-19 0,0 0 8 0,0 0 13 0,0 0-25 0,0 0-15 0,0 0 2 1,0 0-6-1,0 0-14 0,10-2-8 0,28-26-14 1,14-15 2-1,15-5-9 0,4 4-3 0,8-3 2 0,-5 10 1 4,-3 7 0 3,-4 8-3 1,-8 12 5-1,-2 3-6 0,-12 5-7 3,-2-1-7-3,-6 3-4 1,-7 0-1-3,-4 0-2 4,-6 0 4-2,4 0-5-1,0 0 0 2,2-5 0 0,8 5 0 2,6-3 0-3,1 3 0-1,0 0 0 1,-8 0 0 2,-4 0 0-3,-15 0 0 1,-2 0 0 2,-11 0 0-3,-1 0 0 2,0 0 0-1,0 0 0 1,0 0 0 0,0 0-10-2,-14 0 0 3,-40-4-7-1,-33-24 13-1,-24-11 4 0,-18-5 0 0,1-4-2 1,5-1 2 1,8 5-1-4,15-1-1 3,16 4 2 0,15 8-1 2,18 2 0-5,18 13 1 3,14 1 0-1,12 8 0 1,7 3 0-1,0 1 0 0,0 1 1 1,0 2-1 1,0 2 3-4,0 0 1 3,0 0 1 1,10 6 2-2,16 36-2 0,4 17-1 0,4 13-4 1,5 13 5 0,4 13 0 1,2 7 1-2,7 7-3 1,0-3-3-1,-2-11 0-2,-7-17 0 3,-6-16 0 0,-13-19 0 0,-8-18 0 0,-9-14 0-1,-2-9 0 1,-1-5 0-1,-1 0 0 0,-2 0 0 0,-1 0 0 2,3 0 0-1,7-2 0-2,5-45 0 3,8-32 0-3,-3-29-5 3,1-26-1-4,-2-16 2 3,2-3 1 0,-2 0-2 2,10 12 4-3,-4 15-3 1,-2 20 3 0,3 22-2 3,-11 25 2-10,0 19 1 7,-4 17 0-1,-4 12 0 2,-4 6 0-3,-3 2 1 2,0 3 0-1,0 0 0 1,0 0-1 1,0 0 0-1,-3 28 0 0,-35 36 2-1,-21 22-1 5,-18 20 4-9,-11 11-4 5,-15 10 1 5,-3-1 4-11,14-7-6 6,3-23 4-2,20-12-1 2,17-29-3 0,17-14 0-4,15-20 3 6,7-12-3-2,13-7-1-1,0-2-5-1,0 0-30 1,20 0-37 1,24 0-51-1,-19 0-186 0,-5 0-207 6</inkml:trace>
    </iact:actionData>
  </iact:action>
</iact:actions>
</file>

<file path=ppt/ink/inkAction10.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7T03:30:46.502"/>
    </inkml:context>
    <inkml:brush xml:id="br0">
      <inkml:brushProperty name="width" value="0.05292" units="cm"/>
      <inkml:brushProperty name="height" value="0.05292" units="cm"/>
    </inkml:brush>
  </inkml:definitions>
  <iact:action type="add" startTime="13229">
    <iact:property name="dataType"/>
    <iact:actionData xml:id="d0">
      <inkml:trace xmlns:inkml="http://www.w3.org/2003/InkML" xml:id="stk0" contextRef="#ctx0" brushRef="#br0">23842 8424 376 0,'0'0'188'18,"0"0"-131"-14,0 0 81-4,0 0-27 7,0 0-28 1,0 0-5-1,0 0-14 2,71 77-32-3,-40-25 12 2,9 19 4-3,13 20-18 4,7 15 6-2,13 12-19 2,8 8 4-4,6 9-5 4,9 7 0 6,-4 4-6-10,-3-10 0-2,-5-6-2 5,-10-12 3 0,-7-14-6-1,-9-12 0 2,-12-4-3-2,-5-13-2 1,-5-9 1-1,-4-13-1-1,-8-10 2 3,-6-7-2-1,5-5 0-1,-7-4 0 0,-5-1 0 1,5-3 1 1,-8-3-1-3,0-7 1 5,-3-4-1-8,-1-4 0 5,-1-5 1-1,-3 3-1 1,4-3 1-2,-4 0-1 2,0 0 0 1,0 0 0-2,0 0 0-1,0 0 0 1,0 0 0 2,0 0 0-3,0 0 0 2,0 0-1 0,0 0 0 1,0 0-2 0,-4 0 0-3,-31-29-1 0,-1-11 4 3,-12-15 0 0,-1-4 0 0,-5-5 0-5,3 8 0 4,5 4 1 1,5 15-1-4,12 12-1 4,13 9 1-1,8 10-1-3,8 3-2 2,0 3 3 1,0 0 0 0,0 0 4 0,0 0-1-2,0 17 8 3,24 23 17-2,17 14-17 1,3-2-9-1,5 2 2 1,-3-4 0 0,-1-6 1 1,4 0 4-6,-9-11 1 8,-3-9 0-5,-9-7 0 4,-5-9 10-2,-7-6 1-4,-4-2-5 4,1 0 0 1,-2 0-5-4,1-10-5 4,4-16-6 1,-3-2 2-2,-2-9-1-5,1-3 0 5,0-4-1 0,1 0 0 0,3-3-3 1,1 2 3-1,6 4-12-2,8-2-38 1,5 9-25 2,17 12-55-3,-32 22-79 2,6 0-234-3</inkml:trace>
    </iact:actionData>
  </iact:action>
  <iact:action type="add" startTime="14512">
    <iact:property name="dataType"/>
    <iact:actionData xml:id="d1">
      <inkml:trace xmlns:inkml="http://www.w3.org/2003/InkML" xml:id="stk1" contextRef="#ctx0" brushRef="#br0">30372 8353 302 0,'0'0'250'6,"0"0"-207"1,0 0 107 1,0 0-48-1,0 0-38 1,-165 123-15 0,109-79-4 0,-5 8-4-3,-7 3-4 3,-3 9 0 0,-11 10 2 0,-3 2 2-1,1 6-1 0,4-1-8-1,2-7-9 3,4 3-3-2,-7-1-4 0,-5 0-3 5,4-3-6-6,-4 0 2 1,2-3-4 2,0-2 0 1,-2 2-1-5,7-6-2 3,5-3 2-1,7-6 1 3,6-1 3-6,8 0 4 4,-1-5-6 0,8 0 3-3,4-8 0 2,7-4-2 3,6-9-4-4,8-7 0 1,14-8 0 1,0-6-2-2,6-3 1 3,1 2 1 0,-5-6 2-4,5 0-2 3,0 0 2 0,0 0-3 1,0 0-1-4,0 0 0 4,0 0-2-2,0 0 0 3,0 0 1-6,0 0 0 4,0 0 1 2,0 0-2-4,0 0 2 4,0 0-1-5,-4 0 0 3,4 0 1 1,0 0 0-3,0 0 0 0,0 0 0 3,-3 2-1-2,1 10-2-1,-3 5 2 2,-4 5 1 2,5 4 0-3,-4-2 2 1,5-1-3-1,1-3-1-1,-1-3 1 2,-5-3 1 0,7-1-1-3,1-1 1 4,-3-4-1-1,3-2 0 3,0-6 0-8,-6 0 0 5,6 0 0 0,0 0 0-2,0 0 1 3,0 0-1-2,0 0-1 2,0 0 0-3,0 0 1 2,0 0-1-1,0 0 1-2,0 0-1 5,0 0 1-4,0-14-1 5,0-14 0-3,9-9 1-2,5-11-1 2,0-2 1 1,1 0 0-4,-6-4-1 4,0 10-2-2,-2-3 3 1,-4 12 1-1,4-2-1-2,-4 10-1 5,0-3 1-2,-2 11 0-4,-1 3 1 5,0 7-1-1,0 6 0-1,0 0-1-1,0 1 1 2,0 2 2 1,0 0-2-1,0 0-3-1,0 0 2-1,0 0 1 2,0 0 0 0,0 0 2-2,0 0-2 3,0 0 0 1,0 0 0-3,0 0 2-1,0 0-2 0,0 0 0 2,0 0 0 0,0 0 0 1,0 0 0-4,0 0 1 4,0 0-1 1,0 0 0-4,0 0-1 0,0 0 0 1,0 0 0 2,0 0 1-2,0 0 0-1,0 0 1 5,0 0-1-3,0 0-2-2,0 0 2 1,0 0 1 0,0 0 1 0,0 8-2 2,0 27 2-3,-4 14 2 2,-16 10 1 0,4 5-5 2,0 1 0-4,1-2 2 3,5-11-1-5,6-9 2 2,1-9-3 2,3-10 2 1,0-13 10-1,0-1 3-3,0-10 16 5,0 0 4-4,0 0-1 2,0 0 4 0,0 0 1 0,15 0-4-2,21 0-13 3,16 0-8-1,6-3-9 1,10-17-4-4,3-4 0 2,-14 0-1-1,-2 4 2 3,-18 6-4 0,-13 3 2-2,-7 9 0 1,-5-4-7 2,-1 1-37-6,1-3-67 7,-3-1-21-6,-9 6-88 0,0 3-190 5</inkml:trace>
    </iact:actionData>
  </iact:action>
</iact:actions>
</file>

<file path=ppt/ink/inkAction1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7T03:49:03.314"/>
    </inkml:context>
    <inkml:brush xml:id="br0">
      <inkml:brushProperty name="width" value="0.05292" units="cm"/>
      <inkml:brushProperty name="height" value="0.05292" units="cm"/>
    </inkml:brush>
    <inkml:brush xml:id="br1">
      <inkml:brushProperty name="width" value="0.055" units="cm"/>
      <inkml:brushProperty name="height" value="0.055" units="cm"/>
    </inkml:brush>
  </inkml:definitions>
  <iact:action type="add" startTime="40211">
    <iact:property name="dataType"/>
    <iact:actionData xml:id="d0">
      <inkml:trace xmlns:inkml="http://www.w3.org/2003/InkML" xml:id="stk0" contextRef="#ctx0" brushRef="#br0">7634 10856 406 0,'0'0'297'15,"0"0"-155"-12,0 0-29 1,0 0-51 3,0 0-19-1,0 0 11 1,0 0-8 1,7-48 0-1,-7 41-3-1,-3 4-3 2,-7-7-2 2,-2 7-8-5,-4 1-4 3,0 0-2 1,-7 2-7-3,-1 0-8 1,-5 0-3 1,-2 0-2 1,1 4-1-2,-1 19 1-1,-5 16-2 1,3 6 1 3,-2 11-2-3,3 9 1 1,4-1 0 2,7 5-2-2,12 3 1-2,6 4 0 2,3 3 1-1,0 2-1 1,17-2 1 0,23-5 1-3,7-10 6 7,14-14 0-9,7-16-1 2,5-18 0 6,2-16-2-1,6-1-5-4,4-56 2-2,-9-24-2 5,-12-13 0-1,-20-4 1-1,-24-3-1-1,-20 4 1 7,0 3-1-8,-12 8-1 3,-31 17 0-3,-2 15 0 4,4 19 0-3,7 13-16 2,-3 13-61-3,13 3-88 6,18 6-74-5,3 0-264 2</inkml:trace>
    </iact:actionData>
  </iact:action>
  <iact:action type="add" startTime="41199">
    <iact:property name="dataType"/>
    <iact:actionData xml:id="d1">
      <inkml:trace xmlns:inkml="http://www.w3.org/2003/InkML" xml:id="stk1" contextRef="#ctx0" brushRef="#br0">8582 11092 606 0,'0'0'251'8,"0"0"-94"-2,0 0-71 1,0 0-47 2,0 0-16-3,0 0-4 2,0 0-3-3,-25 17 17 6,-7-2 6-5,-6 7-2 3,-5 5-8-4,-3 1-17 6,-5 3-7-6,4-2-3 2,7-1-2 2,2-6 1-1,6-2-1-2,18-7 1 3,1-6-1-2,5-5 1 0,8-2 1 0,0 0 0 1,0 0 0 0,0 0 7-1,12 0 18-1,27 0-9 3,6 0-1-2,7 0-4 2,-4 3 1-2,-1 2 2-1,-8 4-3 3,-5 2-7-2,-5-2-4 0,-11-1 0 0,-4-1-2 2,-5-5-2-2,-6-1-21 0,-3 9-61 1,0-3-78 0,0 0-64-3,0-4-440 4</inkml:trace>
    </iact:actionData>
  </iact:action>
  <iact:action type="add" startTime="43089">
    <iact:property name="dataType"/>
    <iact:actionData xml:id="d2">
      <inkml:trace xmlns:inkml="http://www.w3.org/2003/InkML" xml:id="stk2" contextRef="#ctx0" brushRef="#br0">9456 10944 505 0,'0'0'165'8,"0"0"-22"2,0 0-57-4,0 0-26 2,0 0-11-4,0 0-7 5,-15 156-10-2,-11-80-9-1,-1 10-9 1,-1 8-4 2,-1-1-2-1,2-4-2-2,0-10-2 1,6-14 1 4,0-16-3-6,7-17-1 2,4-15 1 0,10-10-1 4,-3-7 2-5,3 0 0 0,0-17 2 2,0-32 0 1,0-16 6-2,13-16-3-2,13-8-2 6,7-16 3-2,6-7-1-3,-7-7-1 0,2 1-2 4,-7 12-1-4,-6 15-1 0,8 22 2 2,-3 19-1 2,7 13 8-4,-1 8 10 1,0 14-3 3,5 5-7-5,-6 10-2 2,2 0 5-1,3 23 2 6,-5 22-9-8,-6 13-2 4,-17 9-1-1,-8 7-1 4,0 2-4-5,-4-2 1 1,-28-10-1-2,-4-7 1 5,4-12-1-3,6-11-1 1,3-7 1-1,12-10-1 2,4-12 1-2,7-2 0 1,0-3 1-1,0 2 0 1,0 8-1-3,31 1-1 5,12 8-2-3,11 3 2 1,1 1 0-3,-6 4 0 4,-5 0 1-1,-11 1-1 1,-10-2 2-4,-7-4-1 4,-16 3 0-3,0 3 0 3,0-4-2-2,-49 8-1 1,-15 0 2 0,-17-2 1-1,-12-2-2-1,3-3-1 3,13-3-17-1,14-1-62-1,22-4-32 0,40-17-45 0,1 0-176 1</inkml:trace>
    </iact:actionData>
  </iact:action>
  <iact:action type="add" startTime="43974">
    <iact:property name="dataType"/>
    <iact:actionData xml:id="d3">
      <inkml:trace xmlns:inkml="http://www.w3.org/2003/InkML" xml:id="stk3" contextRef="#ctx0" brushRef="#br0">10144 11530 584 0,'0'0'136'6,"0"0"-10"10,0 0-59-15,0 0-9 5,0 0-5 3,0 0-7-2,77 166-9 0,-64-146 3 0,-9-3 1 1,7-6-1 1,-9-5-8-4,3-3-5 3,1-1 3-1,-3-2 1 1,7 0-5-1,6 0-7 1,1-20-5-1,11-19-6 2,-2-8-2-3,1-4-5 1,-1-1 3 1,-1 5-1 0,-6 11-2 2,-5 13-2-2,1 8 1 0,-4 8-6 0,2 4-71 0,5 3-76-5,-15 0-46 5,4 0-237 0</inkml:trace>
    </iact:actionData>
  </iact:action>
  <iact:action type="add" startTime="44440">
    <iact:property name="dataType"/>
    <iact:actionData xml:id="d4">
      <inkml:trace xmlns:inkml="http://www.w3.org/2003/InkML" xml:id="stk4" contextRef="#ctx0" brushRef="#br0">11381 11021 515 0,'0'0'234'7,"0"0"-116"-1,0 0-37 1,0 0-41-1,0 0-15 5,0 0 5-5,0 0 4 0,-79 77-3 1,42-47-9 4,-5 2-6-5,1-2-8-1,6-2-1 4,-1 0-5 1,4-2-1-3,8-7 4-1,5-1-3 5,4-10 1-7,9 1 2 5,-1-9 3-5,7 0 10 6,0 0 7-4,0 0 5 3,0 0 11 0,0 5 14-3,10 0-1 1,24 7-19 0,9-2-8-1,1 2 5 6,-4 1-5-7,-4-1 0 3,-11-2-12 0,-6-7-8 0,-9 4-6-3,-4-4-1 5,-6-1-3-4,0 2-26 4,0-4-52-6,0 0-51 4,0 0-45 1,0 0-61-1,0 0-281-2</inkml:trace>
    </iact:actionData>
  </iact:action>
  <iact:action type="add" startTime="45258">
    <iact:property name="dataType"/>
    <iact:actionData xml:id="d5">
      <inkml:trace xmlns:inkml="http://www.w3.org/2003/InkML" xml:id="stk5" contextRef="#ctx0" brushRef="#br0">11865 11018 493 0,'0'0'169'6,"0"0"-28"5,0 0-46-6,0 0-22 0,0 0-15 5,0 0-11-6,30-8-10 7,-9-2-15-7,2-5-13 4,3-7-5 0,1-6 2 0,2-1-6-2,-1-4 3 3,1 2-2-1,-4 2 0-1,-8 4 0-1,-1 5 0 3,-3 3 1-2,-3 10-2 2,-6 0 1-4,2 6-1 4,-3 1 0-1,-3 0 0-1,0 0 1-1,0 0 0 3,0 0 2-2,0 0-3 3,0 0 4-6,0 10 15 4,0 20-4 1,0 16-4-1,0 5-3-2,-9 11-3 1,2 11 0 1,-6 5 1 0,4 7 0 2,-5-1-1-5,2-5 1 4,-4-5-1-3,3-6 0 3,6-6-3-3,-3-8 0 2,4-4 0-1,2-10 3 2,-2-6 4-1,3-10-2 0,-4-3 0-3,7-7-1 3,0-9-1-1,0-2-1 1,0 1-1-1,0-3 2 1,0 3-2-1,0 1 0 2,0-2 0-3,0 2-2 3,0-2-1-2,-2 4 0-1,-3-5-2 2,-3 3 1 1,-5-2 0-3,-4-3-1 0,-2 0-1 3,-1 0 1 1,0 0-2-4,-7 0 1 0,4 0 2 4,3 0 0-5,0 0 0 1,5 0 1 2,6 0 0 3,5 0 0-5,4 0 0 2,0 0 1-2,0 0 0 4,0 0 1-4,0 0 2 1,0 0 9-1,0 0 3 4,4-3 13-3,33 0 9 0,13-1-13 1,17 1-1 1,0-1 5-4,10 4-4 1,-6 0-4 4,-5 0-1-4,-15 0 2 3,-10 0-8-2,-9 0-7 1,-15 0-3-2,-10 0-1 2,-7 0-3 0,0 0-1 1,0 0-5-2,0 0 3 0,0 0-1 1,0 0 0-1,0 0-4-1,-33 0 3 2,-15 7-1 2,-13-7-12-1,-14 2-29-5,-4-2-45 8,-3 0-59-4,57 0-94-4,6 0-416 2</inkml:trace>
    </iact:actionData>
  </iact:action>
  <iact:action type="remove" startTime="49626">
    <iact:property name="style" value="instant"/>
    <iact:actionData xml:id="d6" ref="#d0"/>
  </iact:action>
  <iact:action type="add" startTime="49637">
    <iact:property name="dataType" value="strokeEraser"/>
    <iact:actionData xml:id="d7">
      <inkml:trace xmlns:inkml="http://www.w3.org/2003/InkML" xml:id="stk6" contextRef="#ctx0" brushRef="#br1">14765 15431 601 0,'0'0'177'17,"0"0"-69"-16,0 0-49 8,0 0-28-8,0 0-19 5,-44-5-5 3,36 5-4 1,-4 11-3-7,11 3-30 5,1 4-55 2,0-16-151-4,0 3-348 0</inkml:trace>
    </iact:actionData>
  </iact:action>
  <iact:action type="remove" startTime="49947">
    <iact:property name="style" value="instant"/>
    <iact:actionData xml:id="d8" ref="#d1"/>
  </iact:action>
  <iact:action type="add" startTime="49963">
    <iact:property name="dataType" value="strokeEraser"/>
    <iact:actionData xml:id="d9">
      <inkml:trace xmlns:inkml="http://www.w3.org/2003/InkML" xml:id="stk7" contextRef="#ctx0" brushRef="#br1">15156 15577 534 0,'0'0'262'24,"0"0"-177"-20,0 0-25-3,0 0-40-1,0 0-15 9,0 0-5-1,0-5-40 0,0 7-50-5,0 1-151 5,0-3-279 0</inkml:trace>
    </iact:actionData>
  </iact:action>
  <iact:action type="remove" startTime="50377">
    <iact:property name="style" value="instant"/>
    <iact:actionData xml:id="d10" ref="#d2"/>
  </iact:action>
  <iact:action type="add" startTime="50307">
    <iact:property name="dataType" value="strokeEraser"/>
    <iact:actionData xml:id="d11">
      <inkml:trace xmlns:inkml="http://www.w3.org/2003/InkML" xml:id="stk8" contextRef="#ctx0" brushRef="#br1">16010 15606 382 0,'0'0'229'5,"0"0"-145"3,0 0-38 2,0 0-21-5,0 0-13 2,0 0-12 0,20 0-15 4,-11 0-42-8,-2 0-73 6,6 0-267 5</inkml:trace>
    </iact:actionData>
  </iact:action>
  <iact:action type="remove" startTime="50748">
    <iact:property name="style" value="instant"/>
    <iact:actionData xml:id="d12" ref="#d3"/>
  </iact:action>
  <iact:action type="add" startTime="50757">
    <iact:property name="dataType" value="strokeEraser"/>
    <iact:actionData xml:id="d13">
      <inkml:trace xmlns:inkml="http://www.w3.org/2003/InkML" xml:id="stk9" contextRef="#ctx0" brushRef="#br1">17071 16063 325 0,'0'0'133'13,"0"0"-79"-10,0 0-43 1,0 0-11 5,0 0-33-2,0 0-64 3,-9 3-38-5,9-3-123 2</inkml:trace>
    </iact:actionData>
  </iact:action>
  <iact:action type="remove" startTime="51164">
    <iact:property name="style" value="instant"/>
    <iact:actionData xml:id="d14" ref="#d4"/>
  </iact:action>
  <iact:action type="add" startTime="51175">
    <iact:property name="dataType" value="strokeEraser"/>
    <iact:actionData xml:id="d15">
      <inkml:trace xmlns:inkml="http://www.w3.org/2003/InkML" xml:id="stk10" contextRef="#ctx0" brushRef="#br1">17934 15712 351 0,'0'0'104'21,"0"0"-55"-20,0 0-9 0,0 0-23 7,0 0-17-2,0 0-33 2,-16-3-33 2,16 3-33-3,0 0-47-2</inkml:trace>
    </iact:actionData>
  </iact:action>
  <iact:action type="remove" startTime="51530">
    <iact:property name="style" value="instant"/>
    <iact:actionData xml:id="d16" ref="#d5"/>
  </iact:action>
  <iact:action type="add" startTime="51535">
    <iact:property name="dataType" value="strokeEraser"/>
    <iact:actionData xml:id="d17">
      <inkml:trace xmlns:inkml="http://www.w3.org/2003/InkML" xml:id="stk11" contextRef="#ctx0" brushRef="#br1">18934 15926 491 0,'0'0'137'13,"0"0"-33"-13,0 0-36 7,0 0-24 5,0 0-27-8,0 0-17 2,8 44-15 1,-8-40-86 4,0-1-161-7</inkml:trace>
    </iact:actionData>
  </iact:action>
</iact:actions>
</file>

<file path=ppt/ink/inkAction12.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7T03:58:30.480"/>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FFC000"/>
    </inkml:brush>
    <inkml:brush xml:id="br3">
      <inkml:brushProperty name="width" value="0.05292" units="cm"/>
      <inkml:brushProperty name="height" value="0.05292" units="cm"/>
      <inkml:brushProperty name="color" value="#00B050"/>
    </inkml:brush>
    <inkml:brush xml:id="br4">
      <inkml:brushProperty name="width" value="0.05292" units="cm"/>
      <inkml:brushProperty name="height" value="0.05292" units="cm"/>
      <inkml:brushProperty name="color" value="#FF0000"/>
    </inkml:brush>
    <inkml:brush xml:id="br5">
      <inkml:brushProperty name="width" value="0.05292" units="cm"/>
      <inkml:brushProperty name="height" value="0.05292" units="cm"/>
      <inkml:brushProperty name="color" value="#00B0F0"/>
    </inkml:brush>
  </inkml:definitions>
  <iact:action type="add" startTime="1682">
    <iact:property name="dataType"/>
    <iact:actionData xml:id="d0">
      <inkml:trace xmlns:inkml="http://www.w3.org/2003/InkML" xml:id="stk0" contextRef="#ctx0" brushRef="#br0">17748 2392 333 0,'0'0'125'20,"0"0"-12"-20,0 0 26 7,0 0-30 1,0 0-22-4,0 0-9 5,0 0 3-5,0 0-5 4,3 0-14 0,-3 0-8 1,0 0 5-3,0 0-8 1,-3 0-11 1,-14 0-1 0,-6 0 4-2,-3 0-11 2,3 0-3 0,-5 0-1-2,-1 0 1 2,-3 0-1 0,0 0-4 0,3 0 1-2,-3 0-5 2,2 7 4 2,-6 10 0-5,5 0-8 4,1 3 1 0,-6 5-6-1,-1 0 0-2,0 1-2 0,2 4 0 4,-1 2-3-4,-1 1 3 2,4 8 0 0,-2-3-2 4,2 1-2-12,1 3 2 9,5 2-4 0,3-4 1-3,7 1 3 4,1 1 1-4,0-2 1 2,2 7 4-2,1 0-5 3,2-2-1 2,8 3-4-6,1-6 2 0,2-3-2 3,0 1 3 0,0 2-1-2,0-2 0 2,0 5-1 3,2-4 0-5,7-7 0 1,0-1-3-1,0-1 3 2,-2 0-3-1,0 6 1 1,2 5-1 4,2 4 1-8,10-2 3 4,0-3-2 9,5-2 0-15,-5-10 1 1,6-2 1 4,7 4-1 1,-4-7 0 0,8 0-1-2,-6 0 0 2,0 3 0 3,4-2-2-6,-3-1 2 4,3 1-1-4,-5-5-1 2,1 3 0 3,-5-7-1-5,1 2 2 4,1-1-3-1,-2-3 2 0,4 2-1-1,8 0 1 0,1-2-1-2,4-2 1 3,-1 2 0 2,1-5 0-4,-3 2 0 0,-1-4 0 2,-4 1-1 0,2-4 0-2,1 0 0 2,-5 0 0 1,3 5 0-3,1-3 4 0,1 0-4 3,7-1 1 0,1-6-1-3,-2 0 0 3,4 0 0-1,-3 0 0 1,-5 0 0-5,0 0 0 3,2-3 0 4,1-12 0-4,2 2 1 1,2-6-1-2,0-5 0 3,7 3 0-4,-6-8 0 4,2 1 0-2,-1 4 0 3,-6-6-2-4,-3 6 2 1,-5 0 0 6,-6 3 0-11,4 1 0 5,-11 1 0 0,4-2 0 1,2 1 0-2,-4-5 0 3,2 0 0 1,1-3-1-6,-6-1 1 3,-2-1 0 1,3-6-1 1,-4-4 1-4,-2 1 0 3,4-6-1 3,-11-4 1-5,3-1-1 2,0 0 0-2,-3-3 1 4,0 1-2-4,-5 3 1 0,2-3 1 3,-4 5-2 0,-3 0 2-3,0 6 0 3,0 3 0-3,0 4 0 1,0-1 0 0,0 3-1 2,0-5-1-1,-15-3 1-3,-5 4 0 3,4-4 1 0,-1 6 0 1,1 4 0-4,0 5-3 3,-5-5 3 0,7 6 0-1,-3-5-1 1,-7 4 1 1,4 0 0-2,-5 0-1-2,-2 3 1 3,2 0 0 1,-4-2 0-4,2 4 0 4,-1 2 1 0,-4-5-1-2,3 6 1 0,-5-3-1 3,-4 1 2-3,2 2-1-4,2 0-1 5,-3 1 4 0,0-1-3 2,0 0-1-5,-7 2 1 2,4-2 3 3,-4 2-3-1,-1-2 0-4,2 4 0 3,-1-4 0-1,-1 3 1-1,6 4 0 2,-10-5 0 2,4 7 1-2,-10-1-1-2,0 4 1 1,1 2-3 2,2 3 0-4,3 0 0 5,2 0 0-4,5 0 0 2,4 0 0-2,5 8 0 2,0 11 0 2,2 1 0-6,1 7-38 4,-1 6-55-1,3 15-64 3,20-27-98-5,4 13-114 3</inkml:trace>
    </iact:actionData>
  </iact:action>
  <iact:action type="add" startTime="3604">
    <iact:property name="dataType"/>
    <iact:actionData xml:id="d1">
      <inkml:trace xmlns:inkml="http://www.w3.org/2003/InkML" xml:id="stk1" contextRef="#ctx0" brushRef="#br0">17475 4035 258 0,'0'0'109'6,"0"0"25"1,0 0-6 3,0 0 0 1,0 0-6-8,0 0-19 4,0 0-22 0,15-11-28 1,-23 22-16-3,-17 13 7 6,-2 8 5-4,-7 1 0-1,-8 8-13 1,2 7-6 1,-4 8-9 1,-2 6 0-5,-2 2-6 4,0 12-4 2,0 3-3 1,0 7 2-6,3 13-3 3,9 2 1 1,0 8 5-3,0 2-1-2,8-2-2 6,-4-1-1-2,5-9 1-1,-1 5-3 0,-2 6 2 3,2 5-4-4,-1 10 1 1,-1-2 0 1,4-2 0 0,-2-7 4-1,1 5-4-1,-1 1 2 6,1 8-1-7,-1-2-1 1,-2 0-3 2,-7 2 1 1,-2-14-2-1,-1-7-1-2,-8-2 1 2,-4-8-2-2,-5 7 1 1,2-3-1 0,-9-6 1 5,8-1-1-8,-2-4 0 2,-5-6 2 2,7-3-2 2,-8-5 3-6,-3-10-3 4,7-14-2 3,-7-5 2-4,10-15-2 1,12-7 2 0,2-5 0-1,7-12 0 0,2 1-1-1,7-4 0 2,-1 0-1 0,1 4-1-1,9-6 2 1,8 0-2 2,9-3-2-6,1 0 2 3,0 0-2 3,0-8-5-4,1-29-3 0,25-14 8 4,8-13 5-3,3-3 2 0,5-2-2 2,-1 5 0-2,-9 11 1 0,1 2-1-1,-7 9 0 1,0 2 0 10,-5 6 0-17,-11 10-1 9,-2 13 2-1,-8 11-3 1,0 0 3-7,0 2-2 5,-16 43-3 3,-20 15 2-4,0 14 2 3,-2 7 6-1,-1 0-3-1,9-9 0 0,9-8-2 0,1-9 8 1,16-11 1 0,4-7 3-1,0-3 3 0,4-9 5 3,44-2 10-3,22-6-4 0,17-3-9-1,10-12-6 2,0 1-7-1,-6-3-2 0,-5 0-3 3,-15 0-2-4,-8 0-3 4,-19 0-24-3,-12 0-118-1,-32 0-122 1,0 0-447-1</inkml:trace>
    </iact:actionData>
  </iact:action>
  <iact:action type="add" startTime="8471">
    <iact:property name="dataType"/>
    <iact:actionData xml:id="d2">
      <inkml:trace xmlns:inkml="http://www.w3.org/2003/InkML" xml:id="stk2" contextRef="#ctx0" brushRef="#br1">1635 2433 349 0,'0'0'530'8,"0"0"-426"0,0 0 8 3,0 0-36-7,0 0-24 3,0 0 28 0,0 0-26 1,-123-17-1-2,87 15-6 2,3-1-2 0,2-3 4 0,-2 2 5-2,-3 4-9 2,-1 0-7 0,-6 0-2 0,-2 0-6-1,-1 0-7 0,-1 0-1 2,-1 0-1-2,-4 8-3-1,0-3-4 6,-3 3-1-6,-2-5-1 1,10 0-2 0,-7 2-3 2,0 1 4-3,4 0-1 2,0 2-2 2,4 0-2-6,-2-3-3 6,3 2 1-3,10-2-4 1,-2-1 0-3,8-3 1 5,6 2 0-4,7 0 0 2,4-3-1-2,3 0 0 3,2 4 0-1,0-4-1-1,0 0 1 0,1 2 0 0,-2-2 0 1,-2 3-2-1,3-1 1 1,-5 1 1 0,5 4-1 0,0-2 1-1,1 0 0 0,-1 7 0 1,-3 2-2-2,5 4 2 1,-5 12 2 3,2 4 2-4,0 7-4 4,0 7 3-4,0 6-3 1,1-2 1 0,-3 2 0 2,3-1-2-4,2-1 4 3,1-5-3 0,-3 4 0 0,4-1 0 0,1 4 0 1,0-3 1-2,2 1 1 1,0 2-1-2,0-1 0 0,0 3-1 3,0 3 1-1,0 0-1 0,0 1 1-3,0-4 0 5,-6-3-1-4,1-5 2 2,5-3-2-1,0-3 2 2,0 0 0-3,-2-2-1 0,-1-4 0 4,3 7 0-3,0-2 1 0,0-4-1-1,0-4-1 2,0-2 3 0,0-8-2 0,0 5-1-2,0-2 0 2,0-1 1 0,0-3-1 1,0-5 0-4,0-2 2 2,0-5-1 2,0-1 1-1,3-4-2-2,4 7 4 2,1-1-2 0,0 3-2-1,5-2 4-1,-3-1-4 2,7-3-1 0,-4 1 1 1,3-4 0-4,9 0 1 4,1-2 0 0,4 1 1-2,11-4-1-1,5 0-1 2,7 0 3 0,-1 0-1-1,1-9 1 0,7 1 3 0,-4 1 5 2,5 2-2-1,-4 2 10 0,1 3-14-3,11-2-5 4,0 2 0-2,3 0 0 2,5 0 0-4,-6 0 0 4,1 0 0 7,-1 0 0-16,-4 0 0 8,-8 0 0 0,-3 0 0 0,-10 0 0-2,-3 2 0 1,-2 1 0 1,-5 0 0 0,-2-1 0-3,-5 2 0 3,-2-1 0 1,-2 2 0-1,4-2 0-2,-5-1 0 1,0 1 0 1,9 2 0 0,-7 1 0 0,7 0 0 0,4 3 0-2,3-1 0 2,8 3 0-2,9 6 0 2,6 0 0 0,14-3 0 1,3 3 0-3,0-5 0 5,-2-1 0-7,-4-1 0 6,3-1 0-6,2 3 0 6,8-2 0-4,10 2 0 3,6 1 0-1,6 0 0 2,1 0 0-6,3-4 0 4,0-4 0-1,2-2 0-1,-1 1 0 2,-3-4 0 1,-4 0 0-1,-7 0 0-1,-12 0 0 0,1 0 0 1,-8 0 0-1,-1 0 0-1,-7-4 0 2,-3 4 0 0,-5-3 0 1,-2 3 0-3,-5-3 0 2,-3-2 0 0,-6-1 0-1,-1 2 0-1,-8 4 0 4,-9-4 0-4,-5 4 0 4,-6 0 0-4,-5 0 0 0,-5-3 0 2,0 3 0 2,-1-2 0-6,-2 2 0 4,6-4 0 0,-1 1 0 2,1 2 0-6,-6-4 0 4,9 3 0 0,4 2 0 2,-1-2 0-6,10 2 0 4,-2-4 0 1,7-1 0-1,6-1 0-2,11-2 0 2,-2 3 0 0,7 2 0 1,4-4 0-5,0 5 0 4,1-1 0 0,7 3 0 0,0-2 0-2,2-1 0 2,5-1 0 1,8-1 0-2,-1 2 0 0,5-2 0 0,7 2 0 1,-5 0 0 0,9 1 0-1,-9-4 0 1,4 0 0 0,-8-1 0 0,1-3 0-3,-2 3 0 3,-2 2 0 0,-1 0 0-2,-5 2 0 3,-8-2 0-2,-7 3 0 2,-5-2 0 0,-2-2 0-2,-3 6 0-3,-8-2 0 5,4-1 0-2,-4 1 0 2,1-2 0-3,-1 1 0 2,5-5 0 2,1 2 0-6,2-1 0 5,3 1 0-2,-5-4 0 1,-1 2 0-2,-5 6 0 3,-7-1 0-1,4 0 0 1,-3 3 0-2,-1 0 0-1,5 0 0 1,7 0 0 1,1 0 0-2,2 0 0 2,8 0 0 2,-2 0 0-3,4 0 0-1,3 0 0 2,-1 0 0-1,7 0 0 0,5 0 0 1,1 0 0-1,0 6 0 2,6-4 0-1,-3-2 0-1,3 0 0 0,-3 0 0 0,5 0 0 1,9 0 0-2,-2 0 0 3,7 0 0-2,-3 0 0 2,-1 0 0-1,-4 0 0 0,-9 0 0-1,6 0 0-1,-2 0 0 0,1 0 0 2,1 0 0 1,6 0 0-2,-7 0 0 1,2 0 0-2,1 0 0 3,-2 0 0-2,1 0 0-1,-4 0 0 4,-3 0 0-4,-4 0 0 1,0 0 0 1,-9 0 0-1,-1 0 0 1,7 0 0-2,-11 7 0 4,7-2 0-3,-3 1 0 0,1 0 0-1,1-1 0 4,2 1 0-3,5 4 0 1,-2-1 0-2,3 2 0 3,-4 0 0-3,1 1 0 1,3-7 0 1,-6-2 0 0,6-3 0 0,0 0 0-1,0 0 0 2,10 0 0-4,5 3 0 5,3 4 0-3,5-3 0 0,3-1 0 0,1 3 0 0,0-4 0 2,6 2 0-2,-2-2 0 0,2 4 0 0,0-1 0 0,3 0 0 2,-8 2 0-3,2-4 0 2,-3-3 0 2,2 0 0-4,-5 0 0 0,7 0 0 3,-4-3 0-2,-4-9 0 1,-7 1 0-2,-16 3 0 3,-6-3 0-1,-8 2 0-1,-5 3 0 1,2 2 0-2,-4-3 0 2,1 4 0 1,-1-5 0-2,-2-1 0-1,-8 4 0 3,-8 0 0-3,0 1 0 1,-9 4 0 0,-5 0 0 2,3 0 0-1,-1 0 0 1,-2 0 0-2,5 0 0-1,2 0 0 1,-1 0 0 0,8 0 0 1,1 0 0-1,-1 0 0 2,-2 4 0-3,3-2 0 1,-6 1 0 2,-5-1 0-2,-2 1 0 1,-13-3 0-1,-4 0 0 1,-6 0 0 0,-3 0 0-1,0 0 0 0,0 0 0 1,0 0 0 1,0 0 0-3,0 0 0 1,0 0 0 2,0 0 0-2,0 0 0-1,5 0 0 2,3-37 0 0,-4-10 0-2,5-20 0 5,-6-15 0-5,1-2 0 2,-1-9 0-1,1 4 0 2,-4 8 0-3,5 6 0 1,-5-1 0 2,0 3 0-2,0-5 0-1,0-7 0 2,4 4 0 1,0-3 0-4,2 5 0 6,-3 9 0-6,-3 1 0 4,0 11 0-2,0 2 0 1,0 2 0-2,0 7 0 2,0 5 0 0,0 3 0-1,0 4 0 0,0 4 0 1,0 4 0-1,0 2 0 1,-3 5 0 1,3 5 0-5,-3 7 0 4,3 3 0 0,-3 5 0 0,3 0 0-2,-4 0 0 5,1 0 0-3,3 0 0-3,-10-2 0 1,3-8 0 4,-6-1 0-4,-3 0 0 3,-5-1 0-4,4-1 0 5,-5 1 0-2,-2 2 0 3,-4 1 0-8,-8 1 0 3,0-3 0 8,-12 5 0-11,-2 0 0 4,-3-1 0 0,-5 0 0 1,-9-3 0 0,-2 0 0-1,0 0 0-1,-7-5 0 2,-7 1 0 0,-7-2 0 1,-3-1 0-5,-7 5 0 5,-8 0 0 0,-8 2 0-2,0-2 0 1,-7-2 0-3,8 3 0 4,-8-4 0-2,-3 7 0 2,-2 1 0-2,-1-5 0 2,0-3 0-1,2 1 0-4,5-2 0 5,3-1 0-2,6 3 0 0,7 3 0 0,3-1 0 3,3 1 0-3,6 3 0 0,7-1 0 2,1 5 0-3,8-1 0 1,-3 5 0-1,1 0 0 2,-5 0 0 0,1 0 0 0,2 0 0-1,1 0 0 1,6 6 0-1,4 3 0 2,-9-2 0-4,3 1 0 3,-1-6 0 0,-5 1 0 3,7-1 0-5,-1 1 0 0,6 0 0 1,-2-1 0 2,5 5 0-2,3-5 0 1,0 1 0-2,1 0 0 3,5-3 0-4,-2 2 0 6,1-2 0-4,-4 4 0-1,6-4 0 2,-5 0 0-1,2 0 0-1,-2 0 0 5,-3 0 0-4,2 0 0 1,3 3 0-2,-1 5 0 1,1-3 0 1,1 4 0-2,2 1 0 3,-4 3 0-2,-6-3 0-2,-4 2 0 4,-10 0 0-1,-2 1 0-1,-11-2 0 0,6 0 0 3,-5-1 0-4,-5-3 0 1,1 2 0 2,-9-1 0-1,2-2 0 0,-8-4 0 0,0 5 0-2,-1-5 0 0,1 1 0 2,-1-3 0-1,6 3 0 0,-4-3 0 2,3 0 0 1,5 0 0 1,1 0 0-8,-3 0 0 5,8 0 0-1,1 0 0 0,-6 0 0-2,3 0 0 4,-5 0 0-1,1 0 0-1,-6 0 0-1,4 0 0 4,-3 0 0-4,5 0 0 3,1-3 0-4,-7 3 0 3,3 0 0 0,-1 0 0 1,5 0 0-3,3 0 0 1,9 0 0 1,1 3 0-1,-1 2 0-1,5 0 0 3,2-1 0-1,0-4 0 2,0 3 0-5,0 0 0 2,-1 3 0 0,5-5 0 2,4-1 0-3,0 0 0 3,-4 0 0-1,-4 0 0 0,-3 0 0 0,-13 0 0-2,-5 0 0 1,1 0 0 1,-3 0 0-1,1-5 0 0,-1 3 0 2,-1-1 0-2,-2 0 0 2,-1-2 0-4,-5 1 0 3,3 1 0 0,4-2 0-2,-1 0 0 4,3 5 0 0,4-3 0 0,4 3 0-9,-1 0 0 8,0 0 0-2,4 0 0 1,11 0 0-3,1 0 0 5,1 0 0-2,-2 0 0-1,1 0 0 1,-1 0 0 1,0-4 0-3,-4 4 0 1,10-2 0 1,2-1 0-2,12-2 0 1,14 5 0 1,12-3 0-2,5 3 0 3,7 0 0-1,-2 0 0 0,6 0 0-3,-5 0 0 3,2 0 0 0,-1 0 0-2,-1 5 0 3,-4 3 0-2,-3 4 0 1,2-4 0-1,-13-3 0 1,7 5 0-1,-5-8 0 3,3 3 0-4,-2-2 0 2,-2 0 0-1,-1 1 0 1,-4-4 0-1,1 0 0-1,-3 2 0 2,8 1 0 1,4-1 0-4,4 1 0 3,8 0 0 1,9-3 0-2,6 0 0 1,9 0 0-2,4 0 0 3,0 0 0-2,0 0 0 1,0 0 0-1,0 0 0 0,32 0-80 1,36 11-73 0,-23-1-135 0,11 10-142-1</inkml:trace>
    </iact:actionData>
  </iact:action>
  <iact:action type="add" startTime="13896">
    <iact:property name="dataType"/>
    <iact:actionData xml:id="d3">
      <inkml:trace xmlns:inkml="http://www.w3.org/2003/InkML" xml:id="stk3" contextRef="#ctx0" brushRef="#br1">808 4291 549 0,'0'0'147'5,"0"0"-15"3,0 0-9-1,0 0-67 3,0 0-24-5,0 0-5 2,0 0 13 2,0 0 14 0,-87 28 9-4,67 6-11 2,-5 8-5 1,-1 5-5 0,-2 12-6-1,1 7-12 0,-2 3-6 1,3 5 0 1,2-4 0-3,3 6-6 5,-2-1 2-4,4 1 0-1,4-3-1 0,2 2 5 2,7-6-1 0,-1 1 3 1,6 3 3-1,-4 0 0 1,1 4-9-5,4-2-1 5,0-4 0-4,0-4-3 3,0-5-2 0,0-6-2 2,0-6-2-5,10-3 2 4,18-3-1-2,8-3 5 0,0 2 2 0,12-4-3 1,0 6-2-1,7-3 1 1,1 3-5 0,5 1-1 2,6-2 2-6,7 4-2 5,3-4-1-4,2 1 1 3,5-5 0 0,-2 0-1-2,10-7 1 4,-5 1 1-3,3-2 1 2,-6-5-2-4,0-2 4 2,0-2-3 1,3-4 1 1,8 1 5-2,8-3-5 1,1-2-1-2,-4 2-3 2,-3-2 1 0,-16 2 1-1,-1-5 0 0,0 1 0 2,1 5 0-2,9-5-1-1,1 1 4 3,12 2-4-1,-3-3-1 0,-1 1 1-2,-1 4 0 0,-8-5 0 3,-6 6 2 0,-3-2 0-4,-1 0-3 4,-9 0 2-1,3 1 0 0,6-8 0-2,-1 7 0 1,11 3-2 2,2 2 2-2,0 3-2-1,-5 0 5 4,-1-1-3-3,7-11-1 1,-1-6 0 0,3-3 3 0,2-4 1-1,-12 0-4-1,4 0-1 0,-8 0 1 5,-6 0 0-6,-2 0 1 4,2 0-2-1,-2 0-1 0,-1 0 1-1,5 0 3-1,0 0-1 3,0 6-2-4,-1 8 6 3,3 3-4 0,0-1-1 2,4 6 3-2,-5-7-3-3,-1 5-1 2,3 2 1 3,-3 2 4-3,2 0-4-1,3-1 1 2,-6 2-1-1,4-2 2-1,-3-1-3 2,3 0 4-1,-5 4-3 3,5-6 0-5,1 2-1 4,4 3 0-2,4 7 0 3,4 6 3-5,-6 6-1 2,-6-3-2 1,-17 1 0 0,4-7 0-2,-13 3 2 2,-2-7-2 1,-3 2 1-1,-7-4 0-1,-2-4-1-1,-6 1 0 3,-9-9 0-3,-8-1 0 2,0 1 0 0,-5 0 0 0,1-6 1-3,-3 1-2 4,-6-10 1-2,3 1-1 2,-8 1 1-4,0-4-2 3,0 1-1 0,0-1-2-1,-3 3 0 0,-35-3 3 1,-8 0 1-1,-21 0 1 1,-11 0 0-2,-9-8 0 3,-16-4 3-2,-13-2-1 2,0 3-1-3,0-2-1 4,14 1-3-3,14 7 1 0,20-4 0-1,16 9 2 3,20 0 0-1,11 0 0-1,13 0 0 1,3-2 3 0,5-2-3 0,0 4 5-2,0 0 1 0,28 0 0 2,26 0-3 0,25 17-1 1,14-1 0-4,16 3 0 4,7-6-1 0,-3 1-1-1,-6-3 2-2,-23-2 0 1,-13-4 7 0,-14-2 6 1,-14 1-2-2,-8-4-3 3,-10 0-4-1,-6 0 5 0,-4 0-3-3,-4 0-4 4,-1 0-1-2,-2 0-3 1,-6 0 4-3,-2-7-3 4,0-23-1-1,0-19 0 0,-25-21 0-2,-21-9 1 3,-5-9 3-1,5 7-2 0,8 3-1-2,6 3 0 2,8 0-1 0,5 4 0 1,4 4 0-2,2 12 0-1,10 14-2 1,0 12-11 2,3 11-37-2,0 5-52-1,0 13-73 1,0 0-73 3,0 6-138-4</inkml:trace>
    </iact:actionData>
  </iact:action>
  <iact:action type="add" startTime="20192">
    <iact:property name="dataType"/>
    <iact:actionData xml:id="d4">
      <inkml:trace xmlns:inkml="http://www.w3.org/2003/InkML" xml:id="stk4" contextRef="#ctx0" brushRef="#br2">2057 4496 688 0,'0'0'131'8,"0"0"12"0,0 0-42-2,0 0-54 1,0 0 2 1,0 0 2 3,0-9-1-7,-19 9 5 2,-10 0 24 2,-8 0-15 1,-10 0-9-3,-6 0-10 2,-1 0-3 1,-4 0-10-1,-1 0-3-4,-7 0-5 5,-5 0-3-2,6 0-1 2,4 0-3 3,5 0-6-8,9 0-1 3,2 0-2 1,14 0-4-1,7 0 4 4,7 0 0-8,8 0-3 4,9 0-5 1,0 0 4 2,0 0-3-5,0 0 2 3,0 0-2 0,0 0-1-2,0 0 1 2,-3 3-1 2,-4 3 0-3,-3 2 6-2,0 4-6 3,0 7 6 1,-2 4-4-4,-2 11 3 4,-1 3-1-2,5 8-2 1,-3 5 1-1,6-2-2 1,-5 2-1 0,8 1 1 0,-3 2 0-3,-2 3-1 4,2 6 1-2,2 5-1 2,-3-2 1-2,3 2 2-1,2 3-2 3,-1-4 4-2,4-2 4-1,0-2 1 2,0-3-5-1,0-5 5 4,0-2-5-6,0-4-1 2,0 0-1 3,0 0 1-3,0 1 1-2,0-5-1 3,0 1 4 1,0-6-2-1,0 0 1-3,0 4-4 3,0-1 1 0,0 2-3 0,0-7 3-2,0 0-2 2,4-12-2 1,-1-8 2-2,0 0 0-1,1-6 2 4,2 1 2-4,-3-3-1 3,-1 1 0-3,0 1-3 1,-2-4 0 1,5 0-1 0,-2-2 1-2,1 2 0 2,5 1 0 1,-5 1 0-1,5-1-2-1,-2-3 1 0,0 3-1 3,6-1 0-1,6-2 0-1,1 4 0-4,5-1 0 6,-5-2 0-4,-8 2 3 1,5-3-2-2,-6 1-1 5,6 1 0-4,2-3 2 0,1 0-2 2,8-4-1 0,8 0 1 0,2 0 0-1,1 2 1 1,6-2 1-1,-2 3 0 1,6 5 0-3,2-2 6 4,3 2-1 0,-2 1 6-2,2-4-5 3,-4-2-4-5,-6 2 5 3,-8 2-4-1,0-2-5-1,-8 1 0 2,-8 0 0-1,0-5 0 2,-11 3 0-2,1-4 0 0,-8 3 0 1,5-3 0 0,-1 0 0-2,1 0 0 3,2 3 0-1,-2-3 0 0,5 2 0-3,3 3 0 6,4-2 0-6,-1 1 0 1,6-1 0 2,4-3 0 0,-6 0 0 0,4 0 0 1,4 2 0-4,1 1 0 5,2-1 0-4,2 8 0 2,7-5 0-2,-7 3 0 3,10-2 0-2,2-1 0 0,0 1 0 0,6-4 0 3,1-2 0-4,4 5 0 0,4 3 0 3,5-3 0-2,-3 4 0 1,10-1 0-2,-3-3 0 3,4-2 0 0,-4 0 0-1,0 0 0-1,2 0 0-1,-2 2 0 3,-5-2 0-3,4 3 0 2,-5-3 0-1,-3-1 0 1,5-2 0 0,-7 0 0-1,-2 0 0 1,-5 0 0-2,-6 0 0 3,0 0 0-1,-10 0 0-3,2 0 0 3,-7 0 0 1,1 0 0-2,-1-2 0 0,-2 2 0 1,-2 0 0-1,1 0 0 0,-4 0 0 3,-1 0 0-3,1 0 0 1,-1 0 0-2,0 0 0 2,-1 0 0-2,7 0 0 2,5 0 0-1,10 0 0 2,6 0 0-1,-2 0 0-1,6 0 0 2,2 2 0-2,-1 4 0-1,11-4 0 3,-6-2 0-3,13 0 0 2,2 0 0-2,7 0 0 3,6 0 0-1,8 0 0-1,0 0 0-1,3 0 0 1,0 0 0 2,4 3 0-3,-1 2 0 2,-1-1 0 3,3-1 0-5,-5 0 0 2,5-3 0-1,-5 0 0 2,0 0 0-3,4 0 0 0,-7 0 0 1,6 0 0 2,3-6 0-2,-3 1 0 2,0-2 0-3,-6 2 0 2,-6 2 0-1,-7 1 0 0,-4-5 0 0,3 5 0 0,1-4 0 2,0-2 0 0,3 2 0-2,0 1 0-1,-6 2 0 3,2 0 0-3,-10 1 0 2,4 2 0 1,-6 0 0 2,-1 0 0-7,-2 0 0 4,-3 0 0 5,-1 0 0-9,-3 0 0 0,-2 0 0 2,2 0 0 2,-1 0 0 0,1 0 0-1,2 2 0 1,-6 4 0 0,2-4 0-1,-1 4 0-1,6 0 0 4,3-3 0-4,2 2 0 2,7-2 0 0,1-3 0 2,5 0 0-6,4 0 0 4,-1 0 0-1,-1 0 0 0,-1 0 0 1,2 0 0 1,4 0 0-3,2 0 0 3,9 0 0-2,2 0 0-1,3 0 0 3,3 0 0-3,2 0 0 2,4 2 0 0,-3 5 0 1,5 1 0-3,-5 2 0 2,-1 2 0-1,5-3 0 0,-5-1 0 0,0-3 0 2,-4 2 0-2,3-7 0 0,4 3 0 1,-3 2 0 1,-1-3 0-1,-9 1 0-3,-3-3 0 3,-9 0 0 0,1 0 0-1,6 0 0-1,-1 0 0 3,5 3 0 0,4 1 0-3,0-2 0 1,4 3 0 0,-1 1 0 1,0 0 0 0,1-5 0-2,-4 3 0 2,-4 2 0 0,-7 1 0 3,-8 0 0-5,-4 1 0 0,-3-2 0 1,-6 3 0 1,-10-7 0-1,-5 4 0 0,-9-4 0 2,-7-2 0-1,1 4 0 0,-5-4 0-2,-3 0 0 2,4 0 0 0,-4 0 0-3,8 0 0 3,-1 0 0 2,5 0 0-1,-1 0 0-5,-7 0 0 4,-5 0 0-1,4 0 0 2,1 0 0-3,-1 0 0 1,-1 0 0 2,5 0 0-2,2 0 0 0,0 0 0 0,-5-6 0 2,-5 0 0-2,-2-2 0 0,-4 3 0 0,-1-1 0 2,-5-3 0-2,3 1 0 1,2 2 0-1,-3-2 0 0,4 2 0 2,-2-2 0-4,0 3 0 3,-1-5 0 0,3 3 0 1,-2-3 0-4,-3-1 0 4,5 0 0 0,-2-2 0-3,5-7 0 4,-5-3 0-5,3-2 0 2,2-3 0 2,-4-6 0-1,4 1 0 3,-3-4 0-7,-1 1 0 3,-5-4 0 1,0-2 0 1,-1-2 0-1,-6 4 0-4,-1-1 0 3,1-3 0 3,-6-1 0-4,6-8 0 4,-3-12 0-6,3-5 0 3,0-6 0 1,-3 1 0 0,0-2 0-1,1 11 0 1,-6-3 0 0,3 7 0-1,-4 1 0 0,-1-1 0 0,1 3 0 1,1 3 0 1,-4 8 0-3,-1 6 0 3,0 8 0-2,0 6 0 0,0-1 0 1,0 4 0 2,0-6 0-4,0 4 0 1,0-4 0 0,0 6 0 2,0-1 0-1,0 1 0 0,0 8 0-4,0 2 0 3,0 1 0 1,0 6 0 0,0 0 0-1,0-1 0 0,0 1 0 0,0 0 0 3,0 4 0-5,0-1 0 3,0 0 0 0,-6-4 0-1,-2-5 0 0,-8-2 0 2,-5-10 0-2,2 4 0 3,2-3 0-5,-3 2 0 2,2 5 0 1,-8-1 0 0,-1 6 0 2,-9-2 0-6,-5-2 0 5,-11 4 0-2,1-2 0 3,-6 1 0-5,-3 2 0 2,3 2 0 1,-1 1 0-2,-1 3 0 2,-1 6 0 1,-8 0 0-2,1 0 0-1,-2 0 0 4,1 0 0-4,-6 0 0 3,4 0 0-4,1 0 0 3,5 6 0 1,7 3 0-2,1-7 0 0,4 1 0 0,-1-1 0 1,-3-2 0-3,-2 3 0 4,-4 1 0-1,-4-4 0-1,-3 3 0 2,-1-3 0 0,-1 0 0-1,-6 0 0-2,-1 0 0 0,-6-7 0 3,-4-18 0-2,-4-3 0 0,0-6 0 2,-3 0 0-2,1 1 0 3,4-1 0-3,3 2 0 1,6 5 0-5,-2 5 0 5,7 2 0 1,-1 7 0-1,6 1 0-1,1 7 0 1,6 5 0-2,-5 0 0 3,5 0 0-4,0 0 0 4,-4 0 0-1,-1 0 0-1,2-7 0 0,6 2 0 1,2-3 0-2,1-1 0 4,5 4 0-3,-2 2 0-1,2 3 0 2,2 0 0 0,-1 0 0-1,-2 0 0 1,-5 0 0 1,-2 0 0-2,0 0 0 1,-1 0 0-1,-4 0 0 0,-3 0 0 0,-1 0 0 0,-1 0 0 1,-3 0 0-1,2 0 0 1,-2 0 0-2,7 0 0 3,-7 0 0-2,3 0 0 1,2 3 0-2,-2-3 0 2,-3 0 0 0,-2 0 0 0,5 2 0-2,-6 1 0 2,5 0 0 0,4 6 0 0,0-4 0-2,-5 4 0 4,1-4 0-2,-4 1 0-2,-5-4 0 1,-1 1 0 2,-1 1 0-3,2-4 0 3,1 1 0-2,-4 3 0-1,0-1 0 2,-3-3 0 1,-6 3 0-3,5-3 0 1,-6 0 0 1,7 0 0-2,-6 0 0 2,9 0 0 0,-5 0 0 0,5 0 0 1,0 0 0 0,3 0 0-3,-3 0 0 1,10 0 0-1,-1 7 0 3,4-4 0-3,4 4 0 3,0 0 0-1,9-4 0 0,5 1 0 1,-4 1 0-2,1-2 0 1,-4 5 0-3,2 1 0 1,2 1 0 2,-11 5 0 0,3-4 0 1,0 4 0-3,-5-4 0 5,8-3 0-6,-6 3 0 1,-2-3 0 1,5 6 0 3,-1-4 0-3,-8 3 0-2,2-5 0 3,-9 1 0 0,-1-1 0 2,2 1 0-4,-3 2 0 5,0 0 0-8,5 2 0 3,-1-6 0 6,2 5 0-8,-2-7 0 4,3-2 0 0,-1 0 0-2,4-3 0 3,-2 0 0-2,0 0 0 2,-3 0 0-3,0 0 0 2,0 0 0-1,6 2 0 1,2 1 0-2,-2 2 0 2,1-5 0 0,-1 0 0 1,-1 0 0-3,-1 0 0 3,-2 0 0-1,-2 0 0-1,3 0 0-1,5 0 0 1,2 0 0 1,16 0 0 0,0 0 0-2,8 0 0 3,2 0 0-1,2 0 0-1,3 0 0 0,6 0 0 0,-4 0 0 1,4 0 0 1,2 0 0-4,-1 0 0 4,2 0 0-1,-4 0 0-1,4 0 0-1,-2 0 0 3,6 0 0-1,2 0 0 0,-2 0 0-3,3 0 0 3,-9 0 0 0,-6 0 0-2,2 0 0 2,-8-5 0 0,-2 0 0 0,-10-6 0-3,-3-1 0 4,-2 0 0-1,-4 0 0 0,-2 2 0 0,6 0 0 0,1-2 0-2,2 3 0 2,-4 1 0-1,-5 3 0 0,-6-1 0 2,2 2 0-2,0-1 0 4,0 3 0-5,4-4 0 1,6 1 0-1,2-4 0 1,1 1 0 0,11-4 0 1,-1 4 0 2,6 2 0 1,1 0 0-9,5 4 0 5,3 2 0 2,1 0 0-4,4 0 0 3,2-3 0 0,11 0 0 1,1 3 0-2,-2-3 0 1,-3-1 0-2,-3 4 0 2,-10-7 0-2,1 4 0 2,-4 3 0 0,5 0 0 0,6 0 0-1,-2 0 0 3,10 0 0-5,0 0 0 3,-1 0 0-2,1 0 0 4,0 0 0-4,-2 0 0 3,2 0 0-2,0 0 0-1,3 0 0 2,-3 0 0 0,0 0 0 0,-2 0 0-2,-5 0 0 2,4 3 0 0,-4 4 0 3,-3 3 0-7,-4 1 0 4,-3 3 0-1,0 0 0-1,2 1 0 3,0-2 0-2,-1-2 0 1,3-2 0-1,2-4 0 1,-1 4 0 1,-2-4 0-3,-7 1 0 1,7 0 0 0,-1-3 0 0,8 2 0 1,7-2 0-1,7-1 0 2,0-2 0-1,6 5-80 0,6 5-59-3,45 7-54 3,-11-8-155 0,15 4-434 1</inkml:trace>
    </iact:actionData>
  </iact:action>
  <iact:action type="add" startTime="26261">
    <iact:property name="dataType"/>
    <iact:actionData xml:id="d5">
      <inkml:trace xmlns:inkml="http://www.w3.org/2003/InkML" xml:id="stk5" contextRef="#ctx0" brushRef="#br2">13896 6738 363 0,'0'0'219'7,"0"0"-20"2,0 0-44-1,0 0-51-2,0 0-16 0,0 0-14 5,0 0-17-7,34 11-3 2,-13 9 3 3,3 7-9-1,-3 11-6-3,-1 5-6 3,-3 4-5 2,1 5-7-6,-5-3-6 4,-2 3 2 0,1-3-8 1,-9 4 0-4,4 1 1 7,-4 5-4-5,-3 0 2-2,0 6 4 2,0-7-1 2,0-1 1-3,-9-5-6 0,-11-5-5 4,-8-6 0 1,-5 4-3-4,-2-2-1-4,-10-2 1 5,-2-1-1 2,-1-1 0-3,3-5 0-2,4-2-1 8,6-4 1-4,6-9 0-8,9-8 0 6,4 0 2 3,6-5-2-2,0 1 0-2,6 3 0 1,-2-5 0 3,-4 4 0-4,-2-1 0 3,0 0 0-3,5 1 0 2,-3-6 0-2,-3 7 0 1,-2-3-1 1,0 8 1 1,-4-2 0-3,-2 1 1 3,10-6-2-2,2-1 1-2,5-7-1 4,1 0-2-2,3 0 2 2,0 0-1-3,0 0-4 2,0-7-5 0,0-20-4-2,0-8 11 2,0-1 3 0,0-2 0 0,0-2 0-2,0-1 0 2,3 0 1 2,10-5-1-1,-2 2 1-4,2 2 0 3,3 5 0 0,-3 10 1-4,-2 4-1 5,-4 8 1 0,2 8 1-1,-8 4-1-3,-1 3 2 1,0 0 2 5,0 0 8-5,0 5 8 0,0 31 15 4,0 12-12-2,0 14-13-2,0 0 0 5,0 0 2-3,0-3-1-4,0-10-1 3,0-5-2 2,0-17 1-2,0-6 2-1,0-11 7 2,0-1 1 1,14-9-2-2,14 0 2 0,10 0-5 1,12 0-8-1,11 0-2-1,9-23-2 1,1-3-1 5,-7-4 2-7,-8 5-2 3,-15 8 0 2,-12 3-2-3,-15 6-2 1,-1 3 1-5,-10 5-1 7,-3 0 1-2,0 0-3-2,0 0-2 0,0 0 0 4,0 0 5-2,0 0-1-2,0 0 2 3,0 0 2-1,0 0-2-2,0 0 2-1,0 0-1 6,0 0 0 2,0 0 0-10,0 0 0 3,0 0 0 1,0 0 0-1,0 0 1 3,0 0 0-2,0 0-2 2,0 0 2-3,0 0-2 2,0 0 0 1,0 0 0-4,0 0 1 3,0 0-1-1,0 0 0 1,0 0 0-2,0 0 0 2,0 0 0 3,0 0-1-6,0 0 1 2,0 0-2 1,0 0-2 1,0 0-14-5,0 0-40 5,-4 0-41 0,-22 0-62 0,8 2-73-2,2 7-218-2</inkml:trace>
    </iact:actionData>
  </iact:action>
  <iact:action type="add" startTime="36456">
    <iact:property name="dataType"/>
    <iact:actionData xml:id="d6">
      <inkml:trace xmlns:inkml="http://www.w3.org/2003/InkML" xml:id="stk6" contextRef="#ctx0" brushRef="#br3">7741 10622 552 0,'0'0'162'6,"0"0"-81"0,0 0-16 0,0 0-28 2,0 0 12 0,0 0 14-3,4-41 1 2,-4 34-23 2,0-1 20-1,-7-1 0-3,-9 4-6 3,-4 2-9 0,2 1-5 0,-9-2-11-2,-2 4-7 2,-6 0-7 2,-1 0 2-5,-3 0-2 3,-2 0-4-1,-2 6-3 3,-4 14 6-6,-1 5 1 8,9 3 1-6,-9 0-1 7,2 4-2-11,3-2-2 4,-1 4-1 4,3-4-3-4,5 2-2 1,3-2-2 0,-2 5 0 4,6 1-1-6,6 1 1 2,-2 2 3 1,2 3 5 2,6-2 0-4,-6-1-2 0,4 1-2 3,6-6-6-1,1-2 3-2,-1 2-4 0,4 2 1 5,2-5 0-3,4 7 2-3,3-1 0 2,0-1 5 2,0 1 4-3,0-1-2 0,0 0 0 5,0 1-2-4,0 0-1 3,0-10-2-8,7-2-1 7,1 0-3 0,0 1 1-4,8 2-1 3,0 4 0 1,2 3 1-1,8 2 1-1,-2 0 2 2,1-3-3-3,4-6 3 0,1 2 3 3,4-4-4-1,2 2 0 0,5-4-1-1,-2-1 0 0,11 1 0 1,1-6 0 0,6 2-2-1,-2-3 0 0,4-3-1 7,2-2 0-14,7-5 0 7,-7-1-2 2,0-6 3-2,-10 0-5-1,1 0 6 2,-4 0-4 0,-2 0 2 0,-2 0-2-1,-8 0 3 1,2 0-2 2,-5 0 1-4,3 0 0 0,-5 0 1 1,2 0 0 2,3 0-2-4,-7 0 0 3,3 0 1 1,-4 0-1 0,1-6 0-2,-5-1 0 2,2-5 0-2,0 1-2 0,-1-6 1-1,-3-2 2 0,0-3-1 4,-2-6 0-4,-1-8-3 3,1-1 3-1,-4-8 1 0,-2-4-1-3,1-1 0 2,-6-1 0 2,-4-3 0-1,-3 4-2-2,-2-7 2 4,0 1 0-2,0 3-1-1,0-3 1 0,0 2 0-1,0 1 0 1,0-1 0 0,-2 7 0 1,-9 6 1 1,1 4-2-2,-1 5 3 2,-3 4-2-3,1 3 0 3,-3-1 1-3,-7-2-1 0,3 0 1 3,-2 0-1-2,-7-4 0 0,3-3-1 3,-2 4 2-4,-2 0 1 1,2 2-2 0,-4 5 2 0,5 1-1 3,-2 6 1-4,1 6 3 1,1 0-1 1,-5 3 8 2,4-1 4-4,-1-4-1 0,2 6-3 3,-1-1-4 3,2-1-2-9,1 1-3 2,4 3-1 5,0-5 2-2,1 3-2-3,-3 1-1 4,3 1 0-1,-6-1 1 1,1 6-2-5,-3-3 2 4,-1 3-2 2,3 0 0-3,-1 0 0-1,6 0-1 2,-8 9 0 3,8 7-5-7,-8 7-32 4,4-4-57-1,-4-2-93 2,25-14-110-1,-8 1-298-4</inkml:trace>
    </iact:actionData>
  </iact:action>
  <iact:action type="add" startTime="38093">
    <iact:property name="dataType"/>
    <iact:actionData xml:id="d7">
      <inkml:trace xmlns:inkml="http://www.w3.org/2003/InkML" xml:id="stk7" contextRef="#ctx0" brushRef="#br3">7728 10536 42 0,'0'0'549'10,"0"0"-328"-5,0 0-37 0,0 0-102 4,0 0-34-1,0 0-4-1,0 0-5 0,13-12-11 1,-13-16-11 0,0-13 23-2,-23-3 0 2,0-4-3 2,-11-5-1-4,1 0-7 0,-2 0-6 2,-1 8 5 2,-9 6-8-5,-3 7 2 3,3 4 2 0,-7 6-2 1,-7-1 2 0,1 4-5-1,-5 2-3 2,-2 5-6-5,1 4-5 1,8 6-2 1,-4 2 1 3,4 0 1-2,-2 2 2-4,-2 23 7 2,-4 9 1 5,4 6 3 2,-9 1-7-12,3 7 2 4,1-1 1 6,4-1-3-6,10-3-4 3,2-7-3 0,12-5 0 1,3-7-1-1,13-5-2 1,5-11 0-4,9-8 1 3,7 0 0-3,0 0-1 1,0 0-1 5,0-15-4 0,0-27-2-9,7-10 5 7,14-5 1-1,6 6-2-3,1 1 0 4,-1 4 1-2,-9 16-2 1,-8 10 1-2,-4 14-1 3,-6 6 3 0,0 0 0-3,0 0-1 2,0 3-11-1,-32 27-5 1,-6 17 6-1,-5 2 11-1,6 8 0 4,3-7 4 0,5-5-4-6,11-4 4 6,5-14-3-2,10-7 1-4,3-10 7 2,0-1 0 5,0 2 3-3,18-2 7-2,27-1-9 1,13-8-1 2,15 0-5 1,12 0 2-5,6-8-3 4,6-18 0-4,-1 1 0 3,-20 3-2 0,-7 9-1-4,-27 0 0 5,-23 13 0 0,-15 0-5-2,-4 0-74-2,0 0-78 3,-16 9-106 4,-9 2-370-7</inkml:trace>
    </iact:actionData>
  </iact:action>
  <iact:action type="add" startTime="39601">
    <iact:property name="dataType"/>
    <iact:actionData xml:id="d8">
      <inkml:trace xmlns:inkml="http://www.w3.org/2003/InkML" xml:id="stk8" contextRef="#ctx0" brushRef="#br3">20342 10719 89 0,'0'0'190'8,"0"0"-14"1,0 0-19-3,0 0-21 0,0 0-5 4,0 0-30-4,0 0-34 0,7-74-16 2,-7 66 11 0,-7 2 7-2,-14-3-2 2,-8 1-11 0,-1 5-3 0,-8-3-15-1,-1 6-10 1,-4 0-5-1,-2 0-1-2,0 0-7 4,1 0 7-1,-1 13-4-2,9 4 5 2,-3-2-3 7,-2 0-5-10,10 2-2 0,-10 0-3 1,2 3-4 4,-2 2 2-4,5 0-3 0,3 6 2 4,2-2-1-1,1 2 1-3,4 0 2 1,2 3-1 2,3 2 7-3,2 0-2 1,-1-2-2 1,7 0-3 0,-5-1-2 0,-1-3 0-1,-1 0-4 1,3 0 0-1,2-2 1-1,1 0-2 2,1-3-1 0,5 1 0-2,-2 0 2 3,3-2 1 1,3 6 3-3,1-2 2-3,-3-3-2 4,0-3-1 1,2-2-2-4,-5-4 0 3,8 0-2 1,-2 4 0-1,0 0 1 0,-2 7-1-3,3 2 1 5,2 5 1-3,-2 0 0-2,2 3-2 5,0-3 1-2,0 2 2-2,0-5-2 2,0 3 1 0,0-2 1-2,0-4 1 3,0 2-1-2,0-1 3 3,15-1-1-6,2 1-2 3,9-4-2 3,0 3 2-4,-1 0 0 3,2 1-1-1,-2-4 1-2,3 1-1 0,5-1-3 4,-3-2 2-4,4-3 0 2,2 0-1 0,-1-1 2 0,-2 1-3-2,-1-3 2 1,-2 1-2 0,-5-4 0 3,4-2 0-5,-4-1-1 2,2-1 0 3,5 0-1-3,-2-2 0 0,13 2 1-2,-12-2 0 5,10-2 0-3,-2-1 1 1,-6 1 0 0,7 2 0 0,-8-1 0 0,1-1 1-2,-1-3-1 3,-8 0 0-4,7 0 1 3,-2 0-1 0,-2 0-1 0,2 0 0-1,-1 0 1 0,-3-7-1 1,-5-3 1-2,3 2-2 3,-1-7 2 0,2 4 0-3,2-2 0 1,2-8 1 0,1-2-2 4,0-4 1-5,0-1-1 0,1-4 1 3,4-4 0-1,-4-1 0-2,-4-1 0 1,-3-6 0 3,2 4-1-4,-6-7-1 2,4 0 2-1,-8-1 0 1,4-3-1-2,-6 3 1 2,-2-2-1 0,2-2 1-2,-3 3-1 3,3 0 1-1,-5 5-3-1,0 3 5 0,-3-5-4 0,-5 4 1 1,0-5 1-2,0-2 0 2,0 2-1 2,0-3 1-3,0 1-1 0,-5 4 1 0,-8 3-1 3,0 9 1-5,0 2 0 3,-4 6-1 0,-3-1 0 1,-4 3 1-3,-5 1-2 2,-5 0 1 1,0-3-1-3,-5 1 1 3,1 8 1-2,2 2 0 3,6 8 0-6,-7 6-1 4,7 0-3 2,-8 0-2-4,-2 0-9-1,-5 16-33 2,-3 8-51 2,-6-4-51-4,1-7-48 3,35-13-91 4,2 0-579-5</inkml:trace>
    </iact:actionData>
  </iact:action>
  <iact:action type="add" startTime="41437">
    <iact:property name="dataType"/>
    <iact:actionData xml:id="d9">
      <inkml:trace xmlns:inkml="http://www.w3.org/2003/InkML" xml:id="stk9" contextRef="#ctx0" brushRef="#br3">19700 10672 232 0,'0'0'186'9,"0"0"-57"-2,0 0-33-1,0 0-41 2,0 0-13 5,0 0-7-9,0 0 53 1,-34-24-19 2,4 7-11 3,-6 0-16-4,-14 1 6 2,-2-4-11 0,0-1-1 0,-13-4-6-2,-8 0 2 3,-1 0-8-2,-13-6-6 10,-3 0-3-17,-7 0-2 5,-4-1 5 6,-6 5 2-5,4 10 0 3,4-3-2-3,3 6-6 2,7 3 0-3,2 0-3 6,2 3 5-5,4-1-4 2,9 4 1-3,-5-4 2 3,6 1-4 0,-6-4 0-2,-4-3 4 4,-6-2 14-4,-10-4-10 3,-6-7-12-3,-10-2 0 3,-20-5-1-3,-4-4 5 2,-9-1-6-2,-1 8 0 2,3 0-2 3,-3 7 3-4,7 8 1-2,2 3 1 7,7 1-2-7,11 9 0 3,4-2-2-3,15 6 0 6,4 0-1-5,10 0 3 0,2 0-3 1,4 0 5 2,2 0-3-2,3 0-2-1,2 0 6 1,-1 0-4 4,2 0-2-6,-6 0 0 2,-2 0 2 1,-6 0 0 2,-11 0-1-5,-2 0-1 1,-7 0-1 3,0 0 0 0,0 0-2-3,-6-3 2 1,-9 1 0 2,-4 0 0-1,-5-1 1-1,1 3-1 1,-4 0 1 0,10 0 0 0,-1 0 0-3,5 0 1 1,-3 0-1 4,5 0 5-1,1 0-4-1,4 0 1-5,1 0-3 7,-4 0 0-2,-1 10 0-3,-8 0 5 5,-1 0-2-2,0-1-1 0,4 2-2-1,8-1-3-1,-2 7 2 2,-2 1 1 0,-2-5 0-2,5 5 1 2,4-1-1 0,2-1 0-1,9 1 0 0,3-3 1 2,8 0-1-2,2 1 1 0,2-4 1 0,5 4-2 2,5 0-1-1,-2 2 0-2,5 7 2 1,3-6 5 3,0 4-4-3,5 0 1-1,-3-2-2 1,4 0 2 1,-1-2-2-2,6-7 1 2,3-3 0 0,4 3-1 2,5-5-1-4,1 2 0 0,-7 6 0 3,4 3 0 0,-6 0-1-4,8 3 1 1,-4 0 0 5,7 0 0-5,7-10 0 1,1-1 0 2,9-6-2-1,3-1 0-2,1 4 0 0,-6 3-3 2,-6-1 3 3,-7 4 2-5,-10 4-1-1,2-1 1 4,-2 1 1-2,5-2-1-1,5-5 1 2,11 0-1 1,7-7-2-2,5-2-1 1,8 0 1 0,4 0-3-2,-2 2 3 2,-1-2 1-2,-3 0 0 2,-2 4-2 1,-9-4 2-2,5 2 1 0,-5 1 0 1,8-3 1 1,4 0 0-3,4 0-1 0,-2 0 0 2,5 0 0 2,-1 0 0-4,1 0-3 0,-8 0 2 2,5 0 1 3,-2 0-1-6,5 0 1 2,1 0 0 2,-1 0-1 1,4 0 1-7,0 0-5 4,-3 0 5 3,3 0-4-2,-6 0-2-3,2-9-1 2,1-8 5 3,1 0-3-2,2-10 3-4,0 0-2 4,0-8 1 2,0-1 0-2,5-1 2-3,18-3 0 2,6-1 1 3,0-2 1-2,10 1-1-3,-1 0 0 2,1 0 0 4,6 5 1-3,-10 1-3-4,-6 13 3 4,-9 6-1 1,-11 12 2-3,-7 5-2 2,-2 0 2 0,0 0 0 2,0 25-2-5,-18 23-10 1,-20 12 9 6,-1 2 2-4,-6 2-1-2,-2 0 1 4,4-3 1-7,1-1-2 5,10-9 1 2,6-8-1-8,9-13 0 10,6-11 0-4,9-12 1-1,2-7 2-2,0 0 0 3,13 0 5 0,37 1 29-1,27 3-5 0,20-4-23 2,15 3 3-1,4-1-1-3,-6 1 2 4,-20-1-8-2,-25 1-2 2,-20 4-1-4,-20 0 0 5,-20 10-2-3,-5 16-4 0,0 14-39 0,-42 5-107 0,9-30-134 2,-8-4-273-4</inkml:trace>
    </iact:actionData>
  </iact:action>
  <iact:action type="add" startTime="48698">
    <iact:property name="dataType"/>
    <iact:actionData xml:id="d10">
      <inkml:trace xmlns:inkml="http://www.w3.org/2003/InkML" xml:id="stk10" contextRef="#ctx0" brushRef="#br4">9321 13351 449 0,'0'0'194'7,"0"0"-72"5,0 0 11-5,0 0-69-2,0 0-37 1,0 0 8 4,0 0 16-5,26-36 1 2,-39 33 1 3,-9 3-6-4,-2 0 0 1,-4 0-5-1,-11 0 4 2,6 0-10 0,-8 0-8-2,-3 0-9 2,1 0-3 1,-6 0 1-2,1 0 0-1,-1 0 0 2,1 3 2 5,4 2-1-9,4 3 0 3,-1 4 3 2,-2-1-4 1,-2 3 0 2,-3 0 3-10,3 3-4 7,0 0 2-5,1 6-5 4,4-1 1-2,-1 0-4 2,-1 7 7-1,10-3-3 1,-7 0-1 0,9 4-1 2,-1-3-4-4,5-2 1 1,6 2-1-2,5-7 0 5,4 4-1-5,1 1-3 4,0 3 4 2,2 6-4-6,-2 3 1 2,3 2 2 2,1 1-2-3,-1-2-1 3,7 3-1-3,0-5-1 3,0-1 1-2,0 2-3 1,0-6 1-3,0 0 1 4,0 1 0-1,13-5-1-1,4 4 2-1,1 3-1 3,-1-6-1-1,-1-2 0 0,4-1 1-1,-1-3 1-1,2 1-1 3,3-4-1-2,2 7 1 0,0-8-2 0,5 6 1 2,2-4 0-2,3 0-1 1,5-1 0-2,-3 0 1 2,-5-2 0-2,0-1 0 2,6-1 0 0,-1 0-1 0,3-5 2-1,-2-1-2 0,1 2 2 2,1-3-2-1,0 1 1-2,2 2-1 1,-2-5 2 0,7-1-1 1,-4 1-1 0,-7-2 1-1,2 3 0 2,-7-1 0-3,4 0 0 1,0-4-1 4,2 1 0-6,4-3 0 1,-4 0-1 2,2 0 1 3,-6 0 0-6,-4 0 1 2,-2 0-1 3,-1 0 0-5,1 0 0 3,-1-9 0-2,11-4 0 4,2-13-2-3,-3 1 2 2,6-5 1-3,-7-4-1 2,-2-1-2-2,-7 4 0 2,-1 0 2-1,0 7 0 3,-5-3 0-4,-1 7 0 2,-5-4-2-1,0-1 2 2,-4-5 1-4,-1-7-1 3,3-3 1 1,-2-11-1-2,-2 1 0 0,-3-9 0 2,-5-3 0-3,2 1 1 4,3-5-1-4,-3 1 1 0,-3 7-1 2,0 0 0 0,0 9 0-2,0 10 1 2,0 9-1 2,-19 7 0-3,-6 6 0 1,-15 3 0-3,-15 3 1 3,-9 1 1 0,-14 8 2-1,-5 2 3 1,6 0 1-1,-4 0-1 1,9 0-6-1,5 0-1 1,13 0-1 1,11 0 0-2,12 0-1-2,8 0-1 3,9 0-9 0,8 0-22-2,-1 2-36 2,7 4-65 0,0-2-71 0,0-1-118-2</inkml:trace>
    </iact:actionData>
  </iact:action>
  <iact:action type="add" startTime="50494">
    <iact:property name="dataType"/>
    <iact:actionData xml:id="d11">
      <inkml:trace xmlns:inkml="http://www.w3.org/2003/InkML" xml:id="stk11" contextRef="#ctx0" brushRef="#br4">17615 13211 6 0,'0'0'562'7,"0"0"-393"-3,0 0-60 4,0 0-43 4,0 0 3-9,0 0 1 7,0 0-1-2,-74-46 6-4,44 46 2 3,-4 0-4 0,-2 0-5 1,-9 0-14-2,-5 0-13 3,-10 12-6 0,-2-1-6-3,-2 0-3 2,3 1-4 0,-3-1-7-2,3-2-5 7,5-1-4-9,-1-1-2 6,7 0 2-5,3-2 0 3,1 7-2-1,-5-4 3 1,5 9 2 1,2-2 1-3,1 2 2 2,-1-2-3 0,8 0 0-3,-2 2-4 3,5-2-1 1,3 4-1-4,-7 2-1 4,7 5 2-2,1-1 0-1,4 4 1 4,8 1 1-3,-2 5 1 2,-4 0 0-4,5 2-1 2,-2 2 0 1,1 6-4-1,5-3 2 0,1 4-3 3,0-4 0-1,8 2-1-4,-2-1 1 4,4 2 0-2,0-1 1 0,0 0 0 0,3-3 0 3,-4-3-1-4,1-2 1 1,3-6 0 0,0 7-2 1,0-3 0 0,0-1 2-2,0-1-1 3,3-2 2-3,10-5-3 1,2 1 4 4,2 2 2-5,-1-2-3 2,3-5 0-2,-6 4 0 1,1-5 1-1,1 6-4 3,4-4 0 1,4 3 1-4,-6 4 0 3,6-4 0-2,-2 7 1 0,5-8-3-2,0-1 1 4,-1-3 0-1,-1-3 0 2,5 0 1-4,-1-2 0 4,4 2-1-5,-5-2 0 1,7 0 0 2,-4-8 0 2,8 5 0-3,1-1 0 6,1-4 0-11,4 5 0 5,-1-7 1-1,4 5 0 5,6 1-1-4,4 3 1 0,1 3-1-4,-2-1 3 5,-1 8-3 1,-10-11 0-2,3 10-1 1,-4-5 3 2,1-6-2-4,-2 0 4 2,2-6-4-1,7-2 1 1,-7 2 0-3,6-2 0 4,3 1 0-2,-5-5 0 2,2 0 1-4,-2 0-1 7,-6 0 1-7,5 0 1 0,-1 0 3 4,-4 0-5-1,3 0 1-1,2 0 1 0,-3 0 1 0,7 0-4-1,-2 0 1 2,3 0 0 2,4 0 0-4,-6 3 1 2,-8 2 0 0,3-2-2 0,-2-3 1-1,-2 0 1 0,6 0-1 2,-3 0 0-4,1 0-1 3,1 0 1 0,0 0 1 0,-3 0-2-2,2 0 0 3,1 0 0-2,0-3 0-1,3-2 1 2,-2-3 1 1,-5 4-2-3,1-4-1 1,0 3 1 2,-3-3 1-1,-6 1-1-1,4 5 1-1,-4-1-1 5,0-4 0-6,-4 7 1 3,3-7-1 0,-1 4 0 0,-2 3 0-1,2 0 0 0,-3 0 0 1,4 0 0-2,2-3 0 2,-3 3 0 0,5-4 0 0,-5 3-1 0,-1-5 0-1,0 3 1 0,3 0 0 0,-6 1 0 0,7 2 0 3,0-3-1-3,1-3 0 1,0-2 1-2,0-6-3 1,0-4 3 2,-3 0 0-4,2-6-1 5,-3 5 1-4,5 2 1 2,-2 0-1 0,2 6 0 1,4 0 0-2,-5-3 2 0,0-1-2 2,-1-2-2-5,-4 4 1 4,0-4 1 0,4 3 1 0,-7-1-1-2,0 5 0 2,1 1 0 1,-5 3 1-3,3-1-1 2,-4-2 0 1,4 0-2-3,1-1 2 2,1-2 1 0,1 0-1 0,-4-5-2-2,5 4-1 3,-4-2 3-1,-4 2 0-1,-1-3-1-1,-1 3 1 2,-4-1-1 0,2 0 1-1,-3-3 0 0,4 0-2 2,-3 0 1-1,3-5 0-3,2 0-1 3,-3-6 0 1,3-1-2-3,-4 1 2 1,-3-3 1 2,0 1 1-2,-3-4-1-1,-6 0 1 4,5 4-1-5,-8-2-3 2,1 4 4 1,-2 0-3 1,-3 2 2-2,0-1 0 0,0-2 1 3,0-1-3-5,0-4-1 3,0 4 2 0,-11-8 2 0,-3 5-1-2,-2 2 1 3,-7 0-2-2,-5 3 2 3,-1-1-1-5,-3 2-1 3,-4-1 0 3,3 1 2-8,-6 3 0 4,2-1-1 3,1 0 1-1,-6 0-2-5,2-1 2 4,3 1 1-1,-3 5-1 1,-1-3 0 0,1 6 1 0,-5 0 2-2,-3 0-1 3,0 4 0-1,-4-1 0-2,0 3 0 4,-4-1-2-6,3 3 4 7,-1 1-2-7,3 1 1 4,-1-3-2 0,0 3 1 0,-3-2 1 0,-1 0 2-2,2 3-1 3,3 0-1-4,-2-2 1 3,-1 6-1 1,0-3 0-1,-5 1-1-2,5-2-2 3,-4-1 0-3,-1 0 0 0,4 1 1 3,-11 4-1 0,7-3 2-3,-2-1-1 0,-3 0 0 2,3 3 2 0,-5 3 0 1,8 0-2-2,-2 0 0 0,4 0 2 0,5 0-3 2,-2 0 2-2,6 0-2 1,7 0 3-1,-1 0-2 1,5 0 0 0,-2 0 3-2,3 0-4 1,-1 0 1 1,7 0 0 0,1-5 1-2,-1-2-2 2,2 5 1 1,-2-1 0-3,-2-2 0 2,3 2 0 2,-3-1 0-5,1 3 0 4,-1-3 0-4,2-1 0 4,0 0 2-4,0 2-1 4,2-3-1 0,1 3 0-3,-3 0 0 0,1 0 0 1,5 1 0 4,-8 2 3-5,5-2 0 3,2 2-1-2,-5-4 1 1,4 1 0-1,-1 3-1 1,1-3-2-1,1 0 3 0,-1 3 0 0,-1-2-1 1,-2 2-2 0,1 0 2 0,-2 0-2-2,3 0 1 3,-2 0 4-3,11 0-3 1,-2 0-1 3,10 0 0-3,1 0-1-1,8 0-1 3,0 0-1-3,0 0 1 2,0 0-1-2,0 0-7 5,0 0-28-6,0 17-27 3,8 5-36-1,14 3-67 4,-2 10-32-6,-12-25-84 2,-6 4-520 1</inkml:trace>
    </iact:actionData>
  </iact:action>
  <iact:action type="add" startTime="54547">
    <iact:property name="dataType"/>
    <iact:actionData xml:id="d12">
      <inkml:trace xmlns:inkml="http://www.w3.org/2003/InkML" xml:id="stk12" contextRef="#ctx0" brushRef="#br4">9127 14762 314 0,'0'0'207'9,"0"0"-59"-2,0 0-51-1,0 0-38 4,0 0-18-3,0 0 0-2,0 0-4 4,4 149 6-1,-4-95 17-2,0 4-15 0,0 6 0 2,0 10-1 2,13-1-16-4,10 0-2 0,11 0-3 2,-1-6 8 0,0 1-2 0,8 0-7 3,-2-1-1-6,-1 1-2 4,-2-4-1-2,-1-2-6 1,-2-3-5 0,-1-7 3-2,0-5-2 1,-3 0 0 1,-6-2 4 0,2 3 1 1,-2 2-8-3,-4-5-3 2,-5-8 2 0,-1-10-1-1,-6-9 2-1,-1-5 0 2,-6-7 2 0,2 1-3-1,1-2 0 2,-3-5-3-2,5 0 1 0,-5 0-2-1,0 0 0 3,0 0 0-1,0 0-2 0,-29-5-1-3,-11-10 3 5,-8-14 0-3,-4 4 0 1,-5-2-1-1,5-2 1 1,3 8 0-1,10-3-1 0,4 11 0-1,9-1 1 3,11 5 0-1,7 5 0-2,3-1-1 1,5 5 1 2,0-4 0-2,0 4 1-1,0 0-1 4,0 0 2-3,0 0-1 0,0 0 0 0,0 0 2 0,0 0 0 1,0 0 9 0,23 22 5-1,8 5 1 0,-1 4 9 4,7-2-5-5,-10-1 5 0,2-3-2 3,2-5-1-2,-5 2 0-1,-2-7-2 1,-1-5 0 1,-2-3-6 0,3-7 2-2,5 0-7 3,-1 0 1-1,8-24-4-1,5-16-3-1,-2-7 0 2,-3-9 1 3,2-4 1-6,-8 6-2 1,-2 0 1 3,-4 12-3-1,-8 20-3-1,0 7 1 0,-4 12-1 3,-3 3-1-5,4 0-24 3,3 0-77-2,-13 9-109 5,1 7-135-5</inkml:trace>
    </iact:actionData>
  </iact:action>
  <iact:action type="add" startTime="56072">
    <iact:property name="dataType"/>
    <iact:actionData xml:id="d13">
      <inkml:trace xmlns:inkml="http://www.w3.org/2003/InkML" xml:id="stk13" contextRef="#ctx0" brushRef="#br4">16398 14709 321 0,'0'0'222'7,"0"0"-103"1,0 0-17-1,0 0-11 1,-86 160-29-1,35-98-16 1,-8 2 4-1,-4 3-8-3,-5 4-9 5,0-7-5-1,-7-4 0-3,-2-4-6 6,3 0-1-5,-6-3-2 1,6-1-1 2,3-8-7-2,0 0 1-1,2-1-1 2,2 2 1 6,8-4-2-9,1-3 1-1,4-2 2 4,5-1 1 0,4-3 0-2,6 2 0 2,-2-2 3 3,-4-2 2-5,0 9-6 3,-1-7-1-3,1 1 1 1,-7 3-1-1,7-4-5 1,1-2-2 1,4-10-1 0,4-3 0 0,7-5-1-2,-2-4 0 8,2 0-3-9,0 3 3-1,0 0-1 5,3-1 0 2,1-2 1-7,5 1-1 2,1-7-1 3,2 3 0-3,1-2-1 3,9 0 1-4,-3 1-1 5,4-4 0-4,1 2 0 1,2-2 0 3,3 5 2-3,-1-5-1 0,-2 6 0 0,3-6 0 1,-6 0-1 2,6 0 0-5,0 0-1 2,0 0-3 3,0 0-4-6,0-13 4 6,9-21 4-4,16-11 0 2,2-7 1-2,2 3-1 3,2 0 1-2,-2 10 1-1,-9 9-2 3,3 4 1 1,-8 12 0-4,-8 2 1-1,-4 7-1 3,-3 5-1 0,0 0 0 1,0 0 2-3,0 14-1 3,-12 20 11-1,-7 11 13-2,-4 0-7 0,6-1 2 4,-8 3-3-5,12-7 1 4,1-3 0-1,8-5 0 0,4-15 1-1,0-4-2 1,0-6 3 0,0-3 0 0,28-1 5-3,18 2-10 2,9-5-6 2,2 0-6-3,2 0-3 2,-7-8 0 1,-10-9-2-2,0 3 2 0,-4 4-3 0,-5-5 1 1,-2 6-10-2,2 1-37 2,-2 0-49 4,-2 4-59-5,-29 4-91-3,0 0-171 4</inkml:trace>
    </iact:actionData>
  </iact:action>
  <iact:action type="add" startTime="60497">
    <iact:property name="dataType"/>
    <iact:actionData xml:id="d14">
      <inkml:trace xmlns:inkml="http://www.w3.org/2003/InkML" xml:id="stk14" contextRef="#ctx0" brushRef="#br5">12926 13103 503 0,'0'0'256'10,"0"0"-71"-6,0 0-61 4,0 0-66-2,0 0-4 1,0 0 7 2,0 0-13-2,-7-8-1-2,-22 8 15 2,1 0-11 3,-2 0-7-3,-7 0 5 1,0 0-3-1,-2 0-8 1,-6 0-6-2,1 0-5 2,-2 0-5 0,-1 5-1 1,0 10 2-4,0-7 1 3,-2 3-2 3,-2 2-4-5,5-3-4 1,-5 2-5 0,0 1 7 1,2 4-2-2,-2 0-1 3,8-2-2-2,-1 7-3 2,1-2-1-4,5 4-1 4,-1 6 0-1,1-3 2 0,-1 1 0 0,3-1-3 0,1 5 0 0,-4-3 0-4,9 4-1 5,-1-1 0-1,1 0 6 1,4 2 2-6,0 1-4 5,1-1-1 0,5 3-2 1,-7 3 2-1,1 2-3 0,6 4 1 3,-3 1-1-9,8-2 1 5,1-2-1 4,-2-8-1-4,4 5 0 0,5-3 1-3,-3-1 1 7,3 7-2-5,4-5-3 2,3 3 0-1,0-2 0 3,0-6 0-5,0 1 0 3,0-1 0-1,23-2 0 1,-3 1 0-2,9-2 0 2,3 5 0 0,3-5 0-2,3 6 0 3,-2-1 0-1,7 4 0 1,8 1 0 0,0-2 0-6,3-1 0 5,-1-3 0 1,1 0 0-1,2-1 0 0,-2-2 0-1,0 0 0 0,5-1 0 3,0 0 0-6,7-2 0 4,6-1 0 1,-4-7 0 0,5 4 0-5,-2-12 0 3,-2 6 0 2,-5-4 0-2,-3-6 0 1,-4 4 0 0,-10-7 0-3,3 3 0 2,-4 0 0 1,-1-2 0-1,7 3 0 0,-4-4 0 3,1 1 0-1,-1-1 0-4,7-2 0 1,-6 4 0 6,4-5 0-8,0 1 0 5,1-3 0-2,2 0 0 1,1 0 0 0,0 0 0-1,-2 0 0 1,-2-15 0-2,-1-1 0 2,1-7 0-1,-1-2 0 2,-6-3 0-4,-1-3 0 4,2-3 0 0,-4 4 0-2,-7-10 0 2,3-2 0-3,-10-5 0 2,-1-5 0-3,-1 5 0 2,-9-2 0 3,-4 0 0 0,2 1 0-7,2-3 0 4,-2 0 0 1,0 6 0-2,-2 6 0 3,-1 2 0-2,0 4 0 3,-6-2 0-4,6 1 0 3,-1 2 0-1,3-3 0-2,-7-1 0 1,1-1 0-1,-2 1 0 4,3-3 0-3,-2 2 0 0,3 3 0 3,-4 2 0-2,1 0 0 1,-3 2 0 3,3-2 0-10,-5-2 0 6,-3 1 0-5,0-4 0 7,0 1 0 4,0-4 0-12,-15 1 0 5,2-1 0 0,-9-2 0 1,-8 0 0-2,-1 5 0 3,-2 5 0-1,-6 2 0-4,-9 6 0 5,-6-3 0-2,-9 0 0 2,-10 2 0-2,1-4 0 1,-4 4 0-1,-3 6 0 2,8-2 0-5,-3 4 0 4,-6 4 0 2,6 2 0-6,-6 0 0 4,6 5 0 1,6 0 0-1,-1 3 0-2,9 3 0 1,7 0 0 3,3 0 0-3,10 0 0-1,2 0 0 2,8 0 0 0,1 0 0-1,5 0 0 1,7 0 0 0,3 6 0 0,1 1 0-3,-1 0 0 2,1 3-25 2,3-3-121-3,10 5-76 2,0-7-107 0,0 3-285 1</inkml:trace>
    </iact:actionData>
  </iact:action>
  <iact:action type="add" startTime="63205">
    <iact:property name="dataType"/>
    <iact:actionData xml:id="d15">
      <inkml:trace xmlns:inkml="http://www.w3.org/2003/InkML" xml:id="stk15" contextRef="#ctx0" brushRef="#br5">23763 13090 181 0,'0'0'217'9,"0"0"-112"-5,0 0 9 3,0 0 14 2,0 0-32-5,0 0-3 4,0 0-25 0,8-7-18-2,-8 7 4 2,0 0 7 0,0 0-6 0,-27 0-8-2,-1 0 0 2,-1 0-10 0,-6 0 1-2,1 0-4 2,-1 0-9 1,0 0 3-2,-1 0 3-1,-2 0-8 5,-1 0 4-6,6 0-2 7,5 0 0-8,-5 0 6 8,-1 7-7-3,1-2-4-5,-5 7 3 3,-1-2-7 1,7 3-1 0,-4-3 3-3,4-1-6 4,0 6 2-4,-4-5-3 3,4 4 4 1,3-3-4-1,0 3 0-3,-1 1 0 5,1-4-4-4,-3 3-2 0,-1-1 1 5,2 3-1-3,-1 3 0-2,5 0 4 2,-7 3 0 0,7 1-3-3,-2 6 3 3,1 2-3 0,-1-1 1 1,2 7-1-5,-1-1 2 6,4 3 2-2,-1 2-3 0,0-3 2-1,-1 1-1 1,0-2-3-2,6 0-2 1,1-1 0 4,-1 4 1 0,8 2 0-9,-4 5 3 10,9 4 2-7,-3 2-2 1,3 6 0 0,7 5 2 1,0 0-3 1,0-6-3 1,0-2 2-2,0-6-2 1,7-1 0-2,9-1-1 2,5 0 2-1,7-1-4 1,1 0 0-1,1 2 0 1,4-2 0 1,2 1 0-2,5 0 0 1,-5-8 0-1,2 4 0 0,4 0 0 0,1-4 0 0,5-3 0 0,8-3 0 0,8-6 0 1,6-2 0-1,1-1 0 2,6-4 0-3,4-1 0 4,3 0 0-5,4-3 0 3,-7 0 0 0,2-6 0 0,-2-3 0-2,3-4 0 3,3 0 0-1,8-4 0-1,-6 0 0 0,-2 0 0 0,-3 0 0 1,-4 0 0-1,-7 0 0 0,-8-8 0 1,-1-4 0-2,-5 5 0 2,5-4 0 0,1 2 0 2,0-1 0-6,2 1 0 4,-6-3 0 0,3-2 0-1,-3 4 0 0,-5-5 0 3,-1 0 0-4,-6 0 0 2,1-4 0 0,3 2 0 2,-3 2 0-5,3 0 0 3,1 1 0 0,0-3 0-2,-4-3 0 1,0 4 0 1,-7-3 0-2,-5-1 0 3,-8-3 0 0,2-8 0 3,-2-6 0-10,1-5 0 5,2-7 0 0,-1-3 0 1,0-2 0 1,-4 1 0-2,1 4 0 1,-2 6 0 0,-2 0 0 1,2 7 0-4,-5 0 0 3,-3-1 0-2,-5-2 0 3,-1-3 0-4,0-3 0 3,-5-7 0 3,-1 2 0-4,-4-6 0-3,-3-3 0 6,0-3 0-3,0 1 0-2,0-1 0 2,-3-2 0 2,-12 4 0-1,2 4 0-1,-7 9 0 2,1 0 0-2,-1 10 0 0,-12 0 0 1,0 3 0 0,2 0 0-1,-11 4 0 1,3 0 0 1,-4 3 0-2,-1 2 0-3,2 1 0 9,-2 3 0-11,-1-2 0 6,1 0 0 2,-6 1 0-1,5 2 0-3,-5 3 0 4,1 4 0-6,0-2 0 4,-1 3 0-1,-2 5 0 3,-2-3 0-5,2 5 0 3,-3 0 0 0,1-1 0 0,3 2 0 0,0-3 0-3,-1 2 0 4,4 2 0-3,10-3 0 1,0 0 0 2,8 1 0-3,5 0 0 3,-4 1 0-1,5 1 0-1,-6 3 0 1,2-3 0 0,-7 3 0-1,-1 0 0-1,-5 0 0 3,-4 0 0-2,4 0 0 1,-8 0 0 0,4 0 0 6,-2 0 0-11,-5 0 0 3,-1 0 0-1,-4 0 0 6,-8 6 0-5,3-2 0 0,0 1 0 3,5-5 0-3,5 2 0 0,-1-2 0 3,7 0 0-1,4 0 0-3,5 0 0 3,5 0 0 0,2 0 0 0,9 0 0-2,9 0 0 4,-1 0 0-4,5 0 0 2,-3 0 0 1,-14 0-69-1,-6 18-51-2,-3 13-81 2,17-10-75 0,7 8-203 0</inkml:trace>
    </iact:actionData>
  </iact:action>
  <iact:action type="add" startTime="65806">
    <iact:property name="dataType"/>
    <iact:actionData xml:id="d16">
      <inkml:trace xmlns:inkml="http://www.w3.org/2003/InkML" xml:id="stk16" contextRef="#ctx0" brushRef="#br5">13959 15091 349 0,'0'0'267'7,"0"0"-116"-2,0 0-2 6,0 0-59-4,0 0-19 2,0 0-17-4,0 0-7 1,98 0 14 2,-58 12-3-2,6-4-1 2,8 3-14 0,10-2 4 0,4 1-15-2,7-3 3 2,14 6-6 1,-1-2-6-4,-2 6 1 3,7 4-2 5,-9-8 8-8,0 6 13 1,-5-7-14 3,10 5-3-1,4-1 3-1,7 1 6-2,13 3-3 4,10 3-12-2,4 3 5 1,8-4-4-1,-1 0-6 3,0-2-8-3,3 2 2-1,0-2-2 3,0 2-1-2,-8 0 1 0,-3-7-1 0,-4 7 2 2,-1-2-1-3,-5-3 2 1,-10 2 2 1,-9-5-10 0,-10-2 2-2,-3 0-2 3,0 1 0-2,5-6 3 0,-1 10-1 2,5-2-3-2,1 2 3 0,3 3-1-1,3-1 4 2,0 4-1 0,2 2-2 0,2-3 2-2,-4 3-4 6,-3 4 2-4,-4-12 0-1,-2 5 2-1,-2 3-5 1,-5 1 2-1,-3 0 3 3,-4 1-5-2,4 1 0 3,2-2 0-4,1 2 0 2,0 0 0-2,1 0 0 1,-9 0 0 0,0 0 0 1,-3-5 0 0,-15-1 0-1,1-5 0 0,-5-1 0 2,-3 2 0 0,5-1 0-3,-5 2 0 2,10 1 0-1,-2 5 0-2,2-1 0 3,-4-4 0 1,-2 4 0-1,-10-4 0-1,-5-3 0 2,4-1 0-4,-8-2 0 3,-3 0 0-1,-2-2 0 2,-2 1 0-2,-5 0 0 1,0 0 0-1,-8-7 0 1,1 5 0 1,-5-2 0-4,-1-4 0 3,1-2 0-2,-6-3 0 3,1 0 0-2,-1 2 0 2,-3-2 0-4,-1 0 0 3,-2 0 0 0,0 0-3-2,0 0 1 3,0 0-2-1,0 3-3-1,0-3-3 0,0 0 1 0,-8 0 0 1,-23 0-6 0,-15 0 6-1,-5 0 5 2,-13-5 2-3,-5-3 1 2,1-4 1 0,-5 4 0 0,5-6 0-2,9 5 0 3,5 0 0-2,11 5-2 2,12-5-1-4,14 5 1 5,4 2-1-2,10 2 1-2,3 0 2 1,0 0 0 4,0 0 0-6,0-3 2 0,0 3 0 3,0 0-1 1,0 0-1-3,20 0 0 3,28 0 0-1,24 0 1-2,12 0 1 0,9 0 1 3,1 9-1-2,-8 0 0 1,-18-9 1-1,-10 0 4 2,-12 0 2 0,-12 0-4-4,-14 0-2 2,-4 0-3 3,-6 0-2-5,-5-9 2 4,3-14-5-1,-3-7 2-2,-5-10-2 2,0-11 4-1,0-3 1 1,-13 1-1-2,-19 4 1 2,-8 0-1 3,0 7 1-6,7 7-1 5,2 13 1-6,5 9-5 5,-2 4-19-2,1 9-50-1,-8 0-46 4,15 3-58-3,20 14-62-2,0 7-243 2</inkml:trace>
    </iact:actionData>
  </iact:action>
  <iact:action type="add" startTime="67767">
    <iact:property name="dataType"/>
    <iact:actionData xml:id="d17">
      <inkml:trace xmlns:inkml="http://www.w3.org/2003/InkML" xml:id="stk17" contextRef="#ctx0" brushRef="#br5">23367 15197 391 0,'0'0'266'10,"0"0"-91"-1,0 0-28-3,0 0-66 1,0 0-11-4,0 0 12 8,10 57-34-4,-9-32-1 1,2 0 4-3,3 9-12 3,-3 1-1 0,4 9-4-1,2-4-12 0,0 7 3 0,-2 4 1 2,5-1-7-1,-4 6 1 0,5-7-4-1,-1 1 0 3,-1-3 1-5,1 2-5 1,0-7 5 3,1 5-4-2,3-5-1 2,-5 0 2-1,5-3-1-3,-3-2-1 4,-1-7-4-1,1-3 6-2,-2 1-7 2,0-6 4-1,-1 1-3 2,-3-1 1-2,0 1-2 0,3-5-1 0,-4-6 1 1,-1 3-5-2,3-4 2 2,-6 3 0-1,1-6-2 1,4 1-1-1,-3 5 1 1,-2-9-1 0,5 9-1-1,-4-3 0 0,0 4 1 1,-2-2 0 0,8-1-1-3,-6 0 3 6,1-4-3-5,-4-3 0 2,0-1 0 0,4-4 1-2,-4 2-1 2,5 4 1 0,-5-1 2-1,1 3-2-1,2 1-2 4,4 2 2-4,-4-2-2 3,-3-4 2-3,2 4-2 2,-2-9 0-1,0 0 0 0,0 0 0 2,0 0-5-2,0 0 1 1,0 0-3 0,-12 0 0-2,-33 0 2 2,-20-14 4 0,-2-11 1 0,-10-9-2-1,14 0 2 1,-1-3-1 0,15 6 1 1,8 7-1-4,13 9 2 5,8-2-1-4,7 9 3 1,10 4-2 1,3 4 1-2,0 0 0 3,0 0 2-2,0 0 1 0,0 0 2 1,0 0 5 0,0 0 7-1,16 0 14-1,20 18-14 2,5 8-4 0,3 1-2 1,-1-1 4-3,0 2-3 3,-5-3 1-2,-4-3 5-1,-4 3-6 4,-1-5-7-5,-2 6 1 3,-2-9 1 3,3-4-7-5,-7 0 4 1,-2-6 2-1,-3 5-4 3,-1-9 4-4,-2 5 0 3,0-6 3 0,-2 5-1 1,2-2-6-2,-5-5-3 3,8 0 0-6,1 0 0 2,5 0 0 5,7-5 0-6,10-29 0 3,4-6 0 0,1-11 0 0,-1-6 0 1,-2-4 0-1,1-3 0-1,-7 6 0 0,-5 3 0 1,-7 14 0-2,-2 11 0 2,-8 8 0-2,-6 9 0 4,9 1 0-5,-3 7 0 1,4 3 0 4,2 2-79-4,1-7-38 2,12 7-47 0,3 0-32 0,-22 0-52 0,-4 0-127-1</inkml:trace>
    </iact:actionData>
  </iact:action>
</iact:actions>
</file>

<file path=ppt/ink/inkAction13.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7T04:04:33.135"/>
    </inkml:context>
    <inkml:brush xml:id="br0">
      <inkml:brushProperty name="width" value="0.05292" units="cm"/>
      <inkml:brushProperty name="height" value="0.05292" units="cm"/>
      <inkml:brushProperty name="color" value="#0070C0"/>
    </inkml:brush>
  </inkml:definitions>
  <iact:action type="add" startTime="4035">
    <iact:property name="dataType"/>
    <iact:actionData xml:id="d0">
      <inkml:trace xmlns:inkml="http://www.w3.org/2003/InkML" xml:id="stk0" contextRef="#ctx0" brushRef="#br0">6086 6193 287 0,'0'0'238'17,"0"0"-144"-15,0 0 1-2,0 0-30 9,0 0-3-3,0 0 8 1,0 0 5 1,0 0-7 1,123-24-3-4,-94 24-3 3,11 0-4 0,4 0-6 0,12 0 0-2,10 0-12 2,10 0 0 0,20 0-9 0,19 0 1 4,15-4-1-7,21-2 1 2,15-1 6 0,6-5-9-1,12 1-4 2,10 0-1 0,7 8-5 0,14 0 2-1,-2 3-6 0,3 0 2 2,4 0-2-1,-10 0-2-1,-5 0 0 2,-8 0 0-2,-9 0-8-1,-11 0 10 2,0 0-7 0,-3 0 0-1,4 6-4-1,11-6 2 3,1 0-5-1,-2 0 4 0,5 0-3-2,0 0-2 2,-2 0 0 0,-7 0 3 0,0 0 0-2,-4 0-1 1,-9 0 1 2,-6 0 2-3,-11 0-5 2,-9 0-2 0,4 2-2 1,-8 7 1-4,-11 2 3 4,-12 3 2-1,-11-3 1 0,-17 4-2-2,-13-7 2-1,-17-3-2 5,-13 1 2-4,-14-3-1 2,-14-3-1-2,-15 4 0 2,1-4-1-2,-5 0-1 2,0 0 1 0,0 0-1 0,-57 0-3-2,-34 0-3 2,-40 0 5 2,-28-13 4-4,-37 2-2 2,-39 0 4-2,-44-3 0 4,-45-6 0-4,-39-5 1 1,-24-9-3 1,-2 3 1 1,22-3-2-3,24 10 15 2,11 9 4-1,16 6-6 3,3 9-4-4,3 0 2 2,18 0-10-1,11 12-1 2,20-3 2-4,31-4 0 5,22-2 0-4,30-3 0 3,22 2 1-3,15 8-2 2,16-3-1 0,18 6 2-1,14-9-3-1,22 2-1 3,18-3-1-1,21-3-5-1,14 0 3 0,11 0-1-2,7 0 0 7,0 0-1-5,0 0-3-2,57-13-2 4,47-19 0-3,50-1 7 4,46 1 3-4,52 13 0 1,42 7-5 1,24 12-1 1,16 0 4-4,-2 0 2 2,-7 22 1 0,-10-2 4 1,-15-8-3 1,-2-9-1-1,-9-3-3-1,3 0-8-1,1 0 0 2,-9 0 6 1,-14 0 1-1,-18-15 3-3,-21-5 0 4,-27-7 1-1,-30 5 0-1,-33-1-2-1,-31 6-3 3,-26 9 1-2,-33 4 4 2,-21 4 2-3,-14 0 1 3,-16 0 1-3,0 0-2 3,0 0-2-4,-41 7-4 4,-41 21-3 1,-46 11 7-7,-59-3 2 5,-62-3 2 2,-71-6-1-4,-49-17 5 0,-29-10-8 2,-4 0 6 1,5-17 9-2,17-16 10-1,3 2-3 2,-7 8-6 3,12 4-10-5,4 6-6 0,25 4 0 2,29 9 3 2,27 0 2-3,39 2 3-2,23 30-2 3,35 0-5-1,32 5-1 2,40-3 0-4,34-4-4 3,33-15 1 2,31-8-4-3,20-3-4-1,14-4-10 1,59 0-10 1,42-4-12-2,35-13-11 3,22-1-57-2,9 6-21 1,-4 12-28-1,-116 0-88 0,-17 0-320 2</inkml:trace>
    </iact:actionData>
  </iact:action>
  <iact:action type="add" startTime="6584">
    <iact:property name="dataType"/>
    <iact:actionData xml:id="d1">
      <inkml:trace xmlns:inkml="http://www.w3.org/2003/InkML" xml:id="stk1" contextRef="#ctx0" brushRef="#br0">23270 6199 523 0,'0'0'220'9,"0"0"-33"-3,0 0-56 1,0 0-50 1,0 0-26 0,168-3 0-3,-114 3-7 2,22 0 2 5,14 3-3-5,23-3-3-1,19 0-8 2,17 0-7 0,9 0 1-2,3 0-8-1,-1 3-5 5,-5 1 11 0,-1 0 9-4,4-1-8 3,8-3-6-3,13 0-4 1,10 0-6 3,6 0-2-5,11 0 2 2,7 0-3 3,-12 0-1-3,-5 3-4-2,-15-3 2 4,-13 3 1-1,-7-1-2-2,-4-2 5 2,-17 4-6 0,-9-4-5-2,-8 0 0 2,1 0 5 0,10 0 1-1,-7-9-3 1,1-5 0 1,-2 5-1-5,-6 0 1 5,4 1 1 0,-16 3-3-2,5 3 4 1,-4 2-3 1,-9-4 2-3,-3 4 1 0,-10 0-3 2,-1-6 2 2,2 4-4-5,-1-1 2 2,9-6 1 3,1 4-3-6,-3 0 5 4,-3-1-5 2,-1 2 1-6,-7-1-1 4,-3-3-1 2,-6-4-1-3,1 2 1 0,-3-2-1 2,-1 1 2-3,-1 2 1 2,-11 1-1 0,-6 1 1 0,-13 0-1-2,-8 1 1 1,-14 2 0 5,-8-1 0-6,-5 5-1 1,-5 0-1 0,0 0-1-2,0 0-11 4,-56 0-7 1,-37 0 1-3,-34 18 15-2,-36-1 4 5,-34 0 2-6,-42-7 1 5,-31-3-1 2,-30-7 0-7,-14 0-2 2,2 0-2 4,-2-20 0-4,12 0 2 0,1 4 2 2,-20-1 4 3,-1 8 27-6,-11 3-2 4,11 3-6-2,31 3-17-1,33 0-3 1,32 0 0 2,24 0-2-2,21 0-2 1,1 0 0 2,5 0 1-5,4 0-1 1,3 0 0 5,8 3-1-7,17 3-3 4,12 5-2 2,27 4 4-3,24-6-3-1,32 4 0 3,24-5 2-2,19-2 0-1,5-3-4 2,37-3-1 0,63 0-1-2,53-9 2 2,49-19 4 1,28-2 2-4,25 3 1 3,34 5-1 2,24-3 0-5,20 5-5 2,5 3 2 3,-9-2 1-2,-20 7 1-3,-31 4 1 4,-20 8-4-1,-17 0 4-1,-5 0 0 1,-8 0-1 0,-2 0 1-3,4 0-1 3,-7 0-2 0,-1 0 2-2,-25 0 0 2,-26 0 0 2,-37-11 0-5,-50 5-1 2,-25 6 2 4,-31 0 5-6,-8 0-3 1,-2 0 0 4,-5 0 0-2,-6 0 2-2,-7 0-1 2,0 0-1 0,0 0-1-2,-5 17-1 2,-67 15-4 0,-40 7-11-2,-57 8 11 2,-47-8 4 3,-38-5-2-8,-47-8 2 5,-37-12 0 3,-27-3 1-5,-30-11 3 0,-9 0 16 4,-2 0 10-4,16-20-9 1,38 0-12 1,36 9-3 0,48 7 0-1,31 4 2 0,26 0 0 1,24 0-2-2,19 10 2 3,15 1-8 1,36-5-2-5,17-1 1 2,29-2 0 3,28-3 1-5,21 3-1 4,10 6 0 2,12-7-1-8,0-2 2 4,39 0 0 4,61 0 1-7,54-2 2 4,62-5-1 1,62 7 0-3,67 0 1 1,58 4-3 0,34 21-4 3,-3 3-2-4,-13-3 4 1,-43-8 1 3,-42-6 1-3,-9-5-2-1,-22-6-10 3,-7 0 6-4,-14 0 6 4,-26 0 0 0,-26 0 0-1,-25 0 6-4,-33-6-2 9,-23-3 2-10,-28 5-1 3,-26-2-5 6,-26 3-1-5,-15 1 0-1,-15-5-1 1,-12 4-1 1,-17 1 0-1,-9 2-4 1,-3 0-6-1,0 0-22-1,0 0-29 2,-3 0-53 0,-52 0-71 1,-28 0-47-4,37 0-30 10,-2 0-194-15</inkml:trace>
    </iact:actionData>
  </iact:action>
  <iact:action type="add" startTime="9075">
    <iact:property name="dataType"/>
    <iact:actionData xml:id="d2">
      <inkml:trace xmlns:inkml="http://www.w3.org/2003/InkML" xml:id="stk2" contextRef="#ctx0" brushRef="#br0">8392 8883 913 0,'0'0'164'9,"0"0"-57"0,0 0-20-4,0 0-13 1,0 0-38 2,11 146 19 1,-14-65 0-2,-10 18-4-1,3 14 6 2,-3 6-4 0,6 9-5 1,-3-7-6-4,0-7-11 6,4-8-8-6,-4-20-6 4,5-17-3-2,0-12 2 2,2-18 4-2,3-13 3-1,0-12-3 1,0-9 1 1,0-5-4 0,33 0 2-2,24 0-14 2,27 0 3 1,19 0 5-1,17 0 7-3,18-15 7 5,-2-2-16-4,-7 4-11 2,-18 5 0 0,-25 5 0-2,-19 3 0 2,-21 0 0 0,-18 0 0 0,-14 0 0-2,-12 0 0 2,-2 0 0 0,0 0 0 0,0 0-26-1,0 0-96 0,0-3-48 1,0-15-49 0,0 1-11-2,0 0-107 2</inkml:trace>
    </iact:actionData>
  </iact:action>
  <iact:action type="add" startTime="9568">
    <iact:property name="dataType"/>
    <iact:actionData xml:id="d3">
      <inkml:trace xmlns:inkml="http://www.w3.org/2003/InkML" xml:id="stk3" contextRef="#ctx0" brushRef="#br0">10269 9461 595 0,'0'0'217'4,"0"0"-83"2,0 0-79 2,0 0-32 3,0 0 44-7,0 0 1 2,-141 41 4 3,67 9-6-3,11 6-4 2,6 4 0-2,16 2-12 4,15-5-3-4,13-3-8 2,13-3-5 0,3-7 7-2,49-4-10 2,19-12-14 1,8-14-15-2,-2-14-1 5,-5 0 0-7,-11-14-1 4,-12-28 0-2,-8-15-2-2,-15-15-1 2,-19-14 2 2,-7 4-4-1,0 8-10-2,0 23-40 3,-23 24-29-3,-6 10-47 2,4 17-79-2,15 0-62 2,9 6-392 2</inkml:trace>
    </iact:actionData>
  </iact:action>
  <iact:action type="add" startTime="9964">
    <iact:property name="dataType"/>
    <iact:actionData xml:id="d4">
      <inkml:trace xmlns:inkml="http://www.w3.org/2003/InkML" xml:id="stk4" contextRef="#ctx0" brushRef="#br0">10868 10120 454 0,'0'0'356'4,"0"0"-181"3,0 0-97 1,0 0-40 0,0 0 15-3,0 0 26 6,0 0 15-6,71-161 4 3,-44 131-28 0,1 6 7-2,5 5-11 2,8 0-14 0,9 0-27 0,7 6-19-2,4 2-6 2,8 9 0 0,-2 2-20 0,-6 0-84-2,-5 0-34 5,-8 0-90-5,-42 6-72 3</inkml:trace>
    </iact:actionData>
  </iact:action>
  <iact:action type="add" startTime="10270">
    <iact:property name="dataType"/>
    <iact:actionData xml:id="d5">
      <inkml:trace xmlns:inkml="http://www.w3.org/2003/InkML" xml:id="stk5" contextRef="#ctx0" brushRef="#br0">11839 10043 727 0,'0'0'250'5,"0"0"-101"6,0 0-68-6,184 15-37 0,-139-26-25 3,-5-21-10 0,-2-4-2 0,-8-3 1-1,-11-4-5 0,-10 4-2 1,-9 5 0 0,0 6-1 0,-20 11-1-2,-30 15 1 3,-12 2 0-2,-7 9 3 1,3 38 5-2,7 12 12 2,15 6 15 0,15-1 9 3,15-5-2-6,14-9 0 2,0-4 3 2,0-7 0-1,27-3 0-3,20-8-20 3,9-10-17 0,2-10-8 1,9-8-7-3,-8 0-26 1,-5-13-26 1,-10-17-29 0,-14-1-54-1,-10 10-62 1,-20 12-64 0,0 6-333-1</inkml:trace>
    </iact:actionData>
  </iact:action>
  <iact:action type="add" startTime="10638">
    <iact:property name="dataType"/>
    <iact:actionData xml:id="d6">
      <inkml:trace xmlns:inkml="http://www.w3.org/2003/InkML" xml:id="stk6" contextRef="#ctx0" brushRef="#br0">12397 10389 355 0,'0'0'363'5,"0"0"-175"2,0 0-76 0,0 0-66 0,0 0-2 2,0 0 14-2,161-158 7-1,-135 114-10 2,3 10 5 1,-5 3-6-2,1 12-21 1,-5 2-5-2,6 8-3 2,1 7-7 1,3 2-9-2,3 0 2-1,6 17 4 2,2 25-4 0,0 11-6 0,-5 0-5-2,-9-8-4 2,-2-8 2 3,-5-12-19-5,-4-9-23 1,-10-10-20 1,4-6-65 0,3 0-40 0,-10-12-130-2,2-13-359 2</inkml:trace>
    </iact:actionData>
  </iact:action>
  <iact:action type="add" startTime="11028">
    <iact:property name="dataType"/>
    <iact:actionData xml:id="d7">
      <inkml:trace xmlns:inkml="http://www.w3.org/2003/InkML" xml:id="stk7" contextRef="#ctx0" brushRef="#br0">13409 8718 427 0,'0'0'197'5,"0"0"-13"4,0 0-60-3,0 0-60 0,13 193 11 2,-8-83-3 0,6 11 4 1,-1 16 0-4,0 12-12 4,0 0-11-2,3-5-16 1,-6-17-3-2,3-21-15 5,-2-19-11-6,-5-23-5 3,2-19-2-2,-2-19-1 2,2-11-10 0,2-15-29 0,4 0-41-2,7-35-54 2,7-33-38 0,-14 27-122 0,-4 1-391-2</inkml:trace>
    </iact:actionData>
  </iact:action>
  <iact:action type="add" startTime="11283">
    <iact:property name="dataType"/>
    <iact:actionData xml:id="d8">
      <inkml:trace xmlns:inkml="http://www.w3.org/2003/InkML" xml:id="stk8" contextRef="#ctx0" brushRef="#br0">13775 9530 283 0,'0'0'493'5,"0"0"-346"2,0 0-17 1,0 0-7-1,-197-20-30 1,104 23-40 0,5-3-29-2,-2 0-19 2,16 0-2 0,9 0-3-2,13 0-11 2,16 0-64 0,18 0-63 0,18 0-104-2,0 0-246 2</inkml:trace>
    </iact:actionData>
  </iact:action>
  <iact:action type="add" startTime="11606">
    <iact:property name="dataType"/>
    <iact:actionData xml:id="d9">
      <inkml:trace xmlns:inkml="http://www.w3.org/2003/InkML" xml:id="stk9" contextRef="#ctx0" brushRef="#br0">13975 9773 672 0,'0'0'168'4,"0"0"4"4,0 0-68-2,182 0-28 2,-123 0 0 0,2 0-26-2,7 0-7 2,-4 0-8 0,-3 0-9 0,-9 0-4 0,-16 0-6 0,-16 0-2-2,-15 0-3 2,-5 9-6 0,0 22-5-1,-31 14 0 1,-24 11 0-1,-13 1-1 2,4-7 1-4,-1-6-1 7,10 0 2-5,13-16-1 0,13-6 1-1,16-5 3 2,9-15 24 1,4 4 16-1,0-6 23-2,27 0-2 2,30 0-40 1,14 0-16-2,5 0-4-1,6 0-3 1,-3-10-2 1,-9 0-2 0,-11-1-24-2,-15-5-66 3,-24-4-46-2,-20 8-114 1,0 2-241-3</inkml:trace>
    </iact:actionData>
  </iact:action>
  <iact:action type="add" startTime="12503">
    <iact:property name="dataType"/>
    <iact:actionData xml:id="d10">
      <inkml:trace xmlns:inkml="http://www.w3.org/2003/InkML" xml:id="stk10" contextRef="#ctx0" brushRef="#br0">15884 10455 926 0,'0'0'133'6,"0"0"-91"3,24-180 2-3,-17 58 6 1,-1-20 4 1,4-21-19-2,-6-13 4 1,8-6 7 3,-4 8-4-4,1 18-6 0,-2 27-1 5,-2 34-9-4,6 27-6-2,-6 29-3 4,2 20-3 0,-3 13 1-3,-4 6 3 2,2 0 5-2,11 33 34 4,8 45 16-4,11 21-26 1,12 14-36 2,7 1-3-1,-2-17-3-2,2-27-3 3,-5-25 0-1,-3-25-1-3,11-20-1 3,6-3-2 0,8-50-2 0,6-21-6-1,2-13 0 1,-12 1-2-1,-9 7 6 0,-13 17 3 0,-14 23 0 3,-12 19 3-4,-6 14 2 0,-10 6-1 4,0 6 2-4,0 58 2 0,0 35 24 2,0 33-8 2,0 22-17-4,3 11 1 3,10-12 1-2,4-12-3 1,-1-23 0-2,2-22-3 2,-8-27 0 0,0-19-1-1,0-21-6 0,-1-18-26 1,8-11-26 1,6 0-42-4,16-40-32 3,4-18-35 0,-28 17-39-2,-4 4-226 2</inkml:trace>
    </iact:actionData>
  </iact:action>
  <iact:action type="add" startTime="13082">
    <iact:property name="dataType"/>
    <iact:actionData xml:id="d11">
      <inkml:trace xmlns:inkml="http://www.w3.org/2003/InkML" xml:id="stk11" contextRef="#ctx0" brushRef="#br0">17915 9725 465 0,'0'0'244'5,"0"0"-149"2,0 0-29 0,0 0 47 1,0 0-22-1,-184 31-18 0,130 0 7 0,8 13-10 2,5-3-7-4,10 1-17 3,10 1-11 2,17-9-8-3,4-7-9 1,0-7-11-3,43-15 1 3,14-5-8-2,4 0 0 2,3-36-4 2,-8-12-5 0,-8-9 3-5,-9 3 2 3,-13 0 0 1,-8 14 1-3,-11 18-2 2,-4 11 4 0,-3 11 0-2,0 0 2 6,0 28 0-7,0 27 10 2,0 19 5-2,-7 7-8 5,4 3-5-2,3 2 2-2,0-21-3 0,0-10-2 5,0-21-2-6,0-24-10 1,17-10-25 3,12-1-47-1,7-44-61-2,-20 8-27 1,0 1-271 4</inkml:trace>
    </iact:actionData>
  </iact:action>
  <iact:action type="add" startTime="13554">
    <iact:property name="dataType"/>
    <iact:actionData xml:id="d12">
      <inkml:trace xmlns:inkml="http://www.w3.org/2003/InkML" xml:id="stk12" contextRef="#ctx0" brushRef="#br0">18431 8846 541 0,'0'0'206'5,"0"0"-37"0,0 0-70 4,6 197-46-2,-6-85 14-1,0 12-2 2,0 5 0 2,0 3-13-4,0-11 8 0,1-9-18 4,2-13-17-2,2-17-7-1,-1-10-9-2,-4-12-7 6,0-16-2-4,0-15 0-1,0-14-9 2,4-13-31 0,8-2-37-2,13-9-27 2,7-36-37 0,-17 9-112 0,1 2-372-1</inkml:trace>
    </iact:actionData>
  </iact:action>
  <iact:action type="add" startTime="13824">
    <iact:property name="dataType"/>
    <iact:actionData xml:id="d13">
      <inkml:trace xmlns:inkml="http://www.w3.org/2003/InkML" xml:id="stk13" contextRef="#ctx0" brushRef="#br0">18823 9584 667 0,'0'0'175'5,"0"0"-111"3,-200 0 11 0,100 0 3-3,8 0-27 2,11 0-7 2,16 0-13-2,20 0-19 0,19 0-10 1,13 0-2 0,13 0-9-2,0 0-59 2,23-10-102 0,9 5-153-2</inkml:trace>
    </iact:actionData>
  </iact:action>
  <iact:action type="add" startTime="14116">
    <iact:property name="dataType"/>
    <iact:actionData xml:id="d14">
      <inkml:trace xmlns:inkml="http://www.w3.org/2003/InkML" xml:id="stk14" contextRef="#ctx0" brushRef="#br0">19001 10164 759 0,'0'0'196'1,"0"0"-105"7,0 0-45-3,29-160 0 0,-22 101 30 3,0 9-8-1,6 3-8 3,3 10-6-5,5-3-5 4,-1 6-12-3,7 0-10 3,2 9-7-2,2 8-11 1,8 6-3-2,2 11-5 3,6 0 1-2,7 0-2 1,3 18-23-2,-2 9-61 3,-6 1-50 3,-37-17-65-9,-5-2-150 6</inkml:trace>
    </iact:actionData>
  </iact:action>
  <iact:action type="add" startTime="14363">
    <iact:property name="dataType"/>
    <iact:actionData xml:id="d15">
      <inkml:trace xmlns:inkml="http://www.w3.org/2003/InkML" xml:id="stk15" contextRef="#ctx0" brushRef="#br0">19884 9923 803 0,'0'0'198'6,"0"0"-69"-1,47 145-28 3,-47-101-38 2,0-3-30-4,0-7-24 0,0-6-7 2,0-15-2 0,0-1-9 0,0-12-50-2,-1 0-55 4,-2-34-45-4,-4 6-182 0,7-6 9 4</inkml:trace>
    </iact:actionData>
  </iact:action>
  <iact:action type="add" startTime="14523">
    <iact:property name="dataType"/>
    <iact:actionData xml:id="d16">
      <inkml:trace xmlns:inkml="http://www.w3.org/2003/InkML" xml:id="stk16" contextRef="#ctx0" brushRef="#br0">19920 9695 217 0,'7'-118'141'6,"-3"56"-35"-6,2 15-1 7,-3 13-30 1,0 17-10-2,-3 8-25 0,2 5-28 1,-2 0-9 3,7 4-3-4,1 0-30 0,-5 0-120 2,8 4-333 0</inkml:trace>
    </iact:actionData>
  </iact:action>
  <iact:action type="add" startTime="14739">
    <iact:property name="dataType"/>
    <iact:actionData xml:id="d17">
      <inkml:trace xmlns:inkml="http://www.w3.org/2003/InkML" xml:id="stk17" contextRef="#ctx0" brushRef="#br0">20663 9475 568 0,'0'0'97'6,"0"0"-17"3,0 0-9-4,-30 190-21 2,-3-123 14 0,-1 0 4 0,7 1-5-1,11-6 0 3,3-7-8 0,10-4-7-3,3-9-6 3,0-7-9-2,0 0-12 2,26-4 1-3,12-3-4 2,10-3-3 0,-1-7-15-2,6-18 0 1,-4 0-15 6,-3-18-29-8,-1-22-40 1,-4-7-59 3,-37 28-80-1,0 3-170 0</inkml:trace>
    </iact:actionData>
  </iact:action>
  <iact:action type="add" startTime="14999">
    <iact:property name="dataType"/>
    <iact:actionData xml:id="d18">
      <inkml:trace xmlns:inkml="http://www.w3.org/2003/InkML" xml:id="stk18" contextRef="#ctx0" brushRef="#br0">21085 9954 588 0,'0'0'152'8,"0"0"0"-3,0 0-21 3,187-68-70 0,-142 43-16 0,-10-3-3 0,-7 2-21-2,-5 1 3 0,-19 9-14 4,-4 0-9-4,0 9-1 2,-14 4 0 1,-37 3-5-2,-6 0-2-1,-2 10 2 4,2 31 5-4,17 3 0 1,9 5 2 0,17 1 3 1,11-5 10 0,3-6 11 2,0-5 15-4,17-6 12 1,21-3-23-1,7-8-7 2,0-5-13 2,6-12-10-2,-6 0-2-4,-2 0-3 4,-2-29-19 2,-1-16-33-4,4-8-48 0,5 0-39 4,-35 24-129-4,4 9-393 2</inkml:trace>
    </iact:actionData>
  </iact:action>
  <iact:action type="add" startTime="15397">
    <iact:property name="dataType"/>
    <iact:actionData xml:id="d19">
      <inkml:trace xmlns:inkml="http://www.w3.org/2003/InkML" xml:id="stk19" contextRef="#ctx0" brushRef="#br0">22165 9453 582 0,'0'0'19'8,"0"0"24"-3,0 0 43 1,0 0 3 2,0 0-42 0,-194 79-2 0,168-42 13 0,10 2 4 0,14 1-12-2,2-2-9 2,0-1 14 0,12 2-3 0,24 6-12-2,11-4-16 2,3 6 3 0,7 0-1 0,-9-5-1-2,-12-5 1 2,-13-10-3 0,-13 0-6-2,-10-3-9 2,0 7-8 3,-37 0-3-3,-23 2-3-3,-6-6-5 4,-11-8-24-2,-13-4-39 0,-6-10-19 1,1 1-36-1,60-6-107 2,3 0-353-2</inkml:trace>
    </iact:actionData>
  </iact:action>
  <iact:action type="add" startTime="16344">
    <iact:property name="dataType"/>
    <iact:actionData xml:id="d20">
      <inkml:trace xmlns:inkml="http://www.w3.org/2003/InkML" xml:id="stk20" contextRef="#ctx0" brushRef="#br0">9137 8237 329 0,'0'0'172'5,"0"0"-57"3,0 0 18-3,0 0-35 4,0 0-9-1,0 0-15-1,51 62-17-1,-51-62 0 2,0 0-10 1,0 0 3-2,0 0-1 0,-24 0-10 0,-16-23 3 1,-5-16-8 0,-7-21-8-2,8-15-5 0,8-17-4 5,14-7 3-2,8-5-3-4,12-9-3 4,2-5-2-1,0-6-3-3,2 0-3 3,25 6-2 0,-2 12-1 0,2 14-1-2,5 11-1 2,-4 7 0 0,1 10 0 0,-5 7-1-2,-3 9 0 4,-1 10 1-2,-10 12-1-2,0 5 0 0,-2 11 1 2,-3 3-1 0,-5 7 0-2,0 0 0 2,0 0 0 2,0 0 0-4,0 0 0 0,0 0 0 3,0 0 0 0,-13 0 0-3,-11 10 0 0,-5 0 0 2,-3 8 0 2,-13 8 0-4,-3 6 1 1,-8 11 0 0,-1 1-1 2,6 7 0-2,-1-6 0-1,10 0 1 4,3-9-1-3,11-6 1 0,11-15-1 0,5-6 0 2,9-6 0-3,3-3 0 2,0 0 0-2,0-8 0 4,32-29 0-4,16-14-7 2,12-8 7-2,9-6-3 4,12 1 3-3,3-5-2 1,-4 12-2 0,-12 6 3 0,-11 14 1-2,-21 20 0 2,-13 9-2 0,-2 8 4-1,-8 0 0-1,1 22 1 2,5 28 3 1,3 16 3-1,-2 4-4-3,5 3-2 4,-5-8-1-2,0-7 0 2,1-10-2-4,5-4 0 3,-2-8 0 0,-1-8-8-1,8-6-23 0,-8-14-24 1,5-8-42 0,-17 0-65-2,2 0-105 3</inkml:trace>
    </iact:actionData>
  </iact:action>
  <iact:action type="add" startTime="17826">
    <iact:property name="dataType"/>
    <iact:actionData xml:id="d21">
      <inkml:trace xmlns:inkml="http://www.w3.org/2003/InkML" xml:id="stk21" contextRef="#ctx0" brushRef="#br0">23136 9279 701 0,'0'0'214'7,"0"0"-85"0,0 0-40 0,0 0-32 1,0 0 1 0,184 129 0-1,-102-101-3-1,15-8-11 4,22-15-5-4,21-5-14 3,11 0-8-1,1-33-5 0,0-26-9-1,-4-12 0 0,-3-18 0 1,-7-15 0 2,-15-11-3-5,-7-9-3 4,-12-11 2-3,4-14-1 2,2-23 0-1,-6-12-1 1,2-10 3-1,-19 9-2 2,-16 26 2-2,-14 22-2 1,-14 27 1 0,-8 18-1-1,-6 15 0 0,-10 18-1 0,-5 12 1 1,-4 2-4-2,-5 9 0 2,-2 8 1 1,1 4 1-4,-4 11 0 3,4 5-2 0,-4 2 1 0,0 0 2 2,0 1-1-3,2-1 2-3,-2-3 2 5,3-2 0-2,0-2 0 3,-3 1 0-6,4 3 0 5,-4 5 0-1,0 4 0-3,0 0 2 3,0 0-2 0,0 0 0-2,-4 1 5 2,-30 26 0 0,-9 11-2 0,-14 5-1 0,-7-2 2 0,-2 7-2-2,-8-6 0 2,7 0 1 0,3-5-2 0,18-9 0-1,11-5 0 0,11-12-1 1,15-8 0-1,6-3 1 1,3 0-2 0,0 0 0-3,0 0 1 3,0-23 0 3,30-19-2-6,17-12 2 1,17-8-1 4,9-2 0-3,12-6 1 1,4 5-1 1,-5 8-1-2,-7 13 2-2,-16 10 0 4,-12 15 0-2,-15 7 0-1,-12 12 0 3,-7 0 1 1,-9 0 3-7,4 31 4 8,1 31 24-4,-6 25 6-1,4 21-13 0,-6 14-4 4,3 8-5-4,-3 2 9 2,4-8 0-1,3-20-1 2,-3-14-13-2,1-22-8 0,5-18-1 1,-5-14 0-1,4-14-2 0,2-5 0 1,-2 1-25-2,-6-6-28 2,-6-4-30 2,0-3-52-4,0-5-72 0,0 0-140 4</inkml:trace>
    </iact:actionData>
  </iact:action>
</iact:actions>
</file>

<file path=ppt/ink/inkAction14.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7T04:04:33.135"/>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7030A0"/>
    </inkml:brush>
    <inkml:brush xml:id="br2">
      <inkml:brushProperty name="width" value="0.055" units="cm"/>
      <inkml:brushProperty name="height" value="0.055" units="cm"/>
    </inkml:brush>
  </inkml:definitions>
  <iact:action type="add" startTime="3497">
    <iact:property name="dataType"/>
    <iact:actionData xml:id="d0">
      <inkml:trace xmlns:inkml="http://www.w3.org/2003/InkML" xml:id="stk0" contextRef="#ctx0" brushRef="#br0">17575 5696 214 0,'0'0'183'8,"0"0"-66"-2,0 0 2 1,0 0-27 0,0 0-30 3,0-5-7-3,0 5 0-1,0 0-6 0,0 0 3 2,0 24-4 0,-16 6-5-2,-9 6-1 2,-8-1-7 2,2 5-10-2,-5-1-6-3,-5 1-5 4,-6 2-5-1,2-2-1-1,-3-1 1-2,7 3-4 3,-5-3 3 8,-1 0 2-12,4-2 1 2,-1 0-1 3,1 0-1-1,1 1 0-2,-3 6 4 1,-6 0-2 3,2 0-2-3,-3 1-1-1,-3-2 0 2,-2 1 1-1,5 4-1 0,-7 0-1-1,2-1 0 2,-1 4 0 0,-1-6-2-1,5 4 1 0,-3-4 1 2,4 2 0-1,3 0-2-3,0-1 1 5,5 4-4-4,0-4 3 0,1 1-2 3,7-2 1-2,3-3-1 2,4-6 2-2,7-13-3 0,2-6 0 2,14-9-1 0,-1-5-1-6,8 1 0 5,0-4 0 2,0 0-2-6,0 0 2 5,0 0 1 0,0 0-1 3,0 0 0-12,0 0-3 8,0-20-2 2,0-11 5-2,0-9-1-4,13-12 2 4,13 0-2 2,-2-7-1-4,8-6 2 0,-4 1 0 4,-2-1 0-2,-9 12 1-2,-4 11-2-1,-7 15 1 6,-2 20 0-4,-4 7 0 0,0 0 1 0,0 0-1 2,0 7-3-4,-4 25-11 3,-18 17 10 1,-1 6 4-1,6 12 4-2,-6 2 0 1,8-2-1 2,2 1-1-2,4-10 4 0,2-8 5 1,6-10 0 0,1-8-3-2,0-16 2 2,0-2 4-1,13-9 8 2,23-1-3-3,16-4-6 3,15 0-5 0,7 0-3-3,5-19-2 0,-8 1-3 2,-4-1 0 0,-19 7 0-3,-9 9 0 4,-22 3-6 1,-17 0-48-4,0 0-68-1,-4 0-130 4,-25 5-541 2</inkml:trace>
    </iact:actionData>
  </iact:action>
  <iact:action type="add" startTime="7898">
    <iact:property name="dataType"/>
    <iact:actionData xml:id="d1">
      <inkml:trace xmlns:inkml="http://www.w3.org/2003/InkML" xml:id="stk1" contextRef="#ctx0" brushRef="#br1">2463 2416 457 0,'0'0'328'6,"0"0"-233"3,0 0 2-4,0 0-20 3,0 0-28-1,0 0 6 0,0 0 23-1,-67-5-21 2,27 5 10 0,-5 0-15 1,-7 0-13-4,0 3-2 3,-12-3 1 0,3 2-9 0,-6-2 4-2,-4 0-10 2,-1 0 1 0,-2 0-7 0,-3 0 1 1,3 0-3-2,-3 0 1 0,6 0-2 1,7-2 1-1,5-3-5 0,2 1 1 1,7 4-2 0,6-4-4-2,-2 4 4 3,1 0-3-1,0 0-1-1,4 0 4-1,2 0-5 2,-1 0 1-1,5 0 0 2,2 0-3-3,8 8 5 2,6-3-4 0,6 0 2 1,3-2-1-4,0 0-1 4,0 3 0-1,-3-1-2-2,-11 0 0 3,4 4-1-3,-2-1 0 2,1 4 3 0,-6-4-2-2,7 3-1 2,3 0 0 0,-1 1 0 0,2-1 2-3,3 3-2 4,-7 3 1-1,10 3 0-1,-7 0 1 0,4 7 0 1,2-3 0 0,-2 6 0-1,0 4-1 0,2 3 0 1,-1 9 1 1,1 11 3-2,2 3 2-1,-1 4 3 3,-3 3-1-2,8-2 5 1,-5 1 0-2,-3-6-2 2,3-1-6 0,0 0-3 0,-11 7-1-3,6 3 1 3,-3 5-2 0,-2 4 1 1,4 0 1-3,0 10 1 1,1 2 6 1,1 6-5 0,-2 7 7-2,0 10-3 3,2 7-1-1,-2 5-2 1,-5 1 0-5,4 0-2 5,-2 2-1-2,-4-2 1 3,6-1-1-4,-7-1-3 1,10 3 2 4,-1-7 1-6,11 2 1 1,4 6-1 2,0-3 0 1,0-2 0-2,0-8-2-1,0-17 0 2,4-7-1 0,8-10 1 0,-5-9 0-2,2-7 2 3,0-9-3-2,-1-4 0 2,0-11 0-4,5 2 0 3,-6-9 0 0,6-4 0 0,1-8 0-1,-1-5 0 0,3-5 0 3,8-1 0-4,6 0 0 0,8-2 0 3,14-5 0-2,12 0 0 1,-3-4 0-1,12 0 0 0,3 0 0 2,5 0 0-2,9 0 0-1,7 0 0 2,3 0 0 0,13-4 0 0,3 4 0-1,7-4 0 1,12 4 0 1,1 0 0-3,1 0 0 1,0 0 0 1,8 0 0-1,3 4 0 2,6 6 0-2,-8-1 0-1,-5-4 0 3,-4 1 0-2,-3-4 0 1,6 4 0-2,0-4 0 2,-4-2 0 0,2 0 0 0,-5 0 0-2,-1 0 0 2,3 0 0-1,-5 0 0 2,6 0 0-3,-7 0 0 1,8 0 0 2,0 0 0-1,4 0 0-2,-6 0 0 2,1 0 0 0,-7-2 0 1,-4-6 0-4,-1-3 0 3,1 2 0 0,-2-1 0 0,0 0 0-3,5 3 0 4,-1 6 0-1,10 1 0 0,3 0 0-2,4 0 0 4,-2 0 0-4,7 0 0 2,-1 0 0-2,9 0 0 2,1 0 0-1,-8 0 0 2,4 1 0-3,3 3 0 2,6-4 0-1,7 0 0-1,10 0 0 3,1 0 0-2,0 0 0 2,5 0 0-3,-11 0 0 1,2 0 0 1,-8 0 0 1,-3-4 0-3,-3-11 0 2,4 0 0 0,-9-4 0 0,-9-1 0-2,-8 0 0 1,-5 1 0 1,-4-1 0 0,-3 2 0 1,-3 1 0-3,-5 4 0 2,-2-1 0 0,-6 6 0 0,-5 3 0-2,-3-2 0 2,-8 2 0 0,0 3 0 0,-6-9 0-2,1-1 0 1,3-5 0 1,2-3 0 1,9 1 0-2,4-1 0 0,-1 1 0 1,-6 2 0-1,-3 3 0 0,-13 0 0 1,1 3 0 0,-4 2 0 0,5 1 0-2,5-1 0 2,9 1 0 0,6 1 0 1,4-1 0-4,-6 1 0 3,3 0 0 0,-5 4 0 0,-3 1 0-2,-2 2 0 2,-1-3 0 1,4 3 0-2,4 0 0 0,1 0 0 0,-6 0 0 2,0-2 0 1,-2-5 0-6,-3-1 0 3,10-2 0 3,-2-7 0-4,-8-3 0 0,-2 5 0 4,-13 1 0-4,-11 3 0 1,-6 2 0 1,2 1 0 1,-7 1 0-3,7 7 0 0,0-4 0 3,1 1 0-2,-4 0 0 0,5-4 0 1,-2 6 0 0,-3-5 0-1,-3 4 0 1,-5-2 0-2,-7 4 0 2,2-2 0 0,-6-3 0 0,7-2 0 0,-8-3 0-2,-1 0 0 2,1-1 0 0,-4 0 0 0,-2-1 0-2,1-1 0 3,-1 5 0-2,-6-4 0-1,-5 1 0 2,-6 3 0 0,-3-5 0 2,-3 0 0-6,5 0 0 4,-5-10 0 0,4-9 0 0,-2-3 0-2,3-12 0 2,1-7 0 1,-6-10 0-2,6-11 0 0,-10-6 0 0,1-14 0 1,0-10 0 0,-8-13 0-1,6-11 0 0,0-3 0 1,-7-6 0 0,7 9 0-1,-7 11 0 0,1 11 0 2,4 9 0-2,-4 16 0 0,-2 9 0 2,0 6 0-3,3 5 0 2,-2-2 0-2,-3-7 0 4,0-4 0-4,0-9 0 2,0-10 0 0,0 1 0-1,0 1 0 0,-10 8 0 2,4 10-3-2,-2 5 2-1,4 3 1 1,-9-1-1 2,-6-4 1 0,-5-1 0-4,-4 1 0 4,-8 4-1-2,2 11 1-1,-8 9-1 3,0 7-1-2,-4 6 0 2,-13 3 2-4,-8 3-1 3,-7 0 3 0,-13-1-2 0,-1 7 0-2,-12 0 4 2,-8 3-2 0,-8 0 2 0,2 2-4-2,-9 2 0 2,-2-2 0-1,-11-3 0 2,-18 1 0-3,-10-7 0 2,-1 4 0 0,-7-5 0 0,-1 1 0-2,-7-2 0 2,-1-2 0 0,10 6 0 1,12 7 0-4,11 2 0 3,11 7 0 0,6 3 0 0,10 5 0-2,1 0 0 2,10 0 0 2,5 0 0-5,5 0 0 2,0 0 0 1,-7 3 0-1,4 7 0 1,-6 5 0-1,-6-1 0 2,-7 3 0-1,-17-7 0-1,-14 3 0-1,-6-8 0 4,-9-5 0-4,1 0 0 2,6 0 0-2,-4-3 0 3,-2-19 0-2,-2-3 0 1,1 5 0-2,1 3 0 2,-9 3 0 1,-16 9 0-2,-5-2 0 0,-5 7 0 0,-2 0 0 1,7 0 0 1,-4 0 0-4,10 16 0 4,1 2 0-2,12-1 0 1,11 0 0-2,2 0 0 6,8-1 0-5,1 4 0 0,-5 1 0 5,3-1 0-10,-6 1 0 4,3-1 0 3,0-4 0-4,-2-7 0 3,-7-3 0 1,-1-6 0-2,9 0 0 0,5 0 0 0,14 0 0 1,5 0 0 0,5 0 0-1,12 0 0 0,-2 0 0 1,3 0 0 0,-1 0 0-2,-3-8 0 2,-4-4 0 0,2 1 0 0,1 5 0-2,5-2 0 3,-2 2 0-2,-4 0 0 1,-1 1 0-2,-1-1 0 2,-2 6 0 0,4-4 0-2,1 4 0 1,9 0 0 2,7 0 0-1,6 0 0 0,9 0 0-2,7 0 0 2,-3 0 0 0,6 0 0 2,4 4 0-6,4-4 0 5,12 4 0-2,-4-4 0 2,4 2 0-4,-1 1 0 4,-1-1 0-2,-6-2 0 1,4 2 0-2,-2-2 0 3,1 0 0-2,12 0 0 1,-1 0 0-2,-1 0 0 2,-5-2 0 0,5-5 0-1,-2 3 0 0,1 0 0 1,2 4 0-1,8 0 0 2,-4 0 0-2,3 0 0 0,6 0 0 1,5 0 0 0,5 0 0-2,-1 0 0 2,-1 0 0 0,-3 8 0-1,-4 5 0 0,1 1 0 1,-8 3 0 0,0 5 0-2,-5 3 0 2,-5 7 0 1,-10-5 0 0,6-1 0-3,4-3 0 0,6-10 0 2,23-6 0 0,13-5 0 0,12-2 0-2,7 0 0 2,0 0 0 0,7 0 0 0,47 0 0-2,43 0-57 1,-31-9-169 3,13 7-191-3</inkml:trace>
    </iact:actionData>
  </iact:action>
  <iact:action type="add" startTime="12323">
    <iact:property name="dataType"/>
    <iact:actionData xml:id="d2">
      <inkml:trace xmlns:inkml="http://www.w3.org/2003/InkML" xml:id="stk2" contextRef="#ctx0" brushRef="#br1">14386 6270 403 0,'0'0'283'6,"0"0"-115"0,0 0-51 2,0 0-49-1,0 0-24 1,0 0-7 0,11 58-2-1,-8-41 6 1,1 9 7-1,9-1 9 0,8 9 3 1,-1 6-2-1,6-2-19 1,2 1-9 0,2 0 3-1,1-1-2 2,2-5-1-3,3-2-2 2,12 3-10-2,0 0 0 2,-6 3-1 3,4-7-2-4,-5 4-2 2,-1-1 3-5,1 1-6 4,2 1-2 0,-2 1-2-2,1-6 1 3,2 2-1-2,-7-8-2 0,4-1 1 1,-5 2-5 0,5-2 1-1,2 1 2 2,6 3-3-2,-2-5 1-1,-2 1 2 2,7-1-2-2,-7 0-1 2,10-2 3 0,-7 0-2 2,3-7 1-4,-1 0-1 0,0-8 1 2,0 0-1 1,2-5 0-2,2 0-1 0,3 0 1 5,-2 0 0-8,1 3 0 3,8-1 0 4,-3 10 1-7,7-3-2 3,-4 0 1-1,0 8 1 2,-8-4-1 1,-11 1 0-2,-6 3-1 1,-5-4 0-3,-10 1 4 4,2 3-1-1,-5 1 0-2,2 4-3 5,-6 0 2-6,-1 1-1 2,1-1 2 0,-9-2-3 1,3-1 1 0,-9-4-1 0,5-4 0 0,0-3 1-2,-5 1 0 2,5-1 0 0,-4-2-2 0,3 2 1-2,-2 1 0 2,-4-4 1 0,0-2-1 0,0 0 0-2,0-3-1 2,0 2 1 0,0-2-1-3,0 0 0 4,0 0 0-1,0 0 0 0,0 0 1-2,0 0 0 2,0 0 0 0,0 0 0 0,0 0-2-2,0 0 0 2,0 0-4 0,0 0-1 0,-20 0 0 0,-17 0 4-2,-3 0 1 1,-12 0-1 2,-3-8 1-1,-3-6 0-3,-2 6 2 4,-1-1-3-1,14 8 3-1,15-3-1-1,8 4 0 3,14 0 1-1,7 0 0-2,3 0 1 2,0 0 1 2,0 0 3-4,0 0 3 1,26 12 3 1,12 7-1-1,6 3 1 1,2-2-2-3,0 0 1 6,2-3 3-5,-4-1-5 2,-4-7 2 0,-6 1-1-2,-2-5-2 2,-8-5 0 0,2 0 0 0,-8 0-4-3,5 0-2 4,-6 0 0-1,6-24-1 0,-2-9-1-2,-1-9 1 2,-1-9 1 0,-5-6 1-1,5-5 1 0,-1-2-1 1,-8-6-1 0,3 9 1-2,-3 4-1 2,-4 15 0 1,-2 15 0-2,-1 10 1 1,-3 8-1 0,1 5-1-2,-1 4 1 2,0 0 1-2,0 0-1 3,0 0-1-2,0 0 2 0,0 0-2 2,0 0 0-3,0 0-3 2,0 0 0 0,0 0-23 0,0 4-36-2,0-2-51 3,-8 5-81-1,-1-7-85 0,-1 4-400-3</inkml:trace>
    </iact:actionData>
  </iact:action>
  <iact:action type="add" startTime="14132">
    <iact:property name="dataType"/>
    <iact:actionData xml:id="d3">
      <inkml:trace xmlns:inkml="http://www.w3.org/2003/InkML" xml:id="stk3" contextRef="#ctx0" brushRef="#br1">15934 11021 102 0,'0'0'146'4,"0"0"-42"5,0 0-5-4,0 0 0 3,0 0 38-2,0 0 12 3,0 0 3-2,69 21-52 1,4-11-41 0,27 2 2 0,30-4-2-1,33 1 1 0,34-7-4-1,29-2-18 2,14 0-26 0,-3 0 5 4,-16 0 3-4,-36-6 0-4,-27 1 10 5,-22 2 7-3,-45 3-1 0,-24 0-3 2,-29 0-17 3,-23 0-4-5,-15 0-4 4,0-2-8-6,-24 2-4 6,-52 0-14-4,-41 0 12 2,-31 0 6-3,-33 0 5 4,-39 0-3-1,-24-20-1-3,-14 0 8 4,-4 3-4-2,21 8-5 1,31 8 0-1,27 1-1 0,47 0-2 1,40 0 2 1,35 0 2-4,33 0-1 4,26 0 1-2,2 0 0 1,17 0 4-2,57 5 10 1,37 7 9 2,47-2-21-1,34-5-2 0,40-1-1-1,38-4 0 0,-2 0 0 1,-23 0 1 1,-28-6-2-4,-51-3-3 3,-37 9 2 0,-32 0 4 0,-36 0-2-2,-31 0 3 2,-21 0 0 0,-9 0 6-2,-65 11-9 2,-47 15-9 0,-45-1 9 0,-28-8 2-2,-25-8 0 2,-11-9 2 0,14 0-2 0,13 0-1 0,33 0-1 0,38 0-3 0,39 0 2-2,33 0 0 0,32 0 0 2,19 0 2 1,16 0 1-1,65 0 8 0,51 2 2-3,46 3-7 3,34-1-1 0,4 0-4 0,-19-2 0-2,-39-2-2 3,-51 5-3 1,-46-5 5-5,-24 2 0 3,-35 4 0-1,-2 9 0-1,-89 7-4 2,-65 3-15 0,-48-1 19 1,-14-11 5-3,6-2 1 1,28-5-6 2,31 0-3-3,44-1 3 2,37-5-1-2,35 0 1 2,31 0-1 1,4 0 2 0,49 0 1-4,38 0-2 1,23 0-4 3,0 0-42-1,-5-4-63 0,-21-1-71-2,-67 3-102 2,-12 2-454 0</inkml:trace>
    </iact:actionData>
  </iact:action>
  <iact:action type="add" startTime="21579">
    <iact:property name="dataType"/>
    <iact:actionData xml:id="d4">
      <inkml:trace xmlns:inkml="http://www.w3.org/2003/InkML" xml:id="stk4" contextRef="#ctx0" brushRef="#br0">6745 14827 146 0,'0'0'212'8,"0"0"-134"-2,0 0 2 1,0 0-4 2,0 0-8-2,0 0-13-1,0 0 10 3,0 0-4-2,12-4 5 1,-12 4-6-2,0 0-3 2,0 14-7 0,0 16-30 1,0-3 1-4,0 10 0 3,0-7-7 2,0-5-3-4,0 2-3 2,0-10-2-2,0-4 2 3,0-4 4-2,0-1-5-1,0-6 4 2,0 2-1 0,0-4-1 0,0 1 1-2,0-1-2 2,0 0 2 0,0 4-3 0,0-4 3-2,0 3 2 2,0 0 9 0,0-1 1 0,1-2-12-2,9 5-4 2,-1-5 5 0,8 0-2 0,2 3 1-1,2 1 3 0,6 1 1 1,3 2 0 0,1-5 4-2,1 4-2 2,-3-6 2 0,10 3-5 0,-7-3 1 1,0 0-4-2,5 0 4 0,3 0 3 3,0 0 2-4,-4 0 5 4,5 0 2-4,7 0-5 1,0 0 3 0,7 0-2 3,1 0 1-4,1 0 5 0,-4 0-10 0,-2 0 1 4,3-6-2-3,1 1-10 0,-6 1 2 0,-5 4-4 1,-5 0 0 1,-2 0 5-3,-5 0 2 0,3 0 0 2,1 0-2 0,5 0 0-1,11 0-4 2,-7 0-1-3,7 0 1 2,-7 0-1 0,-1 6 3-2,-1-3 1 1,4 0-4 1,-4 0 1 0,1-1-1-1,3 0 1 0,8 2 0 1,2-2-2 0,4-2-1 0,4 0 2-1,6 4-1 1,-3-4 0-1,5 0 1 0,-1 0 1 1,11 0-1 0,8-4-1 0,5-12-3-3,-2-8 2 4,3 0-1-1,-7-4 2 0,-2-1-4-2,1 2 0 1,-4-7 0 3,2 8 2-3,6 1-2-1,-2 1-1 2,5 4 1 0,1-4 4 1,0 6-4-4,-5-2 3 3,5 6-1 1,-2 1 1-2,3 6-3-1,-1 5 2 2,-2 2 0 0,-2-4-2 1,4 4 3-1,-5 0 1-2,-3 0-2 1,-2 0 1 2,-1 0-3-2,-5 0 4-2,3 0-2 4,-1 0-1-1,-6 0 1-1,4 0 0 0,-4 0 0 1,-3 0-1 1,-1 0-1-3,4 4-1 1,-3 0 0 2,0 1 1-2,9-1-1-1,4 0-1 2,4-4 2 1,0 5 1-2,2-1 0 0,-3 2 0 1,-3 3 1-1,3 3-2 3,-6-1 4-5,3-1-4 2,-3 2 1 1,-4 0 2 0,7-7-2-1,-10 0 1 2,1 5-2-3,-6-5 2 2,1 0-1-1,-5 2 2 0,-7 0-1 2,5-1 0-2,1 0-2-1,-3-5 2 2,0 3 2 0,-1-4-4 0,6 0 0 1,-1 0 0-3,0 0 0 1,4 0 0 2,-4 3 0-4,5 2 0 3,-5 10 0 0,2 2 0 0,1 5-3 3,1-2 3-6,9-7 0 2,6-3 0 0,10-8-1 0,3-2 1 1,5 2 1-1,3-2-1 1,-3 4 0-2,2 5 0 3,3-4 3-2,-2 9-3 3,9-3 0-4,-1 0 0 1,1-3 0 0,4 0 0 1,-1 1 0-2,2 0 0 3,4 2 0-2,-2 1 0 1,-2-4 0-2,-3-3 0 2,-6 2 0 0,-4-2 0 0,4-3 0-1,3-2 0 0,-4 0 0 2,9 0 0-2,-2 0 0 0,-1 0 0 0,2 0 0 1,2 0 0 2,-4 0 0-3,9 0 0-1,-3 0 0 5,-12 0 0-6,-2 0 0 0,-10 0 0 4,-9 0 0-1,5 0 0 0,-10 0 0-3,-4 6 0 3,-1 0 0-1,-8-4 0 2,-9 4 0-3,-1-3 0 2,-5-1 0 0,2-2 0 0,4 0 0-2,-4 0 0 2,6 0 0 0,2 0 0 0,-1 0 0 0,6 0 0-2,4 0 0 2,3 0 0 1,-3 0 0-4,-2 0 0 6,-2 0 0-6,2 0 0 4,6 0 0-2,3 0 0-1,13-5 0 2,3 2 0 0,2 0 0-2,14 3 0 2,7 0 0 0,-6 0 0 0,4 0 0-2,-13 0 0 1,-7 0 0 2,1 0 0-3,6 0 0 2,-4 0 0 0,3 0 0 0,-4 6 0 0,-4-3 0-2,4 3 0 1,3-4 0 2,2-2 0-2,0 0 0 2,-3 0 0-3,-2 3 0 2,-4 1 0-1,-2-4 0 0,-7 0 0 0,3 0 0 2,-8 0 0-1,2 0 0-2,3 0 0 2,-6 0 0 0,-4 0 0 0,-9 0 0-2,-2 0 0 1,-9 0 0 2,1 0 0-1,-11 0 0-3,4-4 0 3,-6-1 0 1,-3-1 0-2,-10 0 0-1,-2 1 0 4,-6-1 0-3,-2 3 0 1,3-2 0-2,-5 0 0 2,6-2 0 0,-2 7 0-1,4-8 0 2,4 3 0-4,-6 1 0 4,1 2 0 0,2-2 0-4,-3 2 0 3,3-3 0 1,-5-1 0-2,2 4 0 0,-4-2 0-1,-2 4 0 3,2-3 0-2,-2 1 0 0,3-5 0 1,0 4 0 0,-6 3 0-1,4-5 0 0,0 3 0 1,5-1 0 1,-1 0 0-3,1-2 0 1,3-1 0 1,4 6 0 0,-3-3 0 0,1 0 0-2,-4 3 0 2,-4-2 0 0,0 2 0 0,-3 0 0-2,-5 0 0 2,5 0 0 1,-3 0 0-1,1 0 0-3,-3-3 0 3,-3 3 0 1,-2 0 0-2,0 0 0 0,-1 0 0 3,1-2 0-4,-6 2 0 1,6-4 0-1,-3 4 0 3,0-3 0-2,-4 3 0 1,0 0 0 0,1-5 0-1,-3 5 0 1,4-5 0 1,-2-4-3-5,1-9-2 4,1-4-1 2,0-6 4-3,-1-9-5-1,2-5 7 3,-2-10-2-3,3-8 0 2,0-5 1 0,3 1 1-2,-8-7 0 3,5 5 0-2,-4 15 0-1,1 5-1 6,-4 25 1-8,-3 9-1 6,1 4-1 2,3 4 0-11,-4 2 0 6,0 2-18 1,0 0-12-1,0 0-37 0,-33 22-35 1,-34 6-42 7,-22 6-25-14,45-17-73 5,1 7-131 4</inkml:trace>
    </iact:actionData>
  </iact:action>
  <iact:action type="remove" startTime="25545">
    <iact:property name="style" value="instant"/>
    <iact:actionData xml:id="d5" ref="#d4"/>
  </iact:action>
  <iact:action type="add" startTime="25555">
    <iact:property name="dataType" value="strokeEraser"/>
    <iact:actionData xml:id="d6">
      <inkml:trace xmlns:inkml="http://www.w3.org/2003/InkML" xml:id="stk5" contextRef="#ctx0" brushRef="#br2">15193 19357 309 0,'0'0'119'18,"0"0"-63"-14,0 0 20-2,0 0 1 2,0 0-43 5,0 0-34-2,-6-17-1-1,-3 28-14 4,3 17-17-4,0-13-116 3,6 2-271-4</inkml:trace>
    </iact:actionData>
  </iact:action>
  <iact:action type="add" startTime="27549">
    <iact:property name="dataType"/>
    <iact:actionData xml:id="d7">
      <inkml:trace xmlns:inkml="http://www.w3.org/2003/InkML" xml:id="stk6" contextRef="#ctx0" brushRef="#br0">6544 14843 458 0,'0'0'103'7,"0"0"-32"1,0 0 2-1,0 0-15 0,0 0 8 1,0 0-1-2,0 17-26 2,0 17-16 0,0 10-5 0,0 4 5-2,-8 6 12 2,4-3-15 0,-5-1 6-1,5-2-3 0,1-3-5 1,0 0-7 0,3-8 0-2,0-6-3 2,0-5-3 0,0-7 3 0,0-2 9 3,0-6-4-8,0-2 1 4,0-4 0 2,0-2 6-1,0 2 11-1,10 3-12 0,8-1-11 2,-2 10-6-4,4-12 3 3,3 7 0 1,5-2 3-1,4-1 9-2,5 4 0 2,-1-8 2 0,12 5-1 0,-1-3 2-2,6 3-2 2,11-5-3 0,0 3-3 2,3-1 4-5,-1-2-2 4,-2-2-1-3,3-1-4 3,-5 1 5-4,-1 1 0 4,0-4 3-2,-2 0 0 3,-4 0 7-6,2 0-12 3,2 0-1 3,2 0-2-3,0 0 7 2,-4 0-7-4,3 0-2 2,4-9 2 2,1 1 2-1,4-5-5-2,0 6-1 3,-2-8 1-2,1 3 1 0,4 7 8 0,-1-8-1 1,2 4-3 0,1 1-9-2,9 2 2 2,1 3 0 1,0 0 0-1,6 1 0-1,1-3 0-1,-4-5 0 4,10 5-1-4,4-4 4 1,5 3-6 0,1 4 5 1,1 2-3 2,-8-5-1-4,1 5-2 0,5-3 0 2,-2-1 2 0,7 4 0 0,-1-1-1-2,1 1 0 2,0 0 2 1,-4 0 1-4,3 0-3 8,-3 0 4-5,-2 0-5-3,3 0 1-1,-3 5 1 8,2 3-1-8,-6-3 1 4,-1 2-2 1,-2 0 2-1,-1-4-1-2,6 7-1 1,-3-10 3 0,1 2 0 0,-4-2-1 2,-4 0-1-2,-2 0-1-1,-4 0-1 4,-1 0 0-4,-9 0 0 2,4 0-1 0,1 0 2-2,0 0 1 2,2 0-1 1,-5 0 0-4,1 0 2 3,1 0-2 1,-4 0 0 0,0 0 0 0,3 0 1-5,-5 0-1 4,5 0 1-1,-3 0 0 0,-4 0 0 1,4 0 0-1,-3 0 0 0,-1 0 0 0,-5 0-1 2,-1 5 3-2,-5-5-2 3,-1 3 0-6,5-3-1 5,-5 0 1-2,3 0 0 1,3 0 0-1,-1 0-1 0,3 0 1 1,3 0-1 0,-4 0 1-2,0 0-1 2,-3 0 0-1,4 0-1 4,-1 0 2-7,-3 0-2 5,6-3-1-1,-3-4 2 1,5-6 0-4,-1 6 1 3,8 0 0-2,-3 2 2 4,7 0-3-4,0-3 1 1,6-1 0 0,-3 6 2 2,2-5 0-2,3 8-2 2,1 0-1-3,1 0 4 2,3 0-2-2,-3 0 1 1,-1 0 2 1,1 0 0 0,3 3-2-1,-4 2-1 1,8-5-1 1,4 0 2-2,6 0 0-1,-6 0 1 1,-4 0-1 2,-11 0-1-1,-3 0-1-2,-4 0 1 2,-2 0 0 0,-7 0 1 0,10 0-3-3,-4 0 5 3,-1 0-5 1,3 0 1-2,-6 0 0 0,-2 0 0 1,-1 0 1 0,-8 0-1 1,-1 0 0-4,4 0 4 3,-10 0-3 0,-3 0-2 0,2 0 4-2,-2 0-4 2,1 0 4 0,1 0-4 1,1 0 0-4,5 3 0 4,-7-3 3-2,3 0-3 1,-3 2 0-2,4-2 2 3,-2 7-1-1,6-6 0 1,-2 6-1-5,8 0 1 5,-5-1 0-2,-3 1 2 1,-1-3-2-2,-7-1-1 3,-1 0 1-1,-2 4-2 0,-2-7-1-3,2 0 2 5,3 0-1-4,-1 2 1 2,4-2 0-2,4 0 0 2,-2 3-1 0,-1-1 1 0,6 1 1-2,-5-3 1 3,2 3-1-2,-1-3-2 2,1 0 2-2,-2 0-1-1,-3 0 0 2,1 0 1 1,-5 0 0-2,0 0 0-1,2 0 0 3,-3 0-1-2,2 0 0 2,4 0 0-4,-3 0 1 3,6 4-1 0,0-4 1-2,-2 0 0 2,6 0 0 0,-5 0 0 6,3 2-1-12,2-2 0 5,0 5 1 2,0-2-2-3,-5 2 3 0,2-1-1 2,0 1-1 0,0 3 1 0,5-5-1-2,4-1-1 2,4 2 1 0,0-4 0-2,-2 0-1 3,-6 0 1-1,-3 0 0 0,0 3-2 1,0 0 1-5,-9-1 0 4,0-2 0 0,-4 0 0 1,-5 0 0-4,-4 0 0 4,2 0-2-2,1 0 2 1,7 0 0 1,-3 0 1-4,8 0-1 3,4 0 1 0,3 0 0-1,1 0-2 0,6 0 1 3,1 0 1-4,-2 0-3 1,7 0 2 0,-7 0-2 2,-5 0 2-2,3 0-6-1,-11-2 3 2,1 2 3 1,-1 0 0-1,1 0 1-3,-5 0 0 3,-3 0 1 0,-5 0-2 0,-5 0 0-2,-7 0 0 2,-3 0 0 0,-5 0-1 2,-5 0-1-6,4 0 3 4,-1 0-2 1,-2 0-1-1,4 0 0-3,-4 0 2 3,8 0-2 0,-1-3 3 0,1 3-3-1,5-3 1 0,0 3 0 1,-2-4 2 1,2 4-1-4,3 0 0 4,-5 0 1-2,2 0-1 2,0 0 0-4,-2 0 0 4,-2 0 0-2,-5 0 0 2,4 0 0-3,-8 0-1 2,9 0-1-1,2 0 0 1,-2 0 0-2,3 0-1 3,1 0 3-1,3 0-3-1,3 0 2 0,-1 0 0 1,-3 0 0-1,-3 0 0 1,-8 0 0-2,0 0 0 4,-1 0 2-2,3 0-4-2,1 0 1 2,5 0 1-3,-4 0-2 4,-1 0 3-2,2 0-2 1,-8 0 0-1,3 0 3 1,-1 0-3-1,-2 0 2-1,2 0 1 2,-3 0-6 1,5 0-2-2,0 0 2 0,-5 0 0 0,3 0-3 2,-3 0 7-1,3 0-2-2,-2 0 3 1,2 0 0 2,3 0-4-1,-6 0 4-3,1 0 0 3,-4 0 1 0,-2 0 0 1,0 0 0-3,-3 0-1 2,-8-2 0 0,4 2 0 0,-5-3-2 0,-3 3 3-2,2 0-4 1,-2 0-2 2,0 0 0-1,5-8-3-2,1-9 5 2,-2-7-2 0,6-20 1-1,-4 2 1 3,-2-5 2-5,-1 5 0 2,0-7-1 0,-3 2 3 1,0 2-2 0,0 5-1 0,0 6-3-1,3 10 0 0,-3 11-5 1,4 6-5 0,-4 7-13-2,0 0-22 2,0 0-22 2,-23 0-54-4,-19 31-80 0,19-11 12 6,14 5-219-6</inkml:trace>
    </iact:actionData>
  </iact:action>
</iact:actions>
</file>

<file path=ppt/ink/inkAction15.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7T04:15:43.51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F0"/>
    </inkml:brush>
    <inkml:brush xml:id="br2">
      <inkml:brushProperty name="width" value="0.05292" units="cm"/>
      <inkml:brushProperty name="height" value="0.05292" units="cm"/>
    </inkml:brush>
  </inkml:definitions>
  <iact:action type="add" startTime="6852">
    <iact:property name="dataType"/>
    <iact:actionData xml:id="d0">
      <inkml:trace xmlns:inkml="http://www.w3.org/2003/InkML" xml:id="stk0" contextRef="#ctx0" brushRef="#br0">12537 269 54 0,'0'0'279'22,"0"0"-176"-22,0 0 7 1,0 0 4 5,0 0-24 5,0 0 2-6,0 0-14-2,0 0-11 7,5 0-7-3,-5 0-12 1,0 0-2-3,0 0-4 5,0 0-8-4,0 0 2 3,0 0-3-1,0 0 3 0,0 0 3-2,-9 0-5 2,-7 0-7-1,-1 0-4 2,-6 0 1-3,2 0-7 1,-5 0 1 2,0 0 7-4,3 0-4 4,-9 0-1-1,0 0 5 0,2 0-4-3,-1 0-6 6,-2 0 0-3,2 0 2-3,-2 0 4 3,-3 0-5 2,4 0 3-3,0 0-6-2,2 0 0 7,-7 0-2-6,4 0-2 0,-5 0 2 0,-1 0-4 4,3 0 0-4,-5 0-1 2,1 6 0 1,-1-4 2-2,-2 2 0-2,-1 1-2 5,-6 1 0-3,-4 0 0 0,2 2-2-1,0-3-3 4,-1 4 4-2,6 0-4-1,-3-5 2 1,4 9 0-2,4-3-2 2,-2-2 2-2,5 4 1 2,6-1-3 0,1 1-1 2,7 2 1-4,1 0 0 4,5-3 1-5,-1 6-1 6,4 2 0-6,-2 3 2 0,4 10-1 3,-2 3-2-1,3 12 2 2,1 2 1-2,1 5-2-1,3 6 0 4,0-2 1-4,3 4-1 0,-2 8 0 4,1 6 0-2,6 6 1-1,0 7-2 1,0 2 1-2,0-4 0 1,0-3-1-1,0-8 2 3,0-10-1-1,6-9 1 1,6-8 0-3,2-10 3 4,1-6-4-3,0-1 5-3,0-7-5 4,5-1 2 1,-7-6 1-1,6-4 0-4,-1-6 3 8,5 1-4-6,-3-1-2 1,8 1 1 1,8-1 0 1,4 2 0-3,10 5-1 1,8 2 0 2,7 3 3-2,3-3-1 1,5 2 2-2,-5-2 1 2,0 0 0-2,4-3-1 1,2 0-1 2,6-2-3 0,10-7 3-4,4 4-1 3,-1-3-2 1,2 2-1-4,1 3-3 3,-12-2 2 1,-7 1 0-2,-3-2 1-1,-3 1 0 4,6-2 0-4,7-7 3 3,4 0-3-3,9 0 1 2,-2 0-1 0,-6 0 3-1,3 0-1 2,-5 0-2-2,0 0 3-2,-3 0-1 4,0 0 0 0,6 4 5-2,-3 3-6-1,3-5 3 1,4 0 0 1,-7-2-4-1,-7 0 1 0,-5 0 1 5,-4 0-1-7,-2 0 3 2,7-2-2 1,4 0-1-2,-2-2 0 0,2 1 3 5,-4 1-2-3,0 0-2-2,-8-2 0 1,-3 1-2 2,-3-2 2-3,-5 0 0 2,0-2 0-1,-4 4-1 2,2-2 0-4,5 3 1 4,1-5 0 3,5 2 0-8,-2 0 0 2,-5-4 2 3,1 3-2-3,-2 4 1 2,-4-1 0-2,2 0 1 3,-2 3-1-1,-6 0-1 0,7 0 2 0,-2-3 0-2,-1 3-1 0,-2 0 0 2,0 0 0 2,0 0 0-5,-2 0-1 2,-2 0 2 2,0 0-2-3,2 0 1 2,-4 0-1 1,5 0-1-1,2 0 0-2,2 0 1 1,-1 0 3 2,4 0-3 0,-3 0 0-2,-2 3 0 0,-3-3-1 0,-3 0 1-2,-2 0 0 4,4 0 0 1,-4 0 1-4,3 0-2-1,-4 0 1 4,2-5-2-1,-5-7 2-3,-1 4 2 4,-3-4-2 0,-8 1-4-2,-2 3 2-1,-4-5 0 4,0 0 1-4,-4-4-2 2,1 1 2-1,2-7-1 2,-4-9 0-3,1-15-3 6,-1-9 3-6,0-11-3 6,-1-4 4-8,-2-6-3 4,0-9 1-3,-6-3 3 0,-4-6-4 3,-3-5 3 0,0 5-1-1,0 5 1 0,0 8-1 2,-13 10 0-2,-10 4-2-1,-1 4 2 2,-3-4 0 1,-6 3 1-2,-1 7 0-1,-4 4 0 4,-2 10 0-4,-5 4-2 4,0 9 1-5,-6 1 0 4,-1 2 1-3,-4-1-1 2,-5 4 0 0,0 2 2 0,-6 6 1-1,2 3-1 0,0 4 1 2,-5 0-1-3,6-1 0 1,-5 7-1 1,4-3 2-1,2 1 0 0,-6 6 0 0,3 0-1 3,0-3 1-5,0 3 0 3,3 0-1 1,5-3 1-2,-6 3 0-2,3-3 0 6,-1 3 0-6,1-2 2 5,0-1-2-4,2 3-1 2,-1 0 2-1,-1 0-1 1,2 0-1-1,4 0 2 1,1 0-1-1,5 0 1 1,-2 0 2 1,-3 0-3-2,2 0 0-1,0 0 0 3,-4 0 0-3,-4 3 0 1,-4-1 4 1,6 4-4 0,-1 1 3 1,2-3-4-3,4 5 0 3,-2 0-2-3,0 3 2 0,-2-5 1 1,1 1 1 4,3 4-3-5,-3-7 1 0,-1 4 0 5,7-3 0-6,-7-1 0 2,-2 1 0 0,-5 3 1 2,3-1-1-2,-4 1 1-2,4-4-1 7,6 0 1-5,-2 2-1 2,4-6 1-3,-3 3-1 0,4-2 1 2,0 1 0-2,-2 0-1 2,-1-3 1 2,-4 6 0-5,-8-4 0 6,1 5 0-6,-3-3 2 4,6 0-1-5,-3-4-1 6,6 0-1-1,3 0 0-5,11 0 0 5,5 0-2 1,14 0 1-3,6-6-8-1,13 6-27 3,0 0-51-4,4 0-47 3,-9 2-92-1,6 18-69 2,4 17-446-2</inkml:trace>
    </iact:actionData>
  </iact:action>
  <iact:action type="add" startTime="9910">
    <iact:property name="dataType"/>
    <iact:actionData xml:id="d1">
      <inkml:trace xmlns:inkml="http://www.w3.org/2003/InkML" xml:id="stk1" contextRef="#ctx0" brushRef="#br0">22280 2160 355 0,'0'0'174'9,"0"0"-91"-3,0 0 1 5,0 0-49-5,0 0-7 1,0 0 5 0,0 0 21 0,-84-2 7-1,58 2 5 2,2 0-3 0,-10 0-13 0,-8 0-5-1,-6 0-6 0,-13 6-13 0,-9-1 2 1,-5 6-6-2,-11-6-2 3,-14 7-4 2,-3 3 2-5,-2-5 1 0,0 4 4 3,10 1-9-2,-1-5 0-2,10-1 1 6,4 3-3-6,8-4-4 1,1 4 7 4,5-4-4-4,2-1 1 2,8 3 1 0,5-5-2 0,8 6-4 1,3-2 2-4,9-1-2 4,8 1-1-1,7-1 3 0,5-1 1 0,4 1 3-1,2-1 0-2,7-5-2 3,-5 6-3 1,2 5 1-3,-1 10 1 3,-6 14 3-1,0 13-1-2,1 14 3 2,0 6 3-1,-5 10 2 0,2 6-12 0,-1 4-2 1,0 9 2 1,9 7-2-1,1 2 3-2,-4 4 6 2,7 1-5-1,-3-2 2 0,3-2 0 3,-3-1-3-4,3-7-1 0,0-5-2 1,0-7-2 3,0-2-4-3,0-2 4-2,0-7 0 6,0-7-2-2,0-10-2-3,10-16 1 4,6-11 0-6,-4-11-1 3,-1-6 0 2,1-7 1-2,4 0 2-1,1-5-3 1,6 0 2 3,6-1-2-4,10-4 0 1,3 0 1 2,12 0 0-3,16 0-1 0,6 0 1 5,19 0 1-6,12 0 0 4,7 0 0-3,4 0 3 4,11 8-1-4,3 0 2 2,0 1 2 0,2-3 0-2,7-6-3 2,-6 0 0-1,5 0-1 1,0 0 1-1,-16 0-5 3,0 0 0-4,-4 0 2 2,0 0 3-2,0 0-3 3,1 0 4-2,-7 0-1-1,4 0 0 3,-5-6-2-3,-5 1 0 2,1 1 0 0,-18 1 0 1,2 3 3-3,-4 0-2 0,6 0 0 4,-6-3-2-5,1 3 0 3,-11 0-1 0,1 0 1 0,-2 0 0-2,-4 0 2 3,3 0-2 0,3 0-1-3,-3 0 1 0,-1 0-2 4,-4 0 0-3,-6 0 0 0,-3 0-1 2,-3 0 1-2,4-2-2 0,-3-3 1 1,3-2 0-2,0 2 1 1,2 0 0 3,4-2 0-3,1 4 0 0,4 1 0-1,1-3 0 5,-4 2 0-5,-1-3 0 1,-1 4 0 0,-2-2 0 1,1 4 1-1,-5-2 1 1,3 2-1 4,-6 0-1-8,-5 0 0 1,-2-3 0 4,-8 3 1-2,2 0 0 0,-3 0-1 2,-1 0 0-1,-2-3 0-2,4 0 0 4,0-1 0-5,1-6 0 2,-4 2 0 1,-1-9 0 0,-3 3-1 0,-7-6-1-1,-3-3 2 2,-3-1-1-3,0-8-2 0,-1-10 1 4,-6-9-2-2,-7-13 1-4,-7-4-1 7,-5-8 0-4,0 1 0 1,0-13-1-2,0-6-1 2,0-14 2-2,0-11 1 2,-5-4-3 2,-7 5 2-3,-1 12 1-1,0 9-1 3,-2 6 1-3,-8-3 0 1,4 5 0 1,-5 2 2-2,-5 11 0 1,1 8 0 1,-4 13-1 2,-5 3 1-2,0 8 0-2,-6 2-2 3,-5 5 2-4,-4 0-1 3,0 4 1 0,-8 2 1-1,-1 3-1 1,0 3 1 0,-7-1 0 0,5 1 1-1,-14-1-1 0,4 6 1 2,-6 2 1-3,5 3-1 0,-6 4 0 4,3 3 0-3,2-1 0 1,-1 0-1-1,4 4 0-1,1 2 2 2,1 3-2 0,-4 0 3-1,-7 0-2 0,-1 0 2 1,-7 0-2 3,1 0 0 1,-1 0-1-10,2 0-1 4,6 0 1 1,1 0-4 5,8 0 4-5,-2 0 0-4,0-4 0 6,0 3 0-3,-6 1 0 3,6 0 1-3,-5 0-1 1,8 0 0 2,-2-4 1-3,2 4 1 2,5 0-2 0,2 0 1-1,0 0 2 0,7 0-2 1,7 0 1 0,-1 0 0 0,5 4-1-1,-4 1 0 5,5-2 0-7,2 0 1-1,-1-1-1 7,-5 2-1-6,1-1 1 5,-4-1 1-6,1 1 2 6,-5 0-2-4,-1 0 0 0,1-1 0 4,7-2 2-1,-7 4-2-3,4-2 0 2,-7 1 2-2,1 3 5 1,-4 2-7 0,-5-2 6 6,0 2 0-10,-1-3-5 5,3 3 6 1,0-2-8-3,2 4 2 0,-1-3-2 5,11-1-1-6,5-4 2 2,-1-2-2 2,12 0 0-2,10 0-2 1,1 0 0-2,11 5-3 2,-1-4-25-1,-4 2-37 1,1 1-79-1,15-4-40 1,1 0-168 0</inkml:trace>
    </iact:actionData>
  </iact:action>
  <iact:action type="add" startTime="13196">
    <iact:property name="dataType"/>
    <iact:actionData xml:id="d2">
      <inkml:trace xmlns:inkml="http://www.w3.org/2003/InkML" xml:id="stk2" contextRef="#ctx0" brushRef="#br0">18920 9848 305 0,'0'0'132'5,"0"0"14"1,0 0-10 2,0 0-31 2,11-167-24-5,-63 147-17 4,-28 14 10-3,-40 6-28 0,-34 21 3 1,-31 43 0 3,-15 34-16-4,-5 35-9 0,18 30-6 4,19 25 8-3,28 16 27-2,21 11-24 8,30-8-6-8,40 1-3 3,39-8 4-2,17-12-6 3,93-11 5 0,50-22-14-1,58-32 4-2,62-46-7 1,49-60-3 1,36-34-1 1,-4-104-2-4,-29-63 1 2,-69-45 1 3,-85-31-2-1,-82-21-4-6,-86-14 0 6,-52 7-1 0,-93 26-4-3,-45 31-37 2,-41 55-92-1,120 161-49 0,9 15-223 2</inkml:trace>
    </iact:actionData>
  </iact:action>
  <iact:action type="add" startTime="14214">
    <iact:property name="dataType"/>
    <iact:actionData xml:id="d3">
      <inkml:trace xmlns:inkml="http://www.w3.org/2003/InkML" xml:id="stk3" contextRef="#ctx0" brushRef="#br0">27540 13897 372 0,'0'0'110'6,"0"0"-8"4,-41-167 32-4,-51 134-35 4,-45 16-9-6,-51 17 3 5,-32 9-29 0,-25 61-5-3,1 36-9-1,17 38 7 5,25 30-6-1,46 22 5-2,48 21-2-1,45 9-13 0,48-5-2 2,15 2-15 1,101-15-4-4,79-28-4 3,62-24-13 1,69-41 3 0,38-47 1-4,19-59 0 3,9-29-7-1,-35-89-3 0,-61-54-2 1,-79-32 0-1,-102-26 0 0,-96-30-2 4,-45-17-6-4,-102 0-14 0,-63 11-45-1,-139 3-52 5,-49 50 12-2,187 168 17-3,-8 27-186 1</inkml:trace>
    </iact:actionData>
  </iact:action>
  <iact:action type="add" startTime="16955">
    <iact:property name="dataType"/>
    <iact:actionData xml:id="d4">
      <inkml:trace xmlns:inkml="http://www.w3.org/2003/InkML" xml:id="stk4" contextRef="#ctx0" brushRef="#br1">11750 2354 741 0,'0'0'190'8,"0"0"-26"-4,0 0-30 6,0 0-44-3,0 0-13 2,0 0-30-5,0 0-24 5,-113-11-10-3,19 15 27 1,-9 6 10 0,-4 2 0 2,-3 2 3-1,5-3-9-2,-2 0-5 1,3 0-5 1,-2-2-11 0,12-6 2 1,1 2 0-1,16-2-5-2,12 0-2 3,10-1-2-2,14 2 0-1,12-1-2 2,2-1-2 1,12 1 2-2,5 0-3-1,7-3-2 2,3 5-2 1,0-5-2-1,-4 9 1-2,-8 10 1 1,-2 12 0 1,-4 17 7-2,-2 12-5 2,7 12-9 0,-3 12 0 1,9 9 0-3,-6 6 0 5,3 2 0-3,-1-7 0-1,7 3 0-1,1-1 0 0,0 0 0 3,3-2 0-2,0-1 0 1,-6-6 0-1,6-13 0 1,0-12 0-2,0-8 0 4,0-5 0-6,0-10 0 5,6-1 0-1,13-11 0 1,-4-1 0-2,6-1 0 1,1 0 0 0,4-3 0-2,-1 3 0 1,-2 1 0 0,7-3 0 2,1-3 0-3,5-3 0 4,5-4 0-5,2-2 0 3,9 0 0-1,5 1 0 0,4 5 0 0,5-4 0 2,0 4 0-1,3 3 0-2,2-5 0 3,2 2 0-2,4-9 0 2,4 1 0-3,6-4 0 2,8 1 0 0,4-4 0-1,8-2 0 0,2 0 0 0,7 0 0 2,13 0 0-4,1 0 0 3,5-6 0-1,-12-8 0 1,-2 4 0 0,-13 1 0 2,-3 6 0-4,-7 3 0 1,2-3 0 2,-4 3 0-3,3 0 0 1,-2 0 0 1,-3 0 0 0,2 0 0-2,-1 0 0 1,5 0 0 1,0 0 0 4,8 0 0-8,2 0 0 2,3 0 0 5,-4 6 0-7,-5-4 0 6,2 5 0-5,-15-7 0 4,5 2 0-3,-2-2 0 3,-3 3 0-2,5-3 0 1,-3 3 0-1,-5-3 0 2,-1 0 0-3,-6 0 0 1,-1 0 0 2,3 0 0-2,-1 0 0 0,-1 0 0 0,1-3 0 1,-6-2 0-1,-2-2 0 1,3 2 0 0,-9 2 0 0,2 1 0 1,-3 2 0-3,6 0 0 1,4 0 0-1,6-3 0 2,4 3 0 2,0 0 0-3,0 0 0-1,1 0 0 2,-4 0 0 0,2 0 0-1,-6 0 0-1,-1 0 0 2,0 0 0 0,-6 0 0-1,0 0 0 2,1 0 0-1,-10-6 0 0,-3-2 0-2,-5-5 0 2,-8 6 0-2,-2-4 0 2,-2-1 0 0,-11-2 0 0,5-3 0-1,-2 0 0 2,-3-3 0-3,1 2 0 2,2-2 0-2,-3-3 0 3,-2 1 0-2,2-4 0 4,-2-1 0 0,-1 4 0-9,-4-2 0 7,2 6 0-3,-2-2 0 1,-2-5 0 3,2 7 0-2,1-4 0-4,-4 4 0 2,1-1 0 4,-3 0 0 0,2 1 0 0,-3-4 0-9,3 1 0 6,-5-3 0 2,1-4 0 0,-2-7 0-4,-4-9 0 4,-7-8 0 4,-5-16 0-9,2-2 0 5,1-8 0-6,-4-5 0 4,0-4 0 2,0 4 0-2,0-6 0 1,-8 6 0 0,-15 5 0 0,-9 3 0-1,4 11-3-3,-5 4 3 5,-3 7-1-1,-5 3 0-2,-2 1 1 3,-2 2 0 0,1 7 0 3,-5 1 0-11,1 9 0 7,-7 3-1-2,-3 1 1 3,-4 9 0-3,-11-1 1 3,-2 7 1 0,-2 0-2-2,-12 6 3-2,-3 2-3 4,-5 1 0-2,-8 0 0-1,1-2 0 3,-5 1-3-2,8-1 2 2,-7-1 0-2,6 6 1 2,3 0 0-5,-1 0 0 4,0 0 0 2,4 0 0-5,-1 0 5 2,0 0-5 1,6 0 0 1,-6 0 0-2,-1 0 0-1,1 0 0 2,7 0 0-1,-2 0 0 3,11 0 0-4,4 0 0 3,-7 0 0-4,0 0 0 3,-3 0 0 0,-8 0 0 0,0 0 0-2,6 0 0 2,5 0 0-1,4 0 0 2,7 0 0-1,0 0 0 0,2-5 0-1,-6-1 0-1,2 0 0 3,2-3 0-4,-9 1 0 4,5-3 0 2,-4 3 0 2,1-1 0-11,6-2 0 6,2 2 0 5,-4-2 0-10,1 2 0-1,1-2 0 6,-3 4 0 0,3 0 0-1,3 5 0 0,-9 2 0 1,4 0 0-1,-4 0 0 2,-4 0 0-4,-3-3 0 4,3 3 0-2,-13 0 0 2,-3 0 0-3,-11 0 0 2,-6 0 0-1,5 0 0 3,10 14 0-4,7 2 0 4,11 7 0-5,12 0 0 2,8-1 0-1,12-2 0 3,7 2-112-1,25 0-98 1,20-12-118-2,0-5-352-2</inkml:trace>
    </iact:actionData>
  </iact:action>
  <iact:action type="add" startTime="19595">
    <iact:property name="dataType"/>
    <iact:actionData xml:id="d5">
      <inkml:trace xmlns:inkml="http://www.w3.org/2003/InkML" xml:id="stk5" contextRef="#ctx0" brushRef="#br1">21242 320 472 0,'0'0'217'8,"0"0"-58"-2,0 0-53 2,0 0-65 0,0 0 13-2,-161-14 10 0,80 14-19 3,-15 0 4-2,-13 0-3-1,-2 0 0 3,-7 0 2-1,7 0-12-1,5 0-7 0,9 8-10-1,10 7 2 2,7-1-2 0,9-1 2 0,4 4-5 3,8-3 4-5,11 0-6 1,8 2 1 1,2 2 6-2,9-1-2 2,3 5 4 4,5 3 2-9,1 9 7 6,10 6 4 4,-7 7-1-11,8 18-12 5,5 6-5-1,4 4-3 2,0 10-4-1,0-1 2 0,0 9 0 3,4-1-4-4,5-2-2 3,2-2 1-2,-5 0-3-1,0-5 0 3,3-16 0-2,-4-7 2 0,8-18 0 0,-2-9-3 2,-1-5 1-1,7-3-1-1,3 1 2-1,9-3 2 3,-1-2-1-2,8-1 1-2,0-3-5 4,8-3 1-1,-4 1-1 0,1-5-2-1,3 2-1 1,-4-2 0-1,2 0 1 0,3-1 1 2,9-1-1-3,1 0 2 2,6 4-2 0,5-2 3 0,0 2 0-2,9-4 1 2,-4 0-1-1,3-1 1-1,3-3-1 4,4 1 0-3,2-5 1 2,6 0 0-2,-2 0-2 2,0 0-2-4,-3 0 4 4,-1 0-3-4,-5 0-1 3,-4-7 5-1,-4 1-4 3,-6 0 4-3,-1 5 0-1,-2-3-2 3,3 1 2-3,-5 0 1 3,-1 3-4-4,8-2-3 3,-11 2 0 1,7 0 0-2,-4 0 0 1,2 0 0-1,6 0 0 1,-6 0 0-2,3 0 0 2,-3 0 0 0,-2 0 0 1,6 0 0-4,-4 0 0 4,7 0 0-2,3 0 0 1,-2 0 0 1,4 0 0-4,-4 0 0 3,-1 0 0 0,0 0 0 2,-1 0 0-3,3 0 0 1,7 0 0 0,1 0 0-5,0 0 0 5,6 0 0 0,-9 0 0 1,5 0 0-4,-5 0 0 6,0 0 0-5,3 0 0 1,-6 0 0-1,2 5 0 1,-5 3 0 2,1-2 0-1,5 0 0 0,-4 1 0-2,-5-7 0 3,3 0 0-2,-4 0 0-2,1 0 0 4,2 0 0 0,-2 0 0-2,-4 0 0-1,0-7 0 2,-8 1 0 0,8 3 0 1,-4 0 0-3,4 2 0 0,-2 1 0 2,2-7 0 0,-2-2 0 1,1 1 0-4,-5-2 0 4,2 1 0-1,-1 6 0-1,1-2 0-1,-1 2 0 3,1 0 0-2,-4-6 0-1,-1 1 0 2,1 1 0 2,0-10 0-2,1 7 0-3,0-4 0 3,-1 1 0 0,-4-4 0 0,1 2 0-1,-1 2 0-1,-3-2 0 3,7 4 0-1,-8 0 0 0,2-1 0-2,6 1 0 2,0 2 0 0,1-3 0-2,-3 2 0 2,-8 2 0 0,1-4 0 0,-4 5 0 2,-4-5 0-4,3 4 0 2,-8-4 0 0,-4 7 0-1,5-3 0-1,-4 1 0 0,-3 2 0 5,4-7 0-7,-2 4 0 4,-1-3 0-1,3 5 0 3,-4-5 0-5,-1 5 0 3,-2-1 0-1,3-6 0 2,-3 5 0-1,2-3 0 1,2-2 0-1,-4 1 0-2,1-2 0 0,0 3 0 2,-7-3 0-1,5-6 0 0,-4-5 0 1,2-4 0-1,1-8-6 0,-2 2-2 3,-2-8 3-2,-9-10-1 1,1-9 3-5,-8-8-7 5,0-11 5-4,0-3 1 4,0-4-2-2,0 1 4 0,-11 5 1 1,-2 9 0-1,1 4-1 1,-1 3 0-3,-6 1 0 3,2 3-1 1,-3 15 2-1,1 8-1 0,-1 11 0-1,-5 2-1 0,-3 3 2 1,-11 6-1 2,3 2 0-1,-9 3-1-5,-4 4 2 4,-2-4-4-1,-10 4 5 1,-7-1-1-2,-3 1 0 2,-10 1-1 0,-3 0 1-1,-16-4 1 0,-6-3-1 3,-6-1 1-4,-1 1 0 3,-4 6 0-1,7 6 0-2,-1-2 1 1,0 4-1-1,-5 0 0 2,-2 0 2 0,1 0-1 6,1 0 0-14,0 0 3 8,-4 0-2 0,-14 0-1-1,-10 0 0 0,-9 0 2 0,-3 4 2 2,8-4-5-2,3 2-1 1,0 3-2 1,-7 5 3-3,10-3 0 0,0 5 1 2,7-4 0 0,12 2 0 0,1 2 2 0,-1 0 1-2,7-6-1 2,4-2-3 0,6 3 5 1,5-1-4-4,10-1 2 3,-7 0-2 0,1 2 0 0,-6 1 3-2,-1-3 3 2,4 6-4-1,3-5 3 1,13-1-2-1,-2 1-4 1,7-6 2-1,0 0-1 1,-3 0 0 0,5 0 0 0,-4 0-1-1,2 0 0 0,3 0 1 0,-4 0-1 1,6-6 1-1,1 3-1 2,7 1 1-2,8 2 1 1,7 0-2-1,3 0 2 1,8 0-1-2,11 0-1 2,0 0 0 0,5 0-1 1,-3 0-4-4,-5 5-20 4,-11 14-34-1,-14 2-58-2,2 10-65 1,38-17-60 0,3 1-176 1</inkml:trace>
    </iact:actionData>
  </iact:action>
  <iact:action type="add" startTime="23677">
    <iact:property name="dataType"/>
    <iact:actionData xml:id="d6">
      <inkml:trace xmlns:inkml="http://www.w3.org/2003/InkML" xml:id="stk6" contextRef="#ctx0" brushRef="#br1">19402 12818 52 0,'0'0'288'3,"0"0"-186"6,0 0 11 0,0 0 33-1,0 0-39-4,0 0-19 3,-201-43-8 0,97 43-5 2,-20 0-18-3,-6 0-5 2,-18 0-19-1,-6 0-5-1,-7 0-2 3,-10 0 13 0,-3 0 3-2,8 14-10 2,-5 18 10 0,0 3-11 0,-3 11-12 0,-19 4 2-6,5 9-1 5,-7 6 0-1,1 8-2 0,9-3 1 2,2 6-1-3,16 1-3 3,14 1-2-2,12 9 1 0,24 5-1 1,5 9 4-2,9 9 4 3,10 3 0-2,9-1-4 0,15 1 0 4,13-4-7 1,16 10 5-10,15 9-8 6,17 25-2-2,8 20 3 0,1 16-1 3,54 8 1-3,18-1 1 3,27-1-4-3,30-2-3 3,14-4-2-3,32 4 1 1,33-11 0 1,29 1 2 0,29-8 1 0,24-12-3 0,9-8 0-1,19-18 3-2,13-19-3 3,19-37-1 0,27-24-4 0,13-26 1-2,15-18 3 3,-12-13 2-2,-9 0 1 0,-7-8-3 2,-13-54-2-3,6-35-4 2,-10-62 6 0,-27-40 2 0,-42-50-2-2,-44-36 1 3,-40-15-1-1,-48-16-7-1,-35 7 2-1,-41-8-1 1,-48 2 6 2,-36 1 0-1,-36 2-4-1,-65 13 0 0,-53 23 1 2,-66 39 0-1,-62 37-8 2,-65 47 0-6,-49 38 10 4,-17 26-9 0,-21 22 1 0,-8 22-34 0,-7 26-33 0,15 19-29-1,314 19-122-3,43 26-241 5</inkml:trace>
    </iact:actionData>
  </iact:action>
  <iact:action type="add" startTime="25097">
    <iact:property name="dataType"/>
    <iact:actionData xml:id="d7">
      <inkml:trace xmlns:inkml="http://www.w3.org/2003/InkML" xml:id="stk7" contextRef="#ctx0" brushRef="#br1">26046 8770 384 0,'0'0'84'9,"0"0"51"2,-218-18-3-7,114 18-42 4,-18 10-13 0,-14 25-21-3,-8 9-7 2,-12 9-13 1,-12 13 0 2,-6 8 2-5,-15 17 0 2,9 8-8 3,7 15 8-3,9 6-7 1,14 9 0-2,11 7-6 2,19 2-4 1,13-1-8-2,20 12 10-1,7 3-4 2,22 4-3 0,12-6 4-2,12-1-3 4,14-3 7-5,7 1 2 5,13-4-9-3,0-7 3 0,3 1-8 0,45-8-1 1,14-3 3 0,22-5-5-3,13-9-2 4,16-11-5-1,9-4 0-2,14-5-2 2,19 7 4 1,32 17 2-3,21 6 1 1,25 5 2 1,19-3-6-1,14-16-1 1,10-9-2 2,22-8 0-5,7-7 1 4,8-2 1-1,6-3 14-1,-1-10-1-1,-9-10-1 2,7-20 5 0,-8-21-18-2,11-18-1 2,9-22 6 2,-2-63 3-4,-3-38 6 2,-16-44-10-2,-33-52 0 2,-24-54 4 0,-30-57-9-1,-30-34-2 0,-35-10 1 2,-46 16 1-3,-54 22-1 0,-52 13 1 5,-16 15-3-5,-87 0 0 2,-45 9-4-1,-63 25-8-1,-83 23-16 3,-99 41 13-1,-113 44 7 0,-103 54 9-2,-92 42-12 2,-74 38 7 0,-3 32 3-2,5 10-32 1,54 71-54 3,555-10-70-2,37 15-142-2</inkml:trace>
    </iact:actionData>
  </iact:action>
  <iact:action type="add" startTime="30710">
    <iact:property name="dataType"/>
    <iact:actionData xml:id="d8">
      <inkml:trace xmlns:inkml="http://www.w3.org/2003/InkML" xml:id="stk8" contextRef="#ctx0" brushRef="#br2">1804 14492 417 0,'0'0'133'7,"0"0"-123"0,0 0 72 2,0 0 9 1,0 0-43-5,0 0-10 2,113 4-3 1,-68-4 6-2,23 0-1 2,14 5-1 2,16 3 2-5,15 9-8 4,-2 3-8-3,15 2-2 1,15 0-3 0,7-4-5 3,16-4 0-1,9-1 5-5,12-5 2 5,12 1 11-3,11-6-2 4,10 1-16-5,11-4-3 2,3 0-6 4,1 0 1-5,1 0-1 0,-1 0-5 2,3-16 1-1,6 0 1 2,12-1 5-2,1 0 2 3,9 3 4-5,4 3-3 1,3-3-8 2,-10 1 0 2,4 3 0-3,-7 0-3 1,-1 4 0 0,8 2 0-1,2 4 0 0,-6 0 6 0,-9 0 4 1,2 0 5-2,-9 20 1 1,-5 0-6 3,-1-3-4-3,-10-3-4-1,5-6-2 1,-5-2-1 1,-3 1 1 0,-10-7 1-1,-16 0-1 4,-10 0 4-6,-9 0-2 3,-4 0 2-1,-6 0-1 0,-6 0 1 1,-15 0 0-2,-3 0-4 8,-6 0 0-10,-3 0 0 4,-6 0 1-1,-8 2 0 1,-19 1 0-3,-10 1-1 7,-24 0 4-6,-24-4 1-1,-20 0 0 2,-17 0-2 2,-10 0 2-1,0 0-5-3,-26 0-1 4,-32 2-5-2,-24-2 4 0,-14 0 1-1,-20 0 1 3,-17 0 0-1,-21 0 0-2,-11 0 1 3,-32 0-1-2,-21 0 2 1,-28 0-1-3,-27-6 1 4,-17-1-2-1,-8-2-4-1,-11-8 4 0,0 3-3 3,-7-5 3-4,-14-1 3 1,-15 1-2 0,-20 1 2 2,-14 6-3-2,4 7-4 0,17 5 4 2,7 0 0 0,6 5 0-2,7 29 1-1,-4 3 1 2,1 5-2-2,12-2-2 2,8 2 0 1,21-3 2-2,8 3 1 1,8 1-1 0,6 1 3 0,-9 7-3-4,6-11 0 4,10-6-1-1,2-21-2 2,16-10 3-3,15-3 0 2,19 0 0 1,19-20 0-3,13-8 2 0,16 6-2 3,10 2 0-2,19 3 0 0,19 15-3 0,14 2 1 4,12 0 0-5,9 0 0 1,11 0 0 0,9 12 0 3,13 3 1-5,24-3-3 3,12-2-3 0,15-3-5 1,4 1-4-3,0 4 11 1,29-1 5 1,23 3-7-2,16-2 5 3,13-2 1-2,14-10 0 1,22 0-5-2,21 0 6 2,18 0 0 0,26-3 0-2,18-4 0 3,14 3 0-2,17 1 0 2,19 3 0-3,23 0 0 1,20 0-1 5,11 14 1-7,18 3 1 4,4-5 1-3,4-3-1 1,11-7 1-1,4-2-2 2,16 3-2 1,4-1 1-1,1 4 0-2,-8-2 1 1,-16-2 3 3,-5-2 1-5,-9 0-4 2,3 0 0 2,0 0 0-1,-3-6 1-2,-6-7 3 0,-15-2-2 4,-13 3-1-4,-18 1 1 3,-5 4-2-2,-7 0 0 2,-3 7 3-4,-8 0 1 3,-12 0-3 1,-15 0 5-2,-13 0-5 0,-17 0 2 3,-16 0 1-4,-24 0 5 0,-25-8-8 2,-13-14-1 0,-18-7 0 1,-17 7 0-4,-19-1-1 5,-24 6 1-2,-16 7 0 1,-17 0 1-5,-1 5-2 5,-6-4 0-4,0 1-2 3,-38 3-3 1,-30-7 6-2,-9 7 2 0,-17 2-1 0,-16 1 2 2,-11-1-2-4,-24-3 0 5,-16-2 0-3,-20-1-1 0,-16-2 1 0,-14-6-1 1,-18-3-2 0,-12-5 2-3,-7-5-2 6,-6 6 2-3,5 1 0 3,0 10 1-8,-4 7 1 4,-7 6-1 0,-6 0 1 2,-3 0-2-1,1 0-2-1,10 15 1 0,0-1 0 2,10-1 1-2,11 7 0 0,7 2 0 2,-3 7 1-4,-8 1 1 2,0 5-1 0,-2-4 0 0,-5 4-1 2,7-3-3-2,-7-4 0 1,6-9 3-1,3-7 0 2,4-12 1-3,3 0 0 1,-4 0 0 1,7-17 0 0,-7-3-1-3,14 3-1 4,9 6-2-2,11 5 3 2,11 3-2 1,14 1 2-5,15 2 1 2,14-2 0 0,23 2-1 0,25 0 1 4,19 0-2-6,25 0 1 2,17 0 0 0,21 0-1 2,8 4-2-3,10 11 1 0,0-4 2 5,16 0 0-3,38 1 0-2,24-4-7 4,28-5 2-3,21-1 4-1,37 3 1 1,26 5 0 1,29 7 0 0,27-6-1-3,22 6 5 5,27 2-3-3,6 3 1 2,8-2 0-3,13-3-1 1,7-4-1 1,20-9-1-2,12-4 1 3,9 0 0-2,-1 0 1 1,-3-9 0-2,-1-13 1 2,0-3-2-1,6-4-2 1,3 4 0-1,-1 2 2 0,-15 6 1 1,-18 4 3 1,-11-1-1-2,-11 0-3 2,-5 3 1-3,-7 2-1 1,-12 6 3 3,-21 3 1-6,-12 0-3 4,-21 0 2 1,-20 0-2-1,-18 0 0 1,-18 0-1-2,-14 0-2 0,-23 3 1-1,-13 6 1 1,-21 6 1 1,-25 4 0 0,-15-3 0 0,-25 1-1-2,-21-2 1 4,-18-5 0-5,-9-1-1 2,0-3 0 1,-49-1 0 2,-27-1-7-5,-30-4 5 2,-21 0 2 1,-21 0 2-1,-22-7-2 0,-11-18 2 0,-16-9-2 3,-23-5 1-3,-18 2 0-2,-30-4 2 7,-26 5-3-4,-14 1-3-3,-11 1 2 4,-1 9 1-1,1 0-1-1,-6 11 2 1,-9 8 1 0,-14 6-1-2,-9 0 1 1,3 0-2 1,9 0-2-1,19 0 0-1,13 0 2 2,6 0 3 0,13 0-3 0,-3 3 3-2,15 2-3 3,27 7-3-2,15 0 2 3,31 1 0-6,29 4-1 4,26 0 1 0,31 2-8-3,22 9-84 4,17 9-50-1,84-17-41 0,0 5-198-2</inkml:trace>
    </iact:actionData>
  </iact:action>
  <iact:action type="add" startTime="35096">
    <iact:property name="dataType"/>
    <iact:actionData xml:id="d9">
      <inkml:trace xmlns:inkml="http://www.w3.org/2003/InkML" xml:id="stk9" contextRef="#ctx0" brushRef="#br2">692 12651 534 0,'0'0'170'8,"0"0"-64"2,0 0 8-3,0 0-46-2,0 0-13 5,0 0 1-5,165-124 6 4,-74 68-4-3,36-16 0 3,28-15-6-3,35-15 3 2,18-10-13-2,13-4-14 3,-4 18-6-3,-27 14-1 2,-29 22-3 3,-44 20 13-3,-31 11 6-3,-31 11-12 3,-26 9 2 0,-18 6 2-1,-6 5-8-1,-5-4-3 3,0 4-10-2,-39-1-8 0,-38-8-6 1,-46-6 6 2,-35-2 8-4,-19-8-4-1,-12 0-1 4,-4-6-3 0,9-6 0-5,10 4-1 6,24 2 1-1,32 8 0-3,34 9 0 1,32 6 0 0,27 5-1 2,12 3 1-1,9 0 0-1,4 37 2 1,0 38 2 1,0 30 9-3,28 21-7-1,15 23 0 5,8 3 0-4,5 0-4 2,-5-12 1 0,1-22-2 0,-7-22 3-2,-6-29-4 3,-10-25 0-2,0-20 1 1,0-13 0-2,9-9-1 3,11-5-6-2,8-58 1-1,7-36-2 2,1-35 1 0,10-40 2 0,12-44 1 0,0-27-2 0,-16-15-4 0,-17 8-3-2,-28 33-2 2,-25 46-2-2,-1 59-1 2,0 49 4-2,0 48 5 2,-24 17 5-1,-26 77 3 2,-24 58 0-4,-30 49 15 3,-6 40-3 2,-13 20 4-3,-11 3 7 2,5-17-7-2,6-22-6 1,13-32-9-4,26-30-1 6,24-24 0-3,27-37 0 0,23-27-15 1,10-27-25 0,19-21-42 0,46-5-34-2,-21-5-102 2,5-5-401-1</inkml:trace>
    </iact:actionData>
  </iact:action>
</iact:actions>
</file>

<file path=ppt/ink/inkAction16.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7T04:15:43.513"/>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act:action type="add" startTime="6279">
    <iact:property name="dataType"/>
    <iact:actionData xml:id="d0">
      <inkml:trace xmlns:inkml="http://www.w3.org/2003/InkML" xml:id="stk0" contextRef="#ctx0" brushRef="#br0">4478 4215 244 0,'0'0'253'6,"0"0"-130"3,0 0-12 6,0 0-25-13,0 0-20 1,0 0-17 8,0 0-13 1,0 0 0-4,0 0 9-2,0-54-5-6,-3 27-11 19,3-1-3-19,0-9-6 12,0 3-5-11,0-6-7 12,0 5 2-12,0-1-5 15,0 6 2-16,13 8 5 13,-1-1 4-13,-1 4 3 23,7 7 3-23,-2-4-1 0,1 5-2 14,0 2 0-14,4 0-2 14,11 4 0-14,1-2 3 13,8 2 2 0,2 3 1-9,1-1 1-3,3-2-4 16,0 2-6-16,-1-3 0 12,2-2 1-10,1-4 0 9,5-2-2-9,0 3-2 2,-1-2-3 10,-2 1 1-12,5 0 0 23,1-1 2-24,7 4 4-1,-6-2-1-1,-2-5-5 13,4-5 0-13,-7-1-6 6,4 0 2 9,-1-2 1-12,2 8-2 21,-1 2 2-24,4 0-2 0,-5 3 3 6,4-3 0 17,-5 2-5-22,4 2 5-1,-2 4-1 4,-1 1 2 21,2-2-1-25,9-2-1 0,3 8-2 5,-2-6 2 9,4 2-5-13,-1 0 4 23,-1-2-2-23,-2 7 0-1,-4 0 3 22,-1 0 3-21,3 0 0-1,0 0 4 5,0 0-8 2,-4 0-3 8,-7 0 0-15,2 0 0 15,-7 0-2-12,0 0-1 10,-3 4 1-13,-7-1 0 14,-1-1-1-13,-12-2 1 14,1 3 0-15,-5-3 1 14,-4 0-1-12,3 2 0 16,-7-2 1-18,-1 0-1 5,-4 0-1 22,0 0-1-26,0 0 2-1,6 0-4 0,0-7 0 12,6-21-3-9,-4-13-2 13,-3-3 6-15,1-6-4 18,-6-2 1-18,-7 3-4 0,-2 5-2 14,-1 14 0-15,0 10-5 15,0 15 5-13,0 5 6 13,0 0 2-14,0 0 4 4,0 0 0 9,0 0 0-14,0 0 0 14,0 0 0-14,0 25 1 13,0 12 4 5,0 7 3-17,0 3-4-1,0-3 0 5,0-3-1 9,0-4-1-9,0-9-2 17,0-5 2-20,0-9-1-2,3-6 1 16,15-2 0-15,1-6-2-1,11 2 0 13,8-2-5-10,5 0-1 12,6 0 5-15,2-10 0 15,0-13-1-13,-2-1 2 12,2 0-2-14,-8 4 1 16,-2 3 0-15,-5 7 1 20,0 4 2-19,-5 6-1-1,-2 0 2 4,-4 0-1 7,-2 0-2-9,0 0 2 11,-6 8 1-13,4 12-3 13,-1 5-1-12,3 3 1 13,3 9 1-15,-3-1 1 7,2 5-1 19,-2 3 0-25,-4 6-1 0,-4 10 1-1,0-2-1 7,-3-2 0 10,3 6-2-15,-1-11 1 13,-4-4 1-11,0-4 0-4,-4-6-1 16,-4-4-13-15,-2-4-23 12,0-1-34-12,0-4-19 4,0 3-57 11,0-25-75-15,0-2-224 25</inkml:trace>
    </iact:actionData>
  </iact:action>
  <iact:action type="add" startTime="8495">
    <iact:property name="dataType"/>
    <iact:actionData xml:id="d1">
      <inkml:trace xmlns:inkml="http://www.w3.org/2003/InkML" xml:id="stk1" contextRef="#ctx0" brushRef="#br0">9596 4050 47 0,'0'0'305'3,"0"0"-168"11,0 0 7-13,0 0-39 9,0 0-34 1,0 0-11-8,0 0-18 18,0 2-16-20,0-11-15-1,0-22-3 10,0-3 3 1,0-1 3-9,0-8 4 18,0 2-2-18,0-2 0-2,0 5-3 12,0 6-1-11,0 10-6 13,0 1-1-13,0 10 2 17,0-1 1-17,0 4 3 10,0 3 0-9,9 0 5 13,11-4 4-15,8 6 2 14,8 0 2-14,2 3 4 16,8 0-2-16,-2 0-10 25,-4 0-1-25,10 0-4 1,-10 0 1 8,4 0-3-9,-4 0-3 12,-6 0-3-7,-4 0 2 9,-1 0-2-14,-6 0 0 14,-5 0-1-11,2-5-1 8,-10-12-1-9,0-10 0 9,0-5-1 9,-4-17 1-18,-3-6-4-1,1-4 3 10,-4-3-1-9,0 1 1 3,0 1 1 10,0 4-1-15,0 6 1 5,0 9-2 15,0 11 1-20,0 13-2 4,0 9 1 11,0 2 0-14,0 2 0 19,0 2 1-19,0 2 1-1,0 0 0 11,0 0 1 2,0 0 0-12,0 0-1 13,0 15 1-13,0 21 12 13,6 3-5-13,16 6-4 17,1 0-1-15,10-3 1-3,-1 2 2 12,3-12 2-11,1 2-2 12,2-3 0-8,1-6-1 10,2-2 2-15,-1-10-1 24,8-4 2-24,1-3-1 0,6-3 1 15,1-3-3-14,2 0-2 4,5 0 1 9,3 0 0-12,0 0-1 3,7 0-1 15,2 0 1-19,5 0-2 2,-2 2 0 12,-3 0 0-14,-4-2-1 16,-1 0 1-15,-9 8 1-1,0-1-2 10,-9 5 1-7,-4-7-1 10,-5-5 1-14,7 0-1 17,-3 0 0-16,10 0 1 13,2-5-3-14,-1-4 4 13,6 4-3-11,-1 2 2 7,-6 3-2-4,0 0 1 6,-6 0 0-4,-2 0 1-2,-5 0-1 2,0 0 0 4,0 0 0-9,-1 0 0 12,-1 0 0-1,-1 20 2-11,3 2 1 2,-1-2-2 8,2-7 1-8,7 1-1 11,-1-4 0-14,3-3 0 12,1-1 1-12,0 0-2 10,3-3 0 12,1 3 0-21,-2 2 2-2,4-3-1 0,-5 1 0 11,1 1 0 1,-7 3 1-11,4-2-1 4,1 4-1 8,-7 2 2-8,3-1-1 10,-1 5 3-15,3-5 2 14,-3-2-3-13,4 1-2 9,-6-4 0 0,4 1 0-9,-9-4 0 14,1 3-1-15,-6-3 1 6,-5 2-2 10,3-2 2-14,-3 0-1 10,-5-1 2-11,-5-1-2 12,-3-3-1-11,-4 0 1 21,-1 0 0-22,1 0 0-1,-3 0 0 10,-1 0 1 3,-1 0-2-12,2 0 1 22,-6 3 0-23,2 2 0 0,6 4 0 6,-11 2 0 17,9 3 0-23,-6 6 1 0,6 5 0 14,-5 7 0-14,0 0 0 4,-1 5 0 15,2 2-1-18,0 1 1 6,-2 2-1-2,-1 0 1 6,0 0-1-6,-2-7-2 8,-4-8-1-13,0-5-11 13,0-5-31-10,0 1-41 10,-7-1-40-12,-3-17-51 11,0 2-191 2</inkml:trace>
    </iact:actionData>
  </iact:action>
  <iact:action type="add" startTime="18239">
    <iact:property name="dataType"/>
    <iact:actionData xml:id="d2">
      <inkml:trace xmlns:inkml="http://www.w3.org/2003/InkML" xml:id="stk2" contextRef="#ctx0" brushRef="#br1">22788 9981 339 0,'0'0'163'6,"0"0"-93"-4,0 0 14 14,0 0-36-15,-169 0-23 17,125 0-11-18,7 0-6 1,5 0-1 24,3 0-3-25,10 0 5 0,10 0 7 12,4 0 10 0,5 0 15-9,0 0-3-3,0 0 12 19,0 0 4-18,17 6 0 9,21 5-14-9,9 2-30 12,-2-3 5-12,-6 1 1 17,-1-2 5-17,-18-2-4 10,-4-3-1-9,-8 4-1 14,-8-5 0-15,0 2-6 12,0 4-9-12,-25 0 0 14,-14 0 0-14,3-5 1 3,-1 2 0 11,13 1 0-15,6-7-1 14,8 5 0-13,6-5 0 8,4 0 0 17,0 0 2-26,0 0-1 1,16 0 3 11,24 5 9-8,2-5-11-3,-4 3-1 11,-9 1-1-9,-14-4 2 10,-10 1 1-9,-5 3-1 9,0-4-2-13,0 0-4 12,-29 0-7 0,-23 0 6-10,-7 0 4 11,-6 0-2-12,1 0-35 11,3 5-43-10,38 3-82 22,8 6-368-23</inkml:trace>
    </iact:actionData>
  </iact:action>
  <iact:action type="add" startTime="19918">
    <iact:property name="dataType"/>
    <iact:actionData xml:id="d3">
      <inkml:trace xmlns:inkml="http://www.w3.org/2003/InkML" xml:id="stk3" contextRef="#ctx0" brushRef="#br1">14967 10951 292 0,'0'0'151'9,"0"0"-62"-8,0 0 8 2,0 0-31 15,0 0-16-17,0 0 1 3,177-25-5 3,-101 25-1 14,13 0 3-21,1-3-9 12,4 0 1-11,-17 3 0 10,-10-6-13 10,-24 6-5-20,-17-2-5-1,-19 2 1 12,-7 0-7-11,0 0-6 11,-33 0-5-11,-25 0-3 12,-25 0 3-12,-1 0 1 13,2 0 0 8,9 0 0-18,14 0-1-3,14 0 2 0,20 0-1 5,14 0 0-1,6 0-1 10,5 2 1-15,0 4 2 13,6 0 6-12,35 3 14 12,12-5-19-1,4 3-4-10,-8-2 0 3,-11-2 1 14,-21 4-1-18,-8-5 5-1,-9 3 1 33,0 3 5-28,-16 4-11-3,-32 5-2-2,-8-5 2 1,-4-2 0 14,4-1-1-13,8 0 1 2,7-2-8 10,5 5-10-13,16-4-10 29,7 3-20-30,10 4-16 0,3 7-47 0,0-11-55 14,0 1-107-14</inkml:trace>
    </iact:actionData>
  </iact:action>
</iact:actions>
</file>

<file path=ppt/ink/inkAction17.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7T04:15:43.51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00B050"/>
    </inkml:brush>
  </inkml:definitions>
  <iact:action type="add" startTime="2196">
    <iact:property name="dataType"/>
    <iact:actionData xml:id="d0">
      <inkml:trace xmlns:inkml="http://www.w3.org/2003/InkML" xml:id="stk0" contextRef="#ctx0" brushRef="#br0">2815 5991 210 0,'0'0'509'16,"0"0"-407"-15,0 0 10-1,0 0-45 12,0 0-11-10,0 0-2 19,0 0-14-21,82 0 11 0,-66 0-5 13,1 0 9-13,2 0-11 13,1 0 0 8,-3 0-8-21,7 0-9 0,-4 0-4 12,6 0-2-12,-3 0 4 13,0 0-5 0,2 0 2-11,1 0 6 15,3 0-12-17,-1-2 2 1,-1-5-1 15,4 2-1-16,-2 2 3 16,1 3 0-16,3 0 4 14,-5 0 2-12,0 0-8 3,1 0-1 4,1 0 0 4,3 0-5-11,4 0-1 2,-1 0-4 8,1 0-1-8,4 0 1 8,4 0-3-8,-3 0 1 11,4 0 6-15,4 0-1 15,-5 5-6-14,5-5 5 12,-2 0-4-13,-3 0 1 14,-1 0-2-12,-1 0 0 14,3 0 3-15,-2 0-2 18,-1 0 2-17,1 0-2-2,1 0 2 12,4 0-3-11,-5 0 1 11,3 0 5-8,6 0-6 8,0 0 2-7,-2 0-2 19,-2 0 2-20,-2 7-1-4,-5-4 0 0,1-1 1 11,1-2-4-5,-4 0 1 7,5 0-1-11,3 0 2 11,-4 3-2-11,2-3-1 4,0 2 3 18,5 1-3-24,3 0 2 1,-1 1 1 5,-2-2-3 2,3 1 6 6,1 3-5-13,-3-4 3 4,0 5-4 10,2-7 3-15,-1 4 1 13,1-4-4-10,-3 0 2 11,2 0-1-14,4 0-1 15,-1 0 1-13,-2 0-1 12,3 0 2-14,-4 0-2 14,-1 0 1-12,-4 0 0 14,-4 0 0-16,-2 0 1 15,0 0-2-14,0 0 4 12,0 0-3-12,4 6 0 13,2-3 0-12,-2 1 0 10,5-4-1-9,-3 0 1 2,7 0-1 16,-1 0 1-21,-6 0 0 0,-1 0-1 17,1 0 2-16,-4 0-1 16,-4 0-1-16,1 0 2 0,2 0-2 11,1 0 1 2,2 0-1-11,2 0 2-2,-1 0-2 12,-4 0-3-10,-1 0 2 12,-6 0 1-15,1 0 0 15,2 0 0-14,-2 0 0 13,0 0 0-14,2-4 1 21,-2 4-1-19,-3-3 0-2,6 3 0 37,-2 0 1-37,6 0-1 0,-2 0 2 0,-2 0-1 0,-1 0 0 15,2 0 0-13,-6 0 0 16,-2 0-1-15,6 0 1-2,-6 0-1 12,-2 0 0-10,5 0 2 9,-3 0-1-10,5 0-1 11,0 0 0-10,-2 0 1 12,5 0 0-15,-2 0 0 4,-6 0-1 22,5 0 0-25,1 0 0-1,-7 0 1 14,7 0 0-13,2 0-1 5,-5 3 1 0,3 1 0 9,-1-4 0-13,-6 0 0 12,4 0 1-13,-1 0-2 4,-1 0 1 10,0 0-1-14,-1 0 1 6,3 0-1 16,-4 0 0-23,7 0 1 0,2 0-1 28,-1 0 0-27,-3 0 1-1,2 0 1 6,-1 0-2-4,-2 0 0 5,3 0 3 7,2 0-3-12,-1 0 0 15,1 0 0-13,2 0 0-4,4 0 0 17,-5 0 0-16,7 0 0 25,-3 0 0-24,-1 0 0-2,4 0 0 0,-5 0 0 29,-1 0 0-29,-2 0 0 2,3 0 0-2,-8 0 0 15,3 0 0-15,1 4 0 5,-2 5 0 3,-4-7 0 7,5 4 0-14,-7 0 0 15,7-3 0-14,1 2 0 11,1 0 0-12,-2-1 0 5,2 1 0 18,2-5 0-21,-2 0 0-3,8 0 0 0,-6 0 0 13,1 0 0-10,-1 0 0 13,1 0 0-16,-6 0 0 26,2 0 0-26,-4 0 0 3,8 0 0-2,-4 0 0 14,5 0 0-14,0 0 0 27,-1 0 0-27,-1-2 0-1,-2 2 0 1,-1-3 0 12,0-1 0-11,3 2 0 13,-2-1 0-12,5 3 0 9,-2 0 0-11,-4-3 0 4,-1 1 0 4,6-1 0 5,2 0 0-13,-1 0 0 16,8 3 0-13,-1-3 0-3,4 3 0 13,-6 0 0-14,2-3 0 28,1 3 0-27,-8 0 0 1,2 0 0-2,-12 0 0 13,0 0 0-12,-8-2 0 13,-11-1 0-11,11 0 0 9,-11 0-4-11,2-1 3 6,3 4 1 13,1 0 0-18,0-4-1-2,5 4 1 19,5 0 0-18,-2 0 0 6,2 0 0-2,6 0 1 10,-4 0-1-14,-2 0-3 14,1 0 2-15,2 0 0 5,0 0 0 11,2 0 1-15,-1 0-1 5,-3 0 1 9,5 0-1-13,-6 0 1 9,6 0 0-8,2 0 0 13,0 0 0-15,-1-3 0 5,-4-7-1 8,2 1 0-13,3-2 1 29,-8 1 0-29,3 0 0 0,-5 1 0-1,-1 4 1 15,2-5-2-12,-4 9 2-3,-4-3-2 30,-1 2 1-29,-2 2-4-1,5 0-11 1,-3 0-10 7,-7 0-9 7,-12 0-26-13,-4 0-35 11,0 14-75-11,-29 25-51 3,12-21-135 9,7 14-520-14</inkml:trace>
    </iact:actionData>
  </iact:action>
  <iact:action type="add" startTime="10871">
    <iact:property name="dataType"/>
    <iact:actionData xml:id="d1">
      <inkml:trace xmlns:inkml="http://www.w3.org/2003/InkML" xml:id="stk1" contextRef="#ctx0" brushRef="#br0">17611 5871 156 0,'0'0'418'4,"0"0"-275"-3,0 0 4 14,0 0-24-15,0 0-26 11,0 0-4 0,0 0 2-9,0 0 5 15,0 0-13-17,0 0-7 11,0 0 3-10,0 0-18 17,0 0-17-17,0 0-10 11,7 0 0-10,12 0-3 16,11 0-3-17,11 0-5-1,2 0-6 12,8 0 8 8,-2 0-4-19,8 0 4 0,4 0-4 6,3 0-12 16,4 0-13-23,4 0 0 0,-4 0 0 4,0 0 0 10,-10 0 0-14,0 0 0 16,-1-4 0-15,-2 4 0 12,-1-4 0-12,-9 4 0 12,-2-5 0-12,-2 5 0 9,-5 0 0 4,-3-2 0-12,-2 0 0 4,-5 2 0 8,-4 0 0-14,-4-4 0 11,-2 4 0-6,-3 0 0 8,-4 0 0-13,-2 0 0 17,-5 0 0-16,-2 0 0 12,0 0 0-11,0 0 0 14,0 0 0-15,0 0 0 11,0 6 0-10,0 26 0 14,-16 12-134-15,6-24-145 17,0 0-122-17</inkml:trace>
    </iact:actionData>
  </iact:action>
  <iact:action type="add" startTime="12109">
    <iact:property name="dataType"/>
    <iact:actionData xml:id="d2">
      <inkml:trace xmlns:inkml="http://www.w3.org/2003/InkML" xml:id="stk2" contextRef="#ctx0" brushRef="#br0">19958 5962 154 0,'0'0'161'3,"0"0"-62"-2,0 0 21 25,0 0 8-26,0 0 8 0,0 0 5 11,0 0-34-11,-2 3-12 12,2-3-9 6,0 0-8-17,0 0 5-1,7 0-16 17,14 0-2-17,3 0 1 11,5 0-7-8,-1 0-4 10,7 0-13-12,-3 0-7 17,5 0-4-18,5 0-5 12,2 0 2-12,6 0-5 23,-3-3 0-23,4 2-1 1,1-8-5 8,0 2-2-4,4 7-5 10,1-1 5-14,0 1-3 13,-4 0-2-13,4 0 1 12,-1 0 0-12,2 0-2 10,2 0-2-7,3 0-7 7,-3 0 0-7,1 0 0 8,3 0 0-6,-7 0 0-3,0 0 0 7,-3 0 0-4,-8 0 0 9,-5 1 0-15,1 3 0 13,1 2 0-10,-1-4 0 7,10 6 0-5,3 1 0 9,2-1 0-13,-3-1 0 6,5-2 0 14,-5-5 0-20,-4 0 0 0,5 0 0 12,-10 2 0-13,-1 1 0 12,-4 0 0-8,1 1 0 11,0-4 0-15,1 0 0 15,-2 0 0-14,5 0 0 20,-3 0 0-21,9 0 0 0,-8 0 0 12,2 0 0 3,-4 0 0-12,-5 0 0-3,0 0 0 12,-4 0 0-1,2 0 0-10,-1 0 0 5,5-4 0 6,2 4 0-11,-3-6 0 14,3 6 0-11,2 0 0 8,-1 0 0-12,-4 0 0 11,-5-5 0 10,-1 3 0-19,-7-1 0-2,3-1 0 5,-4 4 0 19,0 0 0-23,2 0 0-1,-2-3 0 4,3 1 0 10,1-1 0-13,5 3 0 13,-4-5 0-9,5 1 0 0,-5 4 0 15,-5-3 0-20,2 2 0 4,-7-3 0 9,3 2 0-13,-4-1 0 17,-1 3 0-17,4 0 0 14,-7 0 0-13,-3-3 0 9,1-1 0-7,-1 4 0 6,-2 0 0 12,0-1 0-20,-4 1 0 0,-1 0 0 11,3 0 0-10,-6 0 0 9,0 0 0 9,0 0 0-20,0 0 0 1,0 0 0 11,0 0 0-11,0 0 0 13,-9 0 0-13,-23 5 0 20,-27 7-62-21,-14-1-150 0,40-6-74 14,13 7-214-13</inkml:trace>
    </iact:actionData>
  </iact:action>
  <iact:action type="add" startTime="14599">
    <iact:property name="dataType"/>
    <iact:actionData xml:id="d3">
      <inkml:trace xmlns:inkml="http://www.w3.org/2003/InkML" xml:id="stk3" contextRef="#ctx0" brushRef="#br0">24896 5977 220 0,'0'0'239'5,"0"0"-51"7,0 0-22-11,0 0-45 13,0 0-26-14,0 0-14 23,-3 0-15-22,3 0-3-1,0 0 11 10,3 0-3-9,15 0-18 17,5 0-4-18,-3 0-3 11,8 0-6-10,1 0 4 17,2 0-4-17,4 0-2 10,3 0-7-9,2 0-8 19,7 0-5-21,-1 0-1 0,5-3 5 12,-2-2-1-9,2 5 0 13,3 0-1-15,1-4-1 5,-6 4-5 11,8 0 1-16,-1 0-5 20,-2 0-2-19,2 0 2-2,1 0-1 4,-5 0 0 20,0 0 2-23,-4 0 4-1,-2 0 1 13,-2 0-3-11,4 4-4 8,-1 6-2-9,1-3-2 10,6-4-3 5,0-3 6-12,-1 0-8-3,-8 0 0 13,-3 0 0-13,-8 2 0 13,2 1 0-14,-7-1 0 13,7 4 0-9,-1-2 0 11,-6-2 0-15,7 1 0 14,-3-3 0-13,-2 2 0 20,8-2 0-21,-1 0 0 0,-2 4 0 13,3-4 0-11,2 0 0 12,-4 2 0-12,0 0 0 12,0-2 0-13,-3 0 0 9,2 0 0-5,-9 0 0 6,2 0 0-4,-4 5 0-4,-5-5 0 13,-4 0 0-16,4 0 0 14,-9 0 0-13,6 0 0 13,-5 0 0-14,-1 0 0 13,2 0 0 1,-5 0 0-10,-3 4 0-3,-2-4 0 9,2 4 0 3,-5-4 0-12,0 0 0 20,0 2 0-20,0 1 0 0,0 1 0 4,0 0 0 17,0 7 0-22,-18 1-42 1,-15 8-79 12,-18-3-74-13,24-9-53 12,2 6-127-8</inkml:trace>
    </iact:actionData>
  </iact:action>
  <iact:action type="add" startTime="16349">
    <iact:property name="dataType"/>
    <iact:actionData xml:id="d4">
      <inkml:trace xmlns:inkml="http://www.w3.org/2003/InkML" xml:id="stk4" contextRef="#ctx0" brushRef="#br0">28874 5871 132 0,'0'0'275'6,"0"0"-149"9,0 0 16-15,0 0-52 18,0 0-13-17,0 0 13 10,0 0 0-11,0-7 2 12,0 7-7-11,0 0-10 18,0 0 0-18,0 0-11 9,0 0-10-9,0 0-11 22,0 0 2-22,7 0-3 0,6 0-2 11,6 0-5-11,4 0-2 15,6 0 8-16,-2 0-5 14,1 0-2-14,2 0-6 11,7 0 0 2,-4 0-5-11,8 0-9 24,-8 0-3-26,8 0 2 0,-1-1-1 0,4 1 4 7,8 0 1 18,-4 0-1-25,5-5 1 0,2 3-6 27,-2 2 2-26,0 0-1 0,-4 0-12-1,-2 0 0 13,1 0 0-12,-2-2 0 9,-2-2 0 5,2 4 0-14,2-5 0 5,1 5 0 7,2-6 0-12,0 6 0 10,-2-3 0-7,2 0 0 10,-4 3 0-11,10 0 0 3,-1 0 0 9,4 0 0-12,1 0 0 1,1-2 0 10,-4-1 0-13,1 1 0 10,-2-1 0-7,-2 3 0 11,-3 0 0-15,-7 0 0 15,-1 0 0-14,2 0 0 21,-2 0 0-21,-1 0 0-1,-2 0 0 14,-1 0 0-10,-1 0 0-1,2 5 0 4,-2 0 0 7,-6 5 0-10,-1-8 0-1,-3 3 0 8,-8 1 0-6,-7-4 0 18,2-2 0-23,-9 0 0 0,-1 0 0 21,-2 0 0-20,-4 0 0-1,0 5 0 23,0-5 0-23,0 0 0 2,0 1 0 10,0 2 0-10,0-3 0 9,0 4 0 10,0 1 0-20,-7 3 0 0,-33 6 0 1,-18-8-51 12,-25-6-114-14,6 3-83 16,48-3-88-14,9 0-613 13</inkml:trace>
    </iact:actionData>
  </iact:action>
  <iact:action type="add" startTime="28405">
    <iact:property name="dataType"/>
    <iact:actionData xml:id="d5">
      <inkml:trace xmlns:inkml="http://www.w3.org/2003/InkML" xml:id="stk5" contextRef="#ctx0" brushRef="#br0">11233 12089 758 0,'0'0'246'5,"0"0"-103"5,0 0-58 5,0 0-31-14,0 0 2 12,39 0 5-11,-23 0 1 9,4 0 2-9,12 0 1 13,0 0 1-15,6 0-12 26,5 0-14-26,-2 0-5 0,8 0-6 1,5 0-6 20,2 0 1-20,2 0-1-1,6 0 0 14,0-6-2 3,8 2-5-17,-4-3-1 0,12 3-2 15,-3 0 2-15,3-1-5 13,4-5 1-10,-3 0 0 13,-1 2-1-15,1 2-4 13,3 0 2-13,1 2-8 12,-1 3 0-12,3 1 0 9,-3 0 0 4,6 0 0-9,0 0 0-3,-3 0 0 9,5 17 0-9,-6-1 0 22,12 1 0-24,2-5 0 0,5-5 0 4,4-1 0 21,-9-2 0-24,-3 1 0-1,-5-2 0 11,-1 0 0-7,-3-3 0 9,5 0 0-12,-7 2 0 15,2 1 0-13,-4 2 0 0,-3 1 0 8,-1-3 0-6,-12 2 0 19,0 1 0-24,-4-3 0 0,-3 0 0 4,3-3 0 13,-8 0 0-16,-5 0 0 5,-2 0 0 10,-17 0 0-15,-6 0 0 19,-10 0 0-19,-6 0 0 0,-8 0 0 12,-2 0 0-12,0 0 0 27,3 0 0-27,-3 0 0 0,0 0 0-1,-12 5 0 15,-47 10 0-14,-25 2 0 13,-29-4 0-14,-21-4 0 16,-27-1 0-14,-24-8 0-1,-15 0 0 12,-13 0 0-8,-3 0 0 18,0 0 0-22,1 0 0 0,8 0 0 5,13-5 0-1,10 2 0 15,18 3 0-17,10-4 0-3,12 3 0 11,14 1 0-6,2-4 0 11,6 2 0-16,9-2 0 28,8 2 0-26,10 2 0-2,11 0 0 0,7 0 0 13,11 0 0-13,1 0 0 13,-1 0 0-10,13 6 0 10,3 5 0-13,13-5 0 14,14-1 0-10,11 0 0 15,3 2 0-9,6-5 0-7,3-2 0-3,0 0 0 12,0 0 0-9,0-10 0 3,8-10 0 19,13 1 0-23,5 2 0-2,2-1 0 0,10 1 0 11,2-2 0 6,12 2 0-15,12-2 0-2,10 3 0 8,10 3 0 7,16 5 0-14,16-1 0 17,16 1 0-15,13-1 0-2,4 1 0 12,-1-7 0-8,4 7 0 7,-10 2 0-11,-1 3 0 17,-2 3 0-15,2 0 0-2,1 0 0 13,6 0 0-14,4 0 0 29,-1 6 0-29,-17 0 0 1,-15-1 0-1,-24 1 0 13,-14 1 0-9,-15-3 0 9,-18 2 0-11,-19-6 0 4,-24 0-32 2,-5 0-86 5,-2 0-78-12,-25-6-119 11,-2 4-261 2</inkml:trace>
    </iact:actionData>
  </iact:action>
  <iact:action type="add" startTime="30935">
    <iact:property name="dataType"/>
    <iact:actionData xml:id="d6">
      <inkml:trace xmlns:inkml="http://www.w3.org/2003/InkML" xml:id="stk6" contextRef="#ctx0" brushRef="#br0">16943 12202 159 0,'0'0'309'3,"0"0"-147"13,0 0-15-16,0 0-11 15,0 0-23-12,0 0-37-3,29 0-17 25,-9 0-1-24,4 0-3-1,8 0 4 11,0 0-14-11,3 0-1 15,3 3-6-15,8-3-4 18,5 0-3-17,5 0-3 12,7 0 2-13,-2 0 1 22,7 0-4-21,4 0 3-1,-1 0-5 17,6 0-9-16,4 0 1 4,-1 0 0 11,10 0 2-15,-3 0-5 3,0 0-1 11,-3 0-2-15,1 0 6 14,-1 0-1-12,2 0-1 13,-3 0-1-15,-2 2-1 5,-4 6-3 8,-1 1 1-9,-3-6-2 26,-2 1-2-29,1 4-3-1,1-6 1 0,7 3-1 6,1 1 0 1,-2-2 0 9,1 1 1-16,-3-3 0 28,-7 1 1-25,1-3-2-3,-2 0-3 1,-2 0 2 11,4 0-2-12,-4 0-1 14,4-3 1-12,3-8 1 11,2 0 1-12,4 1-3 13,1-6 3-11,3 6 2 12,-1 0 0-14,-2 3 0 3,-4 3-4 26,0 2 3-30,-2 2 0 1,-4 0 0-1,0 0 0 32,0 0-2-32,-1 0 1 1,1 0 0-1,-2 0-2 25,2 0 1-24,2 0-1-1,-6 2 0 0,-2 2-1 10,0-4 0-5,3 2 1 7,-4 2 0-8,-2 1 1 10,-8-2-1-12,-16 0-1 12,-4-1 0-14,-9 1 0 14,-6 1 1-12,-5-4-1 14,-3 0 0-16,-1 0 0 6,-10 1 0 16,0-1-2-22,0 4 2 0,0-4 0 14,0 5-2-13,0 7-1 19,-38 1-1-18,-21 10-1-2,-26-2 3 11,-15-6-1 2,-23-3 1-12,-20-4-3 5,-21-8 3 9,-10 0 0-13,-1 0 0 3,5-3 2 3,12-8-1 6,3 0 1-14,10 3 0 11,0-1 0 2,9 4 1-12,0-4 1 5,-5 0-1 7,-4 5 2-11,4-3-2 3,7 7-1 8,6 0-5-9,0 0 1 19,5 0 2-23,-1 0 1 1,3 17-2 4,8 0 2 7,4-3-1-6,9-6 1 15,3 1-1-19,9-3-1-2,7-6-1 5,13 0-3 9,5 0-1-12,13 0 2 27,3 0 3-27,11 0 1-2,5 0 0 0,5-6 0 14,2-3 0-14,-2 1-2 14,-8 5 4-13,1 3 0 14,3 0 0-15,-7 0 0 5,8 0 0 8,-3 0-1-6,5 0 1 6,1 0-2-12,0 0 2 22,5 0-1-20,1 0 1 0,4 0-1-3,5 0 0 27,5 3-2-26,-1-3 1-1,4 3-4 2,1-3 2 14,2 0-1-16,0 0 0 5,0 0 0 12,0 0 4-12,0 0 0-4,0 0 0 23,22 0 0-24,30 0-3 0,26-8 0 24,12-4 3-24,23 5-2 1,12 0 2 2,11 7 1 22,5 0 1-23,7 0 0-1,8 0 1 0,12 0-2 16,9 9 1-16,-3 2 1 6,2 0 0-1,-16-3 0 9,-6 1 0-14,-15-1 1 4,-14 1 1 20,-12-3-4-24,-4-6-3-1,-3 0 2 4,4 0-2 20,4 0 3-23,14-20-1-1,5-5 1 5,-5-4 0 20,-11 4 0-25,-18 6 0 2,-21 4 1 3,-16 7 1 10,-12 4-2-14,-11 4 0 21,-3 0 0-21,-16 0-6-1,-7 15-73 13,-13 21-101-11,0-16-82 12,0 9-150-14</inkml:trace>
    </iact:actionData>
  </iact:action>
  <iact:action type="add" startTime="36542">
    <iact:property name="dataType"/>
    <iact:actionData xml:id="d7">
      <inkml:trace xmlns:inkml="http://www.w3.org/2003/InkML" xml:id="stk7" contextRef="#ctx0" brushRef="#br1">5403 9996 546 0,'0'0'380'4,"0"0"-281"5,0 0 26-1,0 0-57-5,0 0-20 10,0 0 20-2,0 0-5-9,20 8-1 10,-24-8 4-11,-27 0 8 12,-9 0 12-12,-10 0-16 17,0 0-23-17,-11 0-6 11,-7 0-10-11,0 0-11 12,-9 0-5-12,0 0 0 19,-3 0-1-20,-5 0-2 4,-2 0 0 9,-6 0-1-13,5 0-6 10,-1 9 4 4,5 2 0-12,4 0-7 4,6 2 2 6,3-1-3-11,8 1 1 6,10-4-2 18,8 1 1-24,9-3 0-1,9-1-1 5,-2 1 0 18,4-2-2-23,2 0 2 0,0 7-3 15,-1-2 3-13,7 7 0 12,-3 9 0-14,1 5 2 7,-1 8 0 17,-1 6 3-23,5 0-5 0,-1-3 1 1,1 4 0 10,-1-2 0 2,2 3-1-12,4 5 0 3,3 1 1 22,3 0 1-26,0 7 1-1,2-3-2 0,2 6 1 12,1-1 3-7,0 0-1 8,0-3 0-11,0-3 2 4,0 4-1 2,0-2-5 5,0 0 0-10,9-1 0 8,-1-3 0-9,4-4 0 13,1-1 0-15,-2-8 0 16,-3 2 0-14,2-4 0 11,-3-2 0-13,-1-2 0 6,-2 2 0 3,5-3 0 4,-5 3 0-11,4-4 0 14,-3 6 0-16,3 4 0 15,-3 0 0-14,6-5 0 20,-7-4 0-21,-1-12 0 0,4-5 0 5,-4-6 0 3,0-2 0 7,1 3 0-14,2-4 0 9,0 5 0-4,1-1 0 6,-3-4 0-11,8 3 0 22,0 2 0-22,1-6 0-1,-6-1 0 31,6 0 0-31,0-3 0 0,1 1 0 2,10 2 0 5,5 3 0-2,1-1 0 5,8 4 0-2,2 0 0 13,5 1 0-20,6 4 0-1,10-6 0 5,11 3 0 8,10 0 0-12,5 0 0 7,7-3 0-1,-3 4 0 6,-3-4 0-7,1 2 0-3,-1 5 0 8,1-1 0-4,8-4 0 17,10 1 0-19,11 4 0-4,8-4 0-1,4 4 0 24,6-1 0-22,-7 4 0 0,5-4 0-2,-4 0 0 13,-1-3 0-11,-13-6 0 9,2 0 0-6,-16-5 0 12,-7-3 0-13,-5 0 0-3,-3 0 0 15,-3 0 0-14,5-6 0 9,-9-4 0-9,-2-5 0 3,-1 5 0 10,-7 3 0-14,-6-1 0 14,-1 3 0-13,4-5 0 10,4 0 0-11,12-2 0 14,1-1 0-14,3-2 0 12,4 4 0-11,-4 3 0 3,2-1 0 10,-5 1 0-15,-3 3 0 26,-6-5 0-22,-7 3 0-4,2 7 0 1,-6-3 0 12,1 3 0-11,3 0 0 7,-10 0 0 4,0 0 0-10,-2 0 0 3,4 0 0 8,1 0 0-13,-2 0 0 13,2 0 0-12,3 0 0 11,-5 0 0-13,-1 0 0 12,6 0 0-9,-2 0 0 9,5 0 0-8,-3 0 0 10,4 0 0-12,4 0 0 10,2 0 0-11,-10 0 0 11,-4 0 0-8,-4 0 0 18,-5 0 0-21,3 0 0-1,-7 0 0 27,8 3 0-27,-1-1 0 2,1 3 0-2,12-2 0 13,-1-3 0-13,8 7 0 13,0-7 0-9,-1 5 0 9,1 0 0-12,-6 1 0 9,7 0 0 13,-2-3 0-22,-1-3 0 0,4 2 0 2,2 1 0 13,-1 4 0-15,-3 0 0 20,0-1 0-21,-8 0 0 0,-2-5 0 14,6 3 0-13,-7-4 0 19,4 0 0-16,0 0 0-3,1 0 0 4,4 0 0 10,2 0 0-14,5 0 0 4,0 0 0 9,1 0 0-13,-3 0 0 11,0 0 0 2,-3 0 0-13,-3 0 0 4,1 0 0 9,-1 0 0-14,-1 0 0 15,-2 0 0-15,1 0 0 16,2 0 0-15,2 0 0 13,-5 0 0-14,2 0 0 15,-4 0 0-13,-5 0 0 9,3 0 0-10,-3 0 0 14,1 0 0-13,2 0 0 11,-6 0 0-11,1 0 0 4,2 3 0 7,-1 5 0-11,0-3 0 4,0-1 0 23,4 4 0-28,-2-2 0-1,2 0 0 0,-3-3 0 18,0-3 0-18,-2 0 0 19,-2 0 0-18,-2 0 0 0,5 0 0 12,0 0 0-10,1 0 0 11,-9-3 0-13,2 3 0 13,-8 0 0-13,8 0 0 13,1 0 0-13,4 0 0 14,2 0 0-13,1 0 0 2,-4 0 0 13,-4 0 0-17,-2 0 0 5,-8 0 0 2,-1 0 0 11,-2 0 0-17,-5 0 0 3,5 0 0 4,-1 0 0 7,1 0 0-14,1 0 0 13,-2 0 0-11,4 0 0 10,-1 0 0-11,-2 0 0 3,-1 0 0 20,-3 0 0-25,-1 0 0 0,-11-6 0 5,-5 0 0 25,0-6 0-27,-4 4 0-3,2-4 0 0,0-6 0 5,3-8 0 2,-4-11 0 7,6-7 0-12,-4-12 0 7,-2-8 0 6,-5-13 0-12,4-7 0-3,-4-15 0 8,-4-8 0 8,1-2-10-14,1 3-3 20,-5 8 5-20,5 8 1-2,0 7 4 6,-7 7-2 1,3 6 0 7,-2-2 3-13,-1 4 1 14,-3-6-1-15,0 0 0 5,0-3 1 11,0 4 1-15,0 6-2 20,-13 2 0-19,-6 11 1-1,0 12-3 11,2 6 2-9,-8 10-2 5,2-2-1-4,-5 3 3 12,-8-3 2-13,-2-2-1 9,-5-6 2-10,-1 1-1 6,-1-2 0 7,-10 7 1-15,-1 6-1 12,-2 11 1-10,-12 5-1 10,-1 2 2-10,-11 3 0 13,-4 3-1-14,-12 0 1 13,-7 0 1-12,-5 0-1 5,1 0 1 0,-4 0-3 5,6 0-3-10,-6-8 2 4,-7 2 1 10,-4 0 0-16,-3 1 1 23,-1 5 3-23,1 0-4 1,-1 0 2 15,2 0 0-16,6 0 4 5,5 0-4 10,5-2 2-15,6-11-1 6,4 2 1 20,0-2-1-26,2-4 1 0,-2 0 2 5,-4 2-1 20,-3 0 6-24,-6-3-4-1,-5 1-3 5,2 3-4 6,5-3 0-8,1 6 0 9,-2 6 0-9,-8 1 0 5,-6 4 0 9,1 0 0-15,-1 0 0 14,11-3 0-14,-1-2 0-1,9-3 0 5,-2-1 0 1,4 1 0 8,-3 3 0-14,1-2 0 13,0 1 0-12,-1 2 0 13,4-9 0-15,1 4 0 6,-4-4 0 18,-8-4 0-24,-1 4 0 0,-5 1 0 7,-2 1 0 9,2 2 0-16,-5 7 0 7,-1 2 0-2,-7 0 0 6,5 0 0-6,2 0 0 6,2 15 0-7,9 0 0 11,0 0 0-14,2-1 0 5,9-4 0 17,5 0 0-22,3-8 0-1,10 1 0 15,6-3 0-14,1 0 0 16,3 0 0-16,-2 0 0 10,-1 0 0-9,-1-12 0 11,-6 2 0-10,-6 1 0 3,-1 3 0-2,-2 4 0 12,5-1 0-14,5 3 0 12,1-3 0-14,1 3 0 7,-6 0 0 8,-2 0 0-15,-3 0 0 24,3 8 0-23,3 7 0-1,9 0 0 14,2-6 0-13,8 6 0 6,9-4 0 5,9 1 0-10,7-3 0 3,4-4 0 19,7-2 0-23,-1-3 0 0,4 2 0 8,-5 1 0-6,1-1 0 11,-4 4 0-13,3 0 0 16,-5-3 0-16,4 2 0 13,-7 1 0-12,1 2 0 2,-9 1 0 11,-2 2 0-14,-1 1 0 4,-5-1 0 3,0-1 0 3,-6-1 0-6,-2 0 0 7,-4-3 0-8,4-3 0 2,8-3 0 18,15 0 0-23,13 0 0-1,16 0 0 5,12 0 0 21,4 0 0-25,0 0-3-1,0 0-69 5,0 0-33 17,33 0-106-20,-17 0-93-2,2 0-494 13</inkml:trace>
    </iact:actionData>
  </iact:action>
  <iact:action type="add" startTime="40821">
    <iact:property name="dataType"/>
    <iact:actionData xml:id="d8">
      <inkml:trace xmlns:inkml="http://www.w3.org/2003/InkML" xml:id="stk8" contextRef="#ctx0" brushRef="#br1">3933 11808 757 0,'0'0'150'2,"0"0"-76"13,0 0-33-15,0 0-8 14,0 0 52-14,-161 17-24 20,97 11-9-20,1 5-2 0,-1 11 3 13,-1 0 8-13,1 9-9 14,0 3-1-2,-1 6-8-9,-3 8-11-1,7 8-9 19,1 3-4-21,5 3-5 0,-6 3-3 13,5 2 2 0,4-2 0-12,-5 1-1 5,8-1 3 13,1-2 0-16,0-3-2-3,8-5-1 16,3-1-1-14,3 1-1 11,2-5-7-11,4-1 2 4,-1 2 0 19,4-6-1-21,5 6 0-4,-3 0 1 0,3 6-3 14,-1 2 0-14,5 1 1 16,1 6 0-14,0-2 0 12,2-4 3-13,3-6 0 4,5-9-2 4,3-5-3 5,2-3 1-14,0-2 0 15,0 1 1-13,0 2 1 11,0-2-2-10,2 4 2 1,16 9-2 11,5 4 2-15,-3 6 2 15,14 4-3-13,-2-7 0 11,4-1 1-11,0-2-3 4,0 1 5 11,-5 1-3-17,-1-6 2 6,-2 4-4 8,1-9 3-13,-2-1 0 13,1-3-4-12,1-6 2 11,-3-2 0-12,1-1-1 7,4 3 2-1,5 0-1 6,-3 4-2-11,-2-2 4 3,-4-1-4 12,1-7 0-16,-6-8 1 5,-2-5 4 0,6-3-4 7,2 3 2-8,2-5-1 9,6 5-2-13,-2 1 1 6,3 1 1 7,0 0 0-11,-4 1 1 3,-6-3-3 7,2 7 0-12,-5-11 4 15,3 9-2-14,2-5-1 11,-1-6 2-11,-1 0-2 5,-4-5 0 1,-1-2 4-6,-10-3-4 15,1-12 4-17,-3 12-2 8,0-15-2 6,-4-1 3-11,-2 3-4 12,2-8 1-11,-6 7-1-3,0-7 1 25,0 0-1-26,0 0 0 3,0 0-5-3,0 0 1 13,4-12-1 0,-1-25-3-12,-3-19-1 12,0-4 7-11,-7-1 0 2,-42-3-1 11,-8 8-2-15,-4 3 4 17,-5 1-1-15,5 7 1 13,7-2 1-15,8 13 0 5,8-3-4 4,11 12 4 4,8 5 0-11,10 3 3 3,8 12-3 24,1 2-2-29,0 0 2 1,0 1 3-1,0 2-3 13,0 0 0-11,0 0 1 12,0 0-1-13,0 0 0 12,0 0 4-13,0 0-2 13,0 0-2 0,0 0 5-12,0 0-2 13,0 0-2-14,0 0 2 6,0 0 3 18,0 0 0-24,0 0-1 1,0 8 0 30,10 14 7-29,9 6-9-1,5 1-1-1,1 1 1 0,-2 4 0 24,10 8 1-24,2 1-1 0,-6 1-1 8,3 2 0 7,-4-4-1-13,-5 3 4 4,-1-9-1 9,-1 4-3-13,-6-1 4 6,5 1 1-6,-4-1 0 15,-3-6-2-16,2 9-2 14,0-5 6-14,-1 2-6 5,4-1 4 1,-3-14-4 7,-5-4 3-11,-6-3-5 1,-1-14 0 4,-3-3 0 10,0 0 0-17,0 0 0 18,0 0 0-17,0 0 0-2,0 0 0 34,0 0 0-32,0 0 0-2,0 2 0 0,-14 1 0 0,-31 2 0 23,-13 2 0-23,-12-7 0 0,2 5 0 14,3-5 0-14,4 0 0 16,16 0 0-15,13 0 0 11,9 0 0-11,16 5 0 16,2-5 0-13,5 3 0-4,0-3 0 13,0 0 0-8,0 0 0 20,0 0 0-25,0 0 0 0,0 0 0 11,0 0 0-9,0 0 0 10,0 0 0-10,0 0 0 13,0 0 0-15,0 0 0 14,0 0 0-14,11-3 0 14,26-22 0-13,15-5 0 23,5 1 0-23,-2 1 0-1,-1 4 0 5,-11 4 0 11,-4 3 0-14,-8-3 0 4,-5 8 0 9,-9-7 0-14,4 2 0 5,-3 4 0 8,-3-8 0-11,2-7 0 2,1-5 0 10,0-18 0-14,3-11 0 5,-4-15 0 24,-5 8 0-27,-1 10 0-3,-2 19 0 1,-6 15 0 6,-2 3 0-4,-1 8 0 14,0-1 0-16,0-3 0 13,0-11 0-13,0-8 0 13,0 4 0-12,0-3 0 5,0 10 0 9,-1 8 0-12,-2 10 0-4,3 8 0 15,0 0 0-15,0 0 0 15,0 0 0-11,0 0 0 8,0 0 0-10,0 0 0 11,0 0 0-12,0 0 0 11,0 0 0-11,0 0 0 22,0 0 0-22,-6 0 0-1,3 0 0 13,0 8 0-13,-1 29-32 14,4 8-67-14,0 3-56 13,0-35-109-9,0-1-196 12</inkml:trace>
    </iact:actionData>
  </iact:action>
  <iact:action type="add" startTime="43607">
    <iact:property name="dataType"/>
    <iact:actionData xml:id="d9">
      <inkml:trace xmlns:inkml="http://www.w3.org/2003/InkML" xml:id="stk9" contextRef="#ctx0" brushRef="#br1">3689 18109 377 0,'0'0'264'6,"0"0"-96"-4,0 0-44-1,0 0-65 17,0 0-14-15,185-8-1 13,-142 8 1-16,12 0-2 3,0 0 3 8,5 0 7-9,11 0-3 9,8 0 0 1,11 0-2-10,18 0-11 19,6 0-6-19,9 0-8-2,-2 0-8 12,0 0-3-8,-5 0 0 6,-4 0 7-8,13 0-4 9,-1 1-1-7,4 11 3 7,9-7-7-6,7 2 2 6,1-2-3-6,9-2-1-1,-2 3-3 7,-12-6-3 3,-3 0 4-12,-8 0-3 9,-12 6 0-8,0-1 2 12,-11 1 2-13,3 3-6 10,-9-9 0-10,0 0 0 10,-3 0-1-9,3 0 1 19,2 0 2-20,5 0-1-2,-4 0 0 6,-3 0 4 8,4 0-4-12,-4 0 0 11,3 0 8-12,3 0-10 22,-2 0 2-22,5 0 2 0,-2 0-3 11,3 0 5-8,1 0-5-4,-1 10 4 12,-6 2-3-7,8-4-2 4,5-8 1 7,12 0-3-14,-4 0 0 10,-2 0-3-11,-10-13 0 12,-11-11-1-12,-13 11 1 12,-3-7 4-11,14 3 0 14,-4 3-3-14,-9-6 3 10,-9 10-1-10,-26 3 0 19,-4 7-1-19,-12 0-2-2,-2 0 4 12,-19 0 2-9,-7 0-1 9,-4 0 3-9,-4 0-2 8,0 0-1 1,0 0-6-10,0 12-6 18,-9 7-4-18,-23 1 0-2,-8 0 7 12,-14 4-2-10,-15 6 4 11,-17-2 3-11,-23-4 2 8,-18 5 0-7,-21-16 2 8,-37-1 0-6,-37-12 0 7,-44 0 1-8,-45 0-1 9,-23-22 1-11,-5-12-1 8,9-3 19-6,12 7-7 9,4 4 4-12,-5-5-3 18,-19 6 0-18,-14-7 3 4,-9 1-16 20,4 4 1-22,20 10 1-3,28 3 2 0,28 11-2 10,43 3 3-6,34 0-4 13,34 0-1-16,42 0-12 14,34 3-26-14,35-3-47 4,34 0-19-1,25 0-59 9,0 0-64-8,31 0-234 11</inkml:trace>
    </iact:actionData>
  </iact:action>
  <iact:action type="add" startTime="47184">
    <iact:property name="dataType"/>
    <iact:actionData xml:id="d10">
      <inkml:trace xmlns:inkml="http://www.w3.org/2003/InkML" xml:id="stk10" contextRef="#ctx0" brushRef="#br2">17692 10048 280 0,'0'0'214'4,"0"0"-89"3,0 0 22-4,0 0-23 18,0 0-47-20,0 0-18-1,0 0-4 12,13 15-12 0,-13-15-4-12,-26 0-2 15,-15 0 10-15,-7 0-2 14,-15 0-6-14,-10 2 7 14,-11 1-3 9,-6 4-13-19,-4-7-3-4,0 2-5 1,1-2-3 11,2 0-7-11,1 0-3 13,-1 3-1-14,11 5 1 7,-6 3 0 9,8-1 2-12,4 3-3 8,2-5-4-10,11 4-1 4,13-4-2-3,4 1 0 9,13-1 0-5,6 1 0 19,2-1-1-25,10-1 1 0,0 0 0 2,5 1-1 24,1 1 2-25,-2-1-1-1,-1 9 0-1,4 3 1 28,-2 8 2-27,2 8 4-1,-1 13 7 0,1 1 4 5,2 3-3 11,1 1 4-15,-3-3-7 15,2-7-4-13,-1-4-3 11,-1-3-1-13,2-3-3 4,-2 6-2-1,0 9 1 21,-1 5-1-25,-3 6 2 0,-3 6-1 5,6 1 2 22,-6 4 7-25,3-2-3 0,5-2 0-2,-3-2-2 14,5-8-2-13,1-4-3 6,-1 6 4 12,3-2 0-18,0 5-1 0,0 5 1 15,0 1-1-15,5 2 3 13,8 2-2-14,0-4 1 14,-3 4 10-12,-4 7-9 13,-5-2-3-14,2-4-1 12,-3-9 0-11,6-11-1 9,-6-2 0-6,3-6 0 6,-2 1 1-8,6-5-2 3,2 0 0 18,1-6 0-24,3-3 3 1,3-10-2 4,-4-5 2 19,4-3 0-19,4-3 0-4,8 0 1-1,14-3-1 18,5-2-2-18,13-3 3 9,1-3-3-7,13 0-1 14,3 0 1-16,8 0 4 28,3 0-2-26,17 0-1-2,1 0 7 0,2 0 3 15,0 0 3-15,-11 4 2 17,-4 3-5-16,-6-1 5 12,-3 1-1-11,10 0 3 4,9-4-4 24,10 3 2-30,9-6-5 0,4 0 0 0,-2 0 0 6,2 0-12 1,-10 0 0 8,-4 0 0-14,1 3 0 30,-1 2 0-30,2-2 0 0,7-1 0-1,-10 5 0 27,-5-7 0-25,-3 2 0-2,6 1 0 1,-1 0 0 5,1-1 0 1,4 1 0 7,-6-3 0-13,3 0 0 8,4 0 0 18,-1 0 0-27,-2 0 0 0,2-5 0 1,-4 2 0 27,-3-2 0-28,-2 1 0 1,1-1 0-1,-5 2 0 15,-3 3 0-14,-6 0 0 4,-3 0 0 14,-14 0 0-18,-6 0 0 3,-4 0 0 12,-14 0 0-16,-4 0 0 6,-8 0 0 26,-2 0 0-32,-3 0 0 0,-2 0 0 0,-1 0 0 15,6 0 0-13,-5 0 0 10,-1 0 0-10,6 0 0 3,-2 0 0 10,6 0 0-14,4 0 0 7,9 3 0 14,5-3 0-21,2 2 0-1,4-2 0 15,-2 0 0-14,2 0 0 13,-3 0 0-13,-2 0 0 3,2 0 0 12,-4-9 0-15,0 1 0 5,9-4 0 1,2 5 0 8,4-1 0-15,8-1 0 17,-2 0 0-12,2 1 0-5,4 3 0 26,-3-1 0-24,2 6 0-2,4 0 0 5,0 0 0 2,7 0 0 7,8 0 0-13,8 0 0 5,3 0 0 19,-3 0 0-25,-6 6 0 1,5-1 0 3,-8 1 0 21,7-4 0-24,-4 4 0 0,9-3 0 0,-1 3 0 30,5-1 0-30,2-3 0 0,-4-2 0-1,-2 0 0 14,-2 0 0-14,-8 0 0 15,-6-7 0-12,-2-10 0 10,-9 2 0-12,-1 4 0 15,0 5 0-13,-1 1 0-3,3 2 0 13,7 3 0-9,6 0 0 4,5 0 0 8,2 0 0-15,-3 0 0 4,1 0 0 13,-17 0 0-14,-4 0 0-4,-3 0 0 13,5 0 0-10,-2 0 0 12,3 0 0-14,3 0 0 14,-3 0 0-15,0-2 0 4,-6-12 0 10,4-3 0-9,0-2 0-2,-1-5 0 23,4 2 0-26,5-1 0 0,-6-2 0 7,0 6 0 17,-3-3 0-18,-2 5 0-6,-5 2 0 0,-4-2 0 6,-8 2 0 12,-6 5 0-13,2-4 0-4,-1 3 0 7,-5-4 0-1,-2 4 0 17,0 0 0-22,-3 1 0-2,-6 3 0 9,-4 2 0-7,-2 5 0 10,-6-5 0-9,0 2 0 5,1-7 0-1,2-1 0 8,-3 0 0-14,1-1 0 14,-1-1 0-11,-1-1 0-3,-4-3 0 13,1-6 0-11,1-4 0 10,-3-2 0-11,1-3-12 7,-6-6-9 0,-4-6 4-5,2-13 3 7,-12-16-4-7,6-21 1 3,-6-8 0 8,-4-6 4-15,-3 2 2 7,0 7 6 10,0 9-4-17,0 0 4 6,0 6 4 11,-10 3 1-16,-3 10 0 4,3 7-1 10,-3 7 0-14,-3 4 0 7,-4 2 0-2,-4 4 0 9,3 0-1-14,-5-5 2 6,5 5 0 18,-2 0-1-22,0-2 1-3,0 4 0 0,-2 4 0 8,-1 4 1 2,-3-3-1-5,4 7 0 2,2-2 0 5,-1 4 0-8,-3 7 0 4,-3 1 0 8,-9 1 0-14,-6-2-1 10,-12 5 1-11,-12 3 0 7,-5-1 0 5,-6-1 1-11,-7 1 1 7,-4-2 2-6,1-1-3 11,-4 3 0-13,1-2 0 8,-1-1 1 0,-5 9 0 5,1 1 0-14,-5 6 2 8,-5 4-1-2,-12-3 3 10,-13 3 2-15,-8-5-1 4,-11-4 1 28,-6 0-7-30,-12 2 0-2,-12-5 1-1,1 5 15 0,4-3-11 14,4 5 4-12,15 2-5 11,12 3 5-9,8-4-2 2,5 2 2 9,2-4-9-13,4 4 1 2,-14-1 1 12,-10 3 2-15,-8 0 2 13,-2-6 0-12,-1 4 1 12,7-7-6-13,13 4-1 3,5 0 1 11,13 5 0-14,8-4-2 15,11 1 2-14,5-3-2 12,0-5 4-12,3 0-4 4,0 1 0 0,1-6 0 10,-12 6 0-16,0-7 0 7,-9 4 0 7,0-4 0-12,1-1 0 5,-5 4 0 2,4-3 0-5,-11 4 0 12,1 6 0-14,5 1 0 11,6 4 0-10,6 2 0 3,0 0 0 8,-5 0 0-12,-5 0 0 3,2 0 0 1,4 6 0 11,-2 3 0-17,3-1 0 17,-4 1 0-15,5-8 0 12,9-1 0-10,4 0 0-3,8 0 0 4,3 0 0 12,11 0 0-17,0 0 0 5,6 6 0 13,6 2 0-17,0 1 0 6,5-3 0-3,-4 0 0 14,3-2 0-17,2-4 0 7,-5 5 0 5,0-5 0-11,-8 0 0 3,-2 0 0 17,3 0 0-22,7 0 0 0,3 0 0 20,2 0 0-18,1 0 0-1,1 0 0 10,1 2 0-1,5 0 0-8,2-2 0 15,3 0 0-17,-4 0 0 4,2 0 0 11,-5 0 0-13,-2 0 0 17,-11 3 0-18,6 3 0 0,-7 1 0 13,0-1 0-13,1 4 0 29,-3-3 0-30,0 6 0 0,-2 0 0 2,-9 1 0 13,-4 6 0-14,-6 0 0 10,0-4 0-9,0 3 0 7,15-7 0-6,5 0 0 8,14 1 0-4,12-4 0 7,17-3 0-11,7-4 0 2,11 1 0 22,2-3 0-26,4 4 0-1,3-4 0 5,0 1 0-1,0 6 0 9,0 7-19-11,19 11-80 13,37 22-47-14,-21-25-94 6,8 10-141 8</inkml:trace>
    </iact:actionData>
  </iact:action>
  <iact:action type="add" startTime="51076">
    <iact:property name="dataType"/>
    <iact:actionData xml:id="d11">
      <inkml:trace xmlns:inkml="http://www.w3.org/2003/InkML" xml:id="stk11" contextRef="#ctx0" brushRef="#br2">21948 12727 563 0,'0'0'200'4,"0"0"-28"-4,0 0-44 1,0 0-64 10,0 0-9 2,0 0 7-12,61 183-5 11,-31-121-8-12,8 12 7 18,1 7-4-18,10 8-9 12,-5 5-13-10,-1 0 8 17,-2 2 2-18,-11 0-12-1,-2 2-2 12,-9 6-13-8,-2 6-1 11,-14 2 0-14,0 6-4 3,-3 4-4 21,0-8 1-25,0-1-5 0,0-1 6 14,-3-2-4-11,-10 3 5 6,-6 1-1-3,-1-3-2-3,-1-9 1 7,-3-1 0-4,-4-8-1 9,-4 6-1-13,-8-13-1 3,-1 6-1 10,-5 0 0-14,-5-4-2 25,-3 0 2-26,5 0 1 0,-5-3 0 7,8-7-2-3,-5 0 1 10,1-2 1-12,-3-7-2 12,-2 0-1-13,-1-7 1 7,-1-6 0-1,-6 1-2 6,-1-7 0-11,0 1 2 4,6-12 1 19,-1 4-1-25,-5-8 2 0,4 2-1 5,-2-3 0 11,-2-3-1-16,6 0 2 7,-1-6-1 7,4-2 1-10,1-5-2 1,2 9 0 9,4-7 0-12,5-10 0 4,6 5-1 22,10-8-1-26,9 3-1-1,2-7 2-1,6 2 0 15,5 0 1-13,-6 2 3 12,6-5-2-12,-4 1 0 3,-6-1-1 10,4-2-4-14,2 3 0 8,2-3 1-5,5 0-2 10,2 0 0-14,0 0 0 11,0 0-4 13,0-3-5-21,0-36 1-3,18-15 1 0,9 1 12 14,10-8 0-14,-7 4 0 11,8 9 1 12,-2 3 0-22,-4 12-1-1,-5 2 2 8,-2 6-3-5,-9 7 2 9,-3 7-1-10,-10 8 3 15,-3 3-3-16,0 0 1 10,0 0-1-10,0 0 1 11,0 0-1 8,0 0 4-18,0 0-2-2,0 0 0 12,0 0-1-11,0 0 4 14,0 0 2-15,0 20 5 15,-16 6 5-14,-4 9-6 13,-5 9-7-13,-4-3 1 13,1 7-3-12,-3 1 1 11,0-8-2-11,-2 8 2 6,1-5 0-3,3-2-1 3,1 9 1 7,5-12-1-14,6-3 0 8,1 1 12 5,6-12-4-10,4-8 7-4,3-3-7 18,3-8-3-17,0-6 5 14,0 0 6-14,0 2 2 12,0-2-4-11,35 4 1 0,23-3 0 10,24-1-12-5,11 0-2-1,0 0-2 11,-12 0 3-16,-17 0-3 4,-16 0-1 2,-16 0-2 0,-12 0 2 8,-7 0-3-14,-10 0-5 28,-3 0-62-28,0 12-88 0,0 3-68-1,0-4-96 13,0-5-429-12</inkml:trace>
    </iact:actionData>
  </iact:action>
  <iact:action type="add" startTime="52857">
    <iact:property name="dataType"/>
    <iact:actionData xml:id="d12">
      <inkml:trace xmlns:inkml="http://www.w3.org/2003/InkML" xml:id="stk12" contextRef="#ctx0" brushRef="#br2">13381 18233 248 0,'0'0'179'16,"0"0"-19"-15,0 0-15 16,0 0-31-17,0 0-25 12,0 0-34-10,0 0-17 10,48 0-9-11,-23 0-1 13,5 0 0-14,8 0-1 14,9 0 0-13,22 0 4 21,12 0-2-22,6-5-3 0,13 5 7 14,4-7-6-11,2 7 3 11,6-6-5-14,1 6-1 14,4 0 1-12,-2 0-5 10,-5 0-1-6,-6 0-5-3,-11 0-3 13,4 0 1-14,6 0 0 10,6 6 0-10,4 1 0 12,10-2-3-12,-1 9 0 12,-2-9-1-13,0 1 1 3,-8-6-4 11,-8 6 0-14,-2-6-3 16,-2 3 0-15,-3-1 3 12,-1-2-2-8,-8 0 1-6,0 0 0 6,-1 0-2 11,3 0 0-13,7 0 2-4,2 0-2 15,-6 0 2-13,-3 0-2 30,-6 0 1-32,1 0-3 1,-7 0 3-1,6 0-3 4,2 3 2 3,4 9-1 5,8-4 3-7,5-3-1 11,2 1 0-15,5-6-1 5,-3 0-1 8,0 0-1-11,-4 0 0 1,-7 0-1 9,0 0 1-11,-6 0 0 12,-3 0 0-13,-3 6 3 14,0-1-2-13,-5-5-1 10,-5 5 0-10,6-5-2 13,-3 0-1-13,7 0-2 17,-3 0 0-18,-1 0-2-1,-8 0 2 14,-4 0 5-12,-8 3-7 11,-4-3 5-13,-11 0-2 14,-8 4 2-12,-14-4-2 13,-3 0 0-15,-4 0-3 23,-2 0-6-20,0 0-2-2,-4 0-3 0,-7 0 4 12,-1 0 11-8,-2 0 3 8,0 0 3-11,0 0-2 20,0 0-1-21,-39 8-4-1,-24 6-7 28,-32 3 10-28,-24 9 1 0,-25-9 1 0,-30 2 0 14,-29 1-1-10,-29-15-4-1,-19 0 2 13,-6-5 0-15,4 0 4 14,0 0-1-14,16-27 6 5,8 5 0 9,4 5 1-14,5-1-1 7,10 10-2 12,5 2-2-18,8 0-3-2,6 4-1 6,4 2-1 20,13 0 3-25,13 0-1-1,12 0 0 4,11 0 1 23,16 0-1-26,19 0 1-1,9 8-1 1,17-2 0 6,3-1 0 18,2 1 0-25,4 1-1 0,-5 1 1 7,5 1 0 1,1-1 0 6,-2-6 0-14,8 3 0 14,10-5-1-11,2 0-1 9,13 0 1-10,-2 0-3 3,5 0 4 21,-5 0-5-25,2-5 3 0,-1-1 2 1,-2 2-2 22,-1 4 1-23,-5 0 1-1,-12 0 0 16,-2 0 1-16,-6 0-1 4,2 0 0 11,-2 10 0-15,3 1 0 28,-2-5 2-26,4 2-2-1,7 4-1-1,2-7 0 15,12 0 1-15,4-5 0 7,15 0-5 0,4 3-7 5,6 2-6-7,7 2-10 0,3 18-23 21,0 11-61-20,0-11-87-6</inkml:trace>
    </iact:actionData>
  </iact:action>
</iact:actions>
</file>

<file path=ppt/ink/inkAction18.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8T02:02:01.36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act:action type="add" startTime="19338">
    <iact:property name="dataType"/>
    <iact:actionData xml:id="d0">
      <inkml:trace xmlns:inkml="http://www.w3.org/2003/InkML" xml:id="stk0" contextRef="#ctx0" brushRef="#br0">22561 3659 795 0,'0'0'172'28,"0"0"-69"-27,0 0-25 0,0 0-41 2,0 0-13 5,0 0 11-2,0 0 7 1,0-14 7-1,0 8 3 5,6 3 5-6,11 0-16 3,3-5 8 0,8-6-13 0,-1 1-7-2,10-2-2 0,-1-5-2 3,5 3-2-3,5-8 2 2,3 5-3 0,3-2 4 6,8-5-5-8,1 5-3-2,11-3 1 5,8 3 3-3,-6 5-3 2,6 6-7-1,-9 0 1 0,3 0 0 2,8-1 0-1,7 1 0 1,8-2 1-6,16-2 1 6,10 1-8 0,2-8 0-2,12 7 2-2,-13 2-2 2,-4-2 0 4,-19 2-2-4,-12 4 1 0,-5-1-1 1,-3-7 1 0,2 4-1-3,11-11 4 3,6-4-1 3,4-4-8-5,6 1 6 1,-7 6-4 1,-9 2-1-1,-2 1 5-1,-8 3-3 1,-4 2 6 2,2 6-9-2,-11 2 0 1,3-2 0 0,3-1 0 0,7-5 0-2,9-2 0 1,1 6 0 3,0-2 0-6,-4 0 0 3,-6 1 0 4,-4-5 0-5,-6-4 0 4,-5 1 0-6,-11 7 0 4,-2 2 0-1,-12 1 0 0,0 1 0 3,-1 2 0-5,-2 1 0 4,5 1 0-2,-6 0 0 3,-3 2 0-1,1 0 0-5,-5 5 0 3,-1-7 0 4,0-1 0-8,-9 6 0 9,0-7 0-7,-5 9 0 4,-5-3 0-5,0 3 0 6,-3-5-49-4,-10-10-54 2,0-13-55-1,-23 4-77 1,-10 9-101 1,-15 9-280-4</inkml:trace>
    </iact:actionData>
  </iact:action>
  <iact:action type="add" startTime="20884">
    <iact:property name="dataType"/>
    <iact:actionData xml:id="d1">
      <inkml:trace xmlns:inkml="http://www.w3.org/2003/InkML" xml:id="stk1" contextRef="#ctx0" brushRef="#br0">8661 3662 762 0,'0'0'226'9,"0"0"-158"-3,0 0 15 4,0 0-33-1,0 0-25-4,0 0 4 1,0 0 13 1,151-34 6 3,-120 21 1-3,12 0 9-2,1 2-6 3,-4-14-8 0,14 0-5-1,12-4 3 2,-2 4-9-3,17 5-6 2,-4-2-7-2,0 12 0 4,9-8 5-4,-5-5-6 6,13 15 2-6,-7-14-3 1,1-1-1 0,9 6-4 5,-8-8-2-10,15-1-1 6,5 6-4 1,-2-2-3-1,8-3 2-4,-1 0 1 6,-4-3 2-3,3 2-2-1,-2 6 2 0,-7 9-1 2,0-2 2 1,2 2-1 0,1-9 1-3,-5-3-2 1,5 2 3 3,-1 3-4-3,-9 1 0 2,15-5 1-5,-9 1-1 5,-6 0-1-3,3 1 0 2,-19 3 1 3,-4 3-2-6,-2-8 2 2,-4 1-2 2,10-2 1-2,3-2-1-1,5 0-1 2,-4 0 2 0,4-2-3 0,-5-3-1-1,0 5 3 0,0-2-3 4,0-2 2 2,2-3 4-12,-5 5-5 3,1 2 1 6,-3-4 0-3,-5 8-1 2,11-5 2-2,-4-1-4 2,-1 4 0-4,-5-6 0 1,1 2 0 3,-2 7 0-2,-3-5 0 11,6 3 0-13,4 7 0-5,-6-4 0 8,-1 1 0 7,17 9 0-11,-18-9 0 2,-2 6 0-1,1 1 0 3,-14-9 0-3,9 6 0 3,-6-3 0 1,3-8 0-1,1 6 0-3,-1-8 0 4,1 6 0-3,-6 1 0 1,2 3 0 1,3-7 0 2,0 4 0-4,5-7 0 4,-2-3 0-6,-8 8 0 3,-3 2 0 2,-6-7 0-3,-2 5 0 3,4-8 0-3,-7 11 0 4,0-1 0-4,-6 3 0 3,-11 17 0-2,-11-6 0 0,-5 6 0 0,-5 0 0 1,-7-5 0-1,0 1 0-2,0 2 0 8,0-4-37-6,0 6-36 1,-7 0-46-5,-42-2-88 5,28-1-103-1,-2-6-158 2</inkml:trace>
    </iact:actionData>
  </iact:action>
  <iact:action type="add" startTime="22349">
    <iact:property name="dataType"/>
    <iact:actionData xml:id="d2">
      <inkml:trace xmlns:inkml="http://www.w3.org/2003/InkML" xml:id="stk2" contextRef="#ctx0" brushRef="#br0">17132 1930 656 0,'0'0'225'6,"0"0"-103"1,0 0-38 4,0 0-26-6,0 0-26 4,0 0 9-5,0 0-2 6,21 3-5-5,-17-3-10 3,11 0-2 0,2 0 10 0,-5 0 1-3,8 0-1 3,-11 0-2 1,6 0-8 1,10-8-3-6,-2-14-10 5,5 1-1 0,-3-12-3-1,-1 2 0-3,2 0 3 3,2-6 3-1,1-3 3-2,-7 5 1 4,-2-9 0 2,-1 7-4-6,-6 8-2 2,1 9-5 0,-5 7-1 3,-5 13-1-3,1 0-1 0,-3 0 1 0,-2 0 1 1,0 0-1-2,0 0 1 1,0 0 1 2,0 0 0-1,0 0-2-2,0 0-1 1,0 2 0 2,0 34 1-2,0 8 1 0,0 8 4 1,0 12-4 0,0-5-1 0,-7 23-2 1,3-14 1-3,-8-6 0 0,5 3 0 3,-3-12-2-3,3-3 2 4,2 2 0-4,1-5-1 3,-3-8 1-1,2-3 1 0,5-8-2 0,0-5 1-1,0-3-1 0,0-6 0 0,0-6 2-1,0 4-2 3,0-2 1-2,0-2 0 0,0-1-1 1,0-7 0-1,-3 0-3 0,-1 0-1-1,0 5 2 3,-3 0-1-1,-7 7-1-1,-10-4 2 1,-7-1 2 0,-2 3-1-1,0 2 0-2,7-2-5 6,1 5-6-5,6-8-3 1,9-7 5 0,6 0 2 2,1 0 5-3,-5 0 1 4,3 0-1-4,-3 0 2 2,8 0-1-1,0 0 0 2,-4 0 0-1,4 0 1 0,-12 0 0-3,5 0 1 0,7 0 0 5,-4 0 0-4,4 0 1 2,0-7 1 0,0 7-2 0,0 0 1 0,0 0-2-1,0 0 3 0,9 0 6 1,33 0 11-2,1-3 8 3,12-4-17-2,5-3 8 2,12 10 2-3,-4 0-2 1,0-5 0 1,2 5 6 0,-6 0-1-1,-5 0-5 1,-15 0-1 2,-11 0-2-7,-10 0-1 6,-10 0-8-1,-8 0-2 1,-5 0 3-4,0 0-4 6,0 0 0-6,0 0-2 4,0 0 0-5,0 0-1 6,0 0-3-3,0 0-1 2,0 0 0-4,-11 0-4 4,-7 0-13-3,-14 0-45 2,-12 2-36 0,4 1-57 0,19-3-114-1,13 3-503 1</inkml:trace>
    </iact:actionData>
  </iact:action>
  <iact:action type="add" startTime="25552">
    <iact:property name="dataType"/>
    <iact:actionData xml:id="d3">
      <inkml:trace xmlns:inkml="http://www.w3.org/2003/InkML" xml:id="stk3" contextRef="#ctx0" brushRef="#br1">4688 5969 686 0,'0'0'160'5,"0"0"-20"4,0 0-35 4,0 0-8-12,0 0 4 7,142-4 0 0,-114 4-11 1,4-3-15-6,0-4-6 5,2 1-19-1,8-19-6 1,2 5-5-1,12-4 0 0,1-8-10-1,10-2-2 3,2 9-7-2,-5-7 2 0,16 7 0 5,-9 6-2-4,3-9 5-3,7 6-5 1,-1-7-3 2,8 7-2 2,8-4 4-5,1 7-4 4,0 7-15-2,-4 2 0 0,1-2 0 3,0-3 0-7,-7 5 0 6,6-5 0-2,-9 5 0 3,6-7 0-5,-2 0 0 3,1 4 0 1,2-9 0-1,-7 9 0 0,-3 1 0-3,-5 5 0 4,-4 0 0-2,-11 2 0-2,3 0 0 5,-3-6 0-3,5 7 0 4,5-1 0-8,5-3 0 6,-1-1 0-2,-2-8 0 4,0-3 0-6,-2 2 0 4,6-4 0-2,-10 7 0 6,7-5 0-12,-7-4 0 6,-1-3 0 1,1-1 0-1,1-1 0 0,-3 1 0 0,2 0 0 1,1-2 0 1,2 7 0 0,2-2 0-5,4-4 0 3,5-2 0 0,-2-2 0 0,-5-1 0 3,2 3 0-3,-4 7 0 0,4 0 0 2,-2 4 0-2,5 2 0 0,-11-8 0-2,9 9 0 5,6-4 0-3,-9-5 0 2,5 11 0-2,-6-8 0 2,-5 4 0-4,3-6 0 6,-6 5 0-8,1 0 0 4,2 1 0 1,-2 6 0 1,-5-11 0-2,-1 4 0 0,5-2 0 3,-7 0 0-4,6 4 0 3,-1-1 0-4,-3-1 0 3,1 0 0 0,-2-2 0-2,-1 0 0 3,-4 7 0 0,-1 2 0 0,-6 1 0-7,-14 1 0 6,0 3 0 2,-14 5 0-3,3-3 0 1,-7 2 0-1,-2-1 0 1,-2-3 0 0,-2 8 0 0,10-5 0-2,-9 5 0 2,-3 0 0-2,-7 0 0 3,0 0 0-3,0 0 0 2,0 0 0 0,0 0 0-2,0-2 0 2,-17-18-48-1,-19-21-171 2,5 1-119-1,21 11-18-1,10 9-305 0</inkml:trace>
    </iact:actionData>
  </iact:action>
  <iact:action type="add" startTime="27306">
    <iact:property name="dataType"/>
    <iact:actionData xml:id="d4">
      <inkml:trace xmlns:inkml="http://www.w3.org/2003/InkML" xml:id="stk4" contextRef="#ctx0" brushRef="#br1">12413 4091 767 0,'0'0'168'8,"0"0"-22"-3,0 0-61 3,0 0-12-3,0 0 2 5,0 0 4-3,0 0-16 0,30 17-18 0,-15-17-1 2,1 0-10-2,0-2-11-2,8-15-11 3,-1 0-10 0,-2-9-2 3,2-2 0-4,-7 5-1 0,-5 1 1 0,2 14 0 2,-4-3-1-6,-9 8 2 6,0 3-1-2,0-6 0-1,0 2 2 4,0-1 0-5,0 5-1 4,0 0 2-2,0 0-2 0,5 0 1 0,-5 20-2 1,2 2 1-1,1 15 0 0,-3 5-1 2,5-2 0-2,3 3 3 0,-3-8-1 1,2 3-2-1,-4 1 2 1,-3 0-2-2,3 6-1 6,-3-14 1-6,3-3 0 3,1-3 0-4,-4-13 0 4,0-4-1-1,0-6 1-1,0-2-1 1,0 0 1-3,3 0-2 7,-3 0 2-4,0 0-5-3,0 0 5 2,0 3-3 5,0 6 1-9,0 3 2 4,0-1 0 0,0-9 0 1,-10 1 0-1,-11 1-5 2,1-4-6-1,4 8 2-1,0-1-1 2,-1-7 3-3,-3 0 2 1,1 0 3 0,4 0-2 0,5 0 0 1,7 0 0 0,2 0 3-1,1 0-1 1,0 0-2 0,0 0 4-2,0 0-1 4,0 0-1-4,0 0 2 0,0 0 0 3,0 0 1-2,0 0-2 1,0 0 2-2,0 0-1 2,0 0 1 1,0 0-1-2,0 0 0-1,0 0 0 4,0 0 0-5,0 0 1 6,0 0 0-6,0 0-1 2,0 3 0 0,0-3-1 3,-12 3-2-3,1-3 1 1,2 0 2-1,9 0 0 2,0 0 0-2,0 0 1-1,0 0 0 4,0 0-2-5,-7 4 0 1,1-2 1 1,-4 1 0 4,8-3 2-4,2 0-1 3,-3 2-1-7,3-2 2 6,0 0-2-3,0 0 2 2,0 0-1-2,0 0 4 4,0 0 1-3,0 0 2-1,0 0 9 3,8 0 3-2,21 0-3 1,14 0 3-1,5 0-12 0,8 0-3 1,-2 0 4 1,-6 0 9-1,-2 0 0-3,-9 0 8 4,-7 6-6-1,-7-4-2-3,-11-2-2 3,-5 0-6 0,-7 0-4 1,0 0-4 0,0 0-1-4,0 0 0 1,0 0 0 2,0 0 2-1,0 0-2 1,0 0 2 0,0 0-3 0,0 0-1-1,0 0 1 0,0 0-3 1,0 0-1-1,0 0-12 1,0 0-35 1,0 0-27-3,0 0-31 2,0 0-48-2,0 0-133 5,0 0-578-6</inkml:trace>
    </iact:actionData>
  </iact:action>
</iact:actions>
</file>

<file path=ppt/ink/inkAction19.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8T02:10:11.560"/>
    </inkml:context>
    <inkml:brush xml:id="br0">
      <inkml:brushProperty name="width" value="0.05292" units="cm"/>
      <inkml:brushProperty name="height" value="0.05292" units="cm"/>
      <inkml:brushProperty name="color" value="#FF0000"/>
    </inkml:brush>
  </inkml:definitions>
  <iact:action type="add" startTime="3084">
    <iact:property name="dataType"/>
    <iact:actionData xml:id="d0">
      <inkml:trace xmlns:inkml="http://www.w3.org/2003/InkML" xml:id="stk0" contextRef="#ctx0" brushRef="#br0">14184 2551 770 0,'0'0'12'18,"0"0"-7"-17,0 0 41 1,0 0 14 6,-209 28 0 1,137-22-29-3,-1 11-1 2,-8-3-1 0,-3-2-9 0,4 12 1-2,-4-3 4 0,0 1-8 5,5 0 9-6,-11-10-4 3,3 5-4-3,3-12-6 5,-6 6 0-4,1-6-3 5,5-5-2-4,2 0 1 3,-5 0-2-5,3 0 3 11,-9 0 1-12,-12 0-3 9,-9-2-1-12,-8-17 0 3,0 2-1 3,8-3 2 2,-2 8 5-1,-1-2-2-1,-1 6 0 1,-2-1 0-2,5-1-2-1,2 0-1 4,12 9-1 0,1-3-2-2,0-2 1-1,3 0 0 4,0 5 5-4,-4-6-1 2,4 5 1-2,0-1-2 4,0-2 1-4,7-2-4 0,-4 2-2 2,-5 5 2 1,-1 0 0-2,-10 0 1-1,-3 0-1 3,-4 9 0-1,-5-1-4 0,-4 5 1-3,-5-9-1 3,-9-2 2 1,-9 4 1-1,-4-6 0-1,4 0 3-1,6 0-1 1,-2 0-3 2,4 0 3-2,0 5-2 2,8 1-2-2,5-2 2 2,-8-4-3-4,-1 0 0 2,-11 0 1 1,-16 0 3 0,10 0-2-1,6 0-2 2,2 0 0-3,2 0-1 4,-3 0 2-5,-4 0-1 3,0 9-1 0,6 1 2-1,-7 1 0 0,10-11 2 0,3 0-1 1,1 0 1 2,8 0-4-2,3 0 4-2,3 0-2 2,-8 0 1-3,-6-17 3 2,-17-3-6 1,0-5 6 1,4-3-2-2,-8-4-1 1,4 2 1 0,-2 13 0-1,2 6-4-1,1 8 1 2,11-2-1-2,7 0 2 4,14 5-2-5,9 0 1 3,8 0-1 0,5 0 1 0,5 5 1-1,6 3-1 2,13-2-1-3,5-1 2 0,5-2-1 3,3 0 0-1,-1 3 1 1,10 5-2-3,-2 6 1 1,8-3-1-1,4 3-1 4,11-9 0-5,5-5-1 3,5 9 2-1,14-4-1 1,-2 1 1 0,5-4 0-1,6-3 1 0,0 8 1 1,-3 10-1 0,3 12 0-1,0 19-1 4,0 16 2-3,0 20-2-1,23 15 1-1,-1 16-1 1,10 6 2 3,-13 18-2-4,-2 16 0 1,6 3-1 2,8 11 2 2,-5-9-2-10,-1 10 2 8,2 7-1-3,-2 8 0 2,2-11 0-2,-3-6-1 3,-4-8 2 0,6-10-1-1,-3-11 0 1,8-10-1-5,-7-16 1 4,-8-21 1-1,4-16-1 2,-9-23 0-2,-1-16 0-1,-4-20 0 2,-2-7 0 0,-4-13 0 0,0 0-1 0,0 0 0-1,3 0 1-2,4-11 1 4,19 6 2-2,15-7-2 2,-4-7 0-3,16 16-1 4,7-16 1-1,10-7 0-2,10 9 1-4,15-2 2 7,5 19-1-3,9 0-1 0,16-3 1 2,5 3-1 3,18-4 1-8,9 4 4 4,11 0-2-1,4-10 1 1,4 10 2-4,16 0-4 6,6 0 1-4,0 0-2 1,9 0-3 0,-9 0 0 3,-1 0 0-4,1 0 2 0,-1 0 3 2,-2 0 1 0,-7 0 1 0,-8 0-1-2,-6-9-3 4,0-25 0-3,-6 10 3 0,0-1-4-1,-8-5-2 2,-5 23-1 0,0-5 1-1,-3 0 0 1,4 10 2-1,-2-1 1 3,0-8 2-4,1 11-1 2,1-9-2-2,1 1 1 2,5 8 0 1,-2 0 0-2,1 0 3 2,0 0 0-2,4 6-2-1,-6 11 3 2,-2-3-6-2,-8 4-1 2,-13-5-2-1,2 4 2 3,1 10 0 0,3-15 0-7,2 7 0 5,1 1 1 0,-9-6 1-2,-3 5-1 2,-2-7 1 0,4 2-2 2,-3 6 2-6,-1-4 0 6,-4 8-1-2,-3-5 2 4,2 3-3-11,0-2 1 7,6-4 2 1,-3-4-3-1,-10-7-2-2,-6 15-1 1,2-5 2 4,5 2 1-5,5-12 0 2,-6-5 0-5,-2 0 0 6,-1 0 1-1,-13 14-1-2,4-3 3 5,-4-2-2-5,-1-9 0 0,5 0 0 2,3 0 0 1,0 0 0-1,8 10 0-3,2-3 0 4,-10 3 0 0,10 2 1 2,-8-6-2-9,-16-4 1 5,-2-2-1 2,-23 0-1-3,-7 0-1 2,-8 0 0 0,-8-12 1 0,1 11 1-1,-10-14 0 1,2 1-1 0,7 6 1 1,-9-12-1-7,12 6 1 7,8-3 0 1,-2-6-2-5,11 6 2 3,-2-5-1 2,-9 9 0-1,-3-4-1-6,-11 0 1 4,-11 2 1 3,-10 10 0-3,-12-5 0 0,-1 10-2 3,-5 0 2-4,-1 0 0 1,1 0-1 0,-1 0 1 0,-3-4-1 2,3 4 1-4,4-5-2 5,-1-16 0-2,-2-10-1-1,-4-16 2 0,0-12-3 0,0-15 3 0,0-20-1 2,0-11 2-3,0-15-1 1,0-10 0 3,0 9-1-3,0-8 2 0,9 5 0 1,-7 6-1 2,-2-2 1-5,0 4-2 3,0 4-1 0,0 2 0-2,-2 6-1 3,-17 5 0-4,2 10 0 4,-2 0 1 0,12 12 0 2,-3-2-4-9,2 15 4 5,4-12-2 1,-8 0 2-1,-1 9-2 0,9-20-1 3,4 13-1-1,0-10 1-4,0-2-1 4,0 3-4-5,0-1-5 3,0 3 3 0,0 5 5 3,-6 3 3-3,-1 2 3 0,1 14-3 6,-1 3 4-11,3 2-4 5,-2 16 2-1,6-2 0 5,0 20-4-3,0 6 3 0,-3 10-6-2,-1 2 8 2,4 0 1-1,0 0 1-1,0 0 0 1,0 0 0 2,0 0-1-3,-3 0 1 2,-13 0-1 0,-12 0 2 1,-12 0 2-3,-11 0-3 1,-9 0 2 1,-3 0 0 0,-10 0 0-2,2 0-2 3,-6 0 3 0,-4 0-2-1,-1 0 2-2,-8 17 2 0,-3-2 5 2,-10 10-2-1,-7-9-3 2,-2 0-1-2,-20 21-2 1,-16 0-2 1,-5 12-1-3,-8-5 0 1,4-7-3 1,20-2-19 0,9-12-3 0,12-4-27-2,25-15-21 2,14-4-71 0,77 0-79-1,0-16-450-1</inkml:trace>
    </iact:actionData>
  </iact:action>
  <iact:action type="add" startTime="7904">
    <iact:property name="dataType"/>
    <iact:actionData xml:id="d1">
      <inkml:trace xmlns:inkml="http://www.w3.org/2003/InkML" xml:id="stk1" contextRef="#ctx0" brushRef="#br0">4900 6006 469 0,'0'0'201'7,"0"0"-103"2,0 0-14-2,0 0-24 3,0 0-17-4,0 0 10 1,0 0-8 2,-42 30-11-5,22-2 0 3,-5 3-5 1,2 5-8 2,-8 2 7-4,-2 6 0 1,-5 13-4 1,-10-2-6-1,3 16-3-2,-2-1-9 4,-8 6 0 4,1 2 3-6,-6 7 0-3,2 5 3 4,-5 5-1 0,-4 10 5-1,3 2-2 1,0 1 4-2,-5 4-2 2,4 1 0 1,5 5-2-1,4 6-5 0,2 2-5-3,3 0-2 3,5 4 1-2,2-9 0 3,-2-6 0-2,5 0 1 2,-6 8-1-2,10 5 0 1,-6 4 2-1,10 3-1 1,9-2 1-3,4 2 0 4,20 7 2-2,0 1 1 2,0 7-2-3,7 5-1 3,27-1 1-2,5 9-1 1,6 2 0-1,7-4-1 0,-4-7 0 2,8 0 0-3,11 4-1 0,3 9 1 4,2 3-1-4,16 3-1 2,7-8 5 0,-4-2-3-2,2-3-3 1,1-14 5 3,-7-8-5-5,20-7 2 3,-7-7-1 2,0-11 4-3,-3-12-6 0,-17-14 0-1,4-18 0 3,-10-3 0-2,0-4-1 1,-4-7 1 1,-10-1 0-1,0-3 1-1,1-7 1-1,-10-6 0 1,1-1-1 3,1-1 1 2,7 6 0-7,1 11-1 2,4 1 0 3,-10-7 0-5,-14-13 0 6,-10-12 1-8,-3-10 0 6,-12-7 0-3,-7 3 2 3,-6-8 3-3,-3 0-3 3,0 0 0-3,0 0 0 2,0 0-1-1,0 0-2 4,0 0 3-6,0 0-2 1,0 0-1 2,0 0-1 3,0 0 3-6,0 0-3 1,0 4 0 2,13 1 2 0,1 6-2 2,3-1 0-5,-1-1 0 4,5 1 0-3,-14 1 2 3,13-1-2-3,6 7 0 2,-2 3 0-1,6-3-1 2,0 9 1-3,5-8 1 1,-6 6-1 2,0-1 1-2,-3-4-1 2,-4-8 1-1,-6-2-1-2,-6-6 0-1,-1-3-1 3,-9 0 1 0,1 0 0 1,-1 2-1-2,0-2 1-1,0 0-2 3,0 0 0-2,0 0-3-1,-14 0-1 3,-30 0 2-2,-15-14 3 3,-11 3 0-5,-14-6 1 4,-7 0 0-2,-5 9 0 2,-5-1 0-3,11 6 0 2,10-5 0-2,5-3 2 2,10 3-2 0,14-4 0-1,-1 7 0 2,23 2 0-2,16 1 0 2,0 2 0-4,13 0 0 4,0-7 0-3,-3 7 0 1,3 0 1 1,0 0-1 0,0 0 1 0,0 0 1-3,0-3-1 3,0 3 5 2,10 0 5-3,29 0 15 2,13 6-4-5,21 15-15 5,14-6-4 1,18 7-1-6,10 1 2 3,2 3-3 2,4 2 1-2,-8-3 0 2,-16-1 1-2,-13-9 0 3,-20-6 0-5,-17-3 3 2,-13-4 3 1,-8 1-5-2,-16-1-2 2,-6-2 1-2,-1 0 1 3,-3 0-2-1,5 0 1 2,-5 0-1-7,0 0-2 7,0-41 0-5,0-29-1 6,0-31 1-5,-5-20 0 1,-18-3 2 0,-2 6-1 3,2 19 2-2,3 35 1-3,10 19-1 4,4 25-2-2,2 12-1-1,1 5 0 3,3 3 0-3,0 0-7 5,0 11-32-8,3 20-59 5,17 11-76 0,-17-17-168 0</inkml:trace>
    </iact:actionData>
  </iact:action>
  <iact:action type="add" startTime="10020">
    <iact:property name="dataType"/>
    <iact:actionData xml:id="d2">
      <inkml:trace xmlns:inkml="http://www.w3.org/2003/InkML" xml:id="stk2" contextRef="#ctx0" brushRef="#br0">5038 18896 353 0,'0'0'203'6,"0"0"-172"-4,0 0 40 6,0 0 3 2,0 0-53-3,0 0-18 0,156-106-2 0,-143 94 2 1,2 7 0-1,-2 5 18-1,0 0 40 3,-6 0 6 0,9 0-14-3,-7 0-12 1,5 0 5 0,-1-7-4 1,2 1-6 0,-2 4-2-2,4 2 5 2,3-5-1 2,1-1-1-4,8 6-5 0,1-11-5 1,6 3-5 2,-1 8 0-1,12-19-6 2,-1 14 3-4,8-3-8 1,-4-3 3 3,7 8 0-3,4 0-2 3,-2 1 4-5,-1 2-2 1,-1-5 3 0,2 5-1 2,-2-7-2 0,-2 1 4 0,1-2-2-2,4-3-6 2,8 5 2-1,0 6 0 2,-3-6-4-2,-4 5-3 0,-4 1 5 1,2 0-2 0,-3 0-4-2,-5 0 1 4,6-7 0-5,-1 7-2 4,-4 0-1-2,8 0 4 0,2 0-3 1,2 0 0-1,0 0-3 1,1 0 1-1,-8 3-1 1,2-3 0-1,-2 0 0 1,-7 0 1-2,-3 0-2 2,0 0 2 0,-7-13-1 0,7 1 1-1,7 4 1 1,-2 2-1 0,12-5 1-2,-5 5 0 1,10-3 1 2,-1 5 0-2,4-9-3 1,5 5 1 1,3-3 1 9,1 3-1-12,-1 3 0-6,1-2 2 8,-1 2 2-2,-7 0-4 0,-2-2 1-1,6-1 1 4,-1 8 2-1,-4-12-3-1,8 7 3 0,-3 2 0 0,7-2-3 2,1 0 1 0,4 5 0-5,-5-7-2 5,-2 7 3-1,13 0-3 0,2 0 0-2,3 0 0 1,0 0 0 2,7 0 1 0,-3 0-1-4,14 0 1 3,1 0-1 0,-2 0 0 0,5 0 0-2,1 7 1 2,-5-2-1 0,2 0 1 0,0 3 0-2,0 4 1 1,-4-1-2 2,-1 3 3 0,-1 0-3-3,-1 3 3 0,5 4-2 3,-6-8 0-2,6 10 2-1,-7-10-1 2,-11 7-2 3,-8 2 0-5,-15-2-1 2,3-3 0-3,-5 3 2 4,-5-6-1-2,5-2 1 1,-1 1 0-2,-7-7 0 5,10-6 0-6,-3 6-1 4,-1-1 2-4,7 1 1 6,-2 8-1-4,5-9 3-2,4 2-2 2,-3-7 1 2,-4 0-3 0,0 0 0-2,-4 0 1 2,0 0 0-5,-4 0-2 4,-11 0 0-2,-4 0 0 2,-17-7 0 1,-3 2 0-1,-14 5-2 0,-12 0 0 0,1 0 1-3,-12-5 0 4,0 5-6-3,0 0-10 2,0 0-27-1,-23 0-45 3,-47 0-61 4,35 0-107-12,-10 5-73 6</inkml:trace>
    </iact:actionData>
  </iact:action>
</iact:actions>
</file>

<file path=ppt/ink/inkAction2.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7T02:20:54.660"/>
    </inkml:context>
    <inkml:brush xml:id="br0">
      <inkml:brushProperty name="width" value="0.05292" units="cm"/>
      <inkml:brushProperty name="height" value="0.05292" units="cm"/>
    </inkml:brush>
  </inkml:definitions>
  <iact:action type="add" startTime="4926">
    <iact:property name="dataType"/>
    <iact:actionData xml:id="d0">
      <inkml:trace xmlns:inkml="http://www.w3.org/2003/InkML" xml:id="stk0" contextRef="#ctx0" brushRef="#br0">18833 3324 132 0,'0'0'254'34,"0"0"-137"-30,0 0 32-2,0 0-3-2,0 0-15 0,0 0-29 4,184-51-27 1,-141 37-18 3,9 1-8 0,4-7-2-1,0 0 11 1,5 4 8 2,16 1 11-4,10 6-13-1,14 7-12 3,24-1 17 0,4 3-18 9,23 0-8-17,16 0-10 28,18 0-3-23,25 3 0-4,11 17-1 0,7 7-5 4,0 4-4 0,-7 3 3 3,-5 0 2 2,-14-3-6-1,-4-6-2-5,-8-3-6 3,-1-11-3 2,4-7-6-2,8-4 2 1,8 0-4-2,2 0 0 1,2-12 2 1,-9 9 2-1,-8 3 2 3,0 0 2-3,-6 0-2-2,-10 0 1 3,-8 0-7 0,-15 0 0-1,-15 0 0-1,-6 0 0 5,3 0 0-3,5 0 0-5,9 0 0 6,-3 0 0-2,5 0 0 1,-2 0 0 2,4-14 0-4,6 1 0 2,-9 1 0-1,-10 7 0 1,-16 2 0 0,-16 0 0-2,-4 3 0 2,-9-2 0 1,-12 2 0-2,-7 0 0-1,-14 0 0 2,-14 0 0 1,-18 0 0-2,-9 0 0-1,-11 0 0 1,-11 0 0 1,-4 0 0 1,0 0 0-2,0 0 0 0,0 0 0 0,-4 2 0-1,-41 7 0 5,-26 2 0-5,-39 0 0-1,-31 1 0 4,-27-2 0 0,-41 2 0 0,-36 2 0-6,-52-5 0 9,-48 0 0-8,-38-9 0 6,-57 0 0-2,-63 0 0-1,-60 0 0 0,-34-7 0 1,-2-16 0-1,25-1 0 0,40-8 0 1,44 12-12-1,52 15-99 1,96 5-109-2,316 25-177 3,26 25-672 1</inkml:trace>
    </iact:actionData>
  </iact:action>
</iact:actions>
</file>

<file path=ppt/ink/inkAction20.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8T02:10:11.560"/>
    </inkml:context>
    <inkml:brush xml:id="br0">
      <inkml:brushProperty name="width" value="0.05292" units="cm"/>
      <inkml:brushProperty name="height" value="0.05292" units="cm"/>
      <inkml:brushProperty name="color" value="#FF0000"/>
    </inkml:brush>
  </inkml:definitions>
  <iact:action type="add" startTime="12712">
    <iact:property name="dataType"/>
    <iact:actionData xml:id="d0">
      <inkml:trace xmlns:inkml="http://www.w3.org/2003/InkML" xml:id="stk0" contextRef="#ctx0" brushRef="#br0">5997 7521 387 0,'0'0'122'11,"0"0"-96"-2,0 0 17-2,0 0 9 0,0 0-9 0,0 0 9 1,-16-150 3-3,6 124 14 0,4 9-9 5,-4 8-26-2,10-6 1-2,0 15-14 1,-1-3-1 1,1-1-1 1,-9 4-1-3,6 0-1-1,-9-2-2 6,-3 2 1-4,-10 0 9 1,-8 0 2-3,-4 0-9 5,-11 0-9-2,5 2 3-2,-5 7 3-1,-1 4-1 11,5-4-1-11,-3-3 2 0,2-2 1 4,1 1-6-1,4 6-5-1,0 3-2 0,3 6 1 1,9 5-1 2,-4 6 2-3,5-1 3-3,-2 4 0 7,-8-3-2-2,6 0-4-5,-1 1 2 3,-6 3-2 1,15 13-1 0,5-5 2-1,-8 11 0-1,10-2-1 1,-11-9 1 4,7 19 1 7,7-9-1-13,-12 1-1-4,13 11 0 9,-4-16 0-5,0 8 1 2,13-9-2-2,-10 0 1 6,13-1-2-6,0 3 1 1,-7-2 0 0,7 3 0 4,0 3-1-3,-6 4 0 1,6 4 0-4,0 0 0 7,0 0 2-3,0-6 0-1,13 1 0-1,-8-4-2 1,9-2 3 3,1-10-2-4,4 2-1-1,13-11 2 6,-9 0-2-3,6-4 2-1,-2 0 1-2,7 0-1 4,-1 1 0-1,10 2 1-2,8-4 1-1,6-3 1 7,2-7 0-5,-1 3-1 3,12-5-1-6,-1-9 0 6,2-6 3-4,-4 0-1 0,-3 0-2 1,2-17 0 2,-5-7 1-1,6-8-2 4,-12 5 0-10,2-5 0 6,-14 4 2 1,1 0-2-4,2-5 0 2,-10-1-1 2,5-3 0 1,1 0 1-3,-6-5-1-4,3 2-1 7,-1-1 1 0,-2 4-1-5,-1-1 1 1,-6 6-1 3,0-5 0 1,-3 1 0-3,-4 3 0-3,-6-7 0 4,-5-6-1 1,-2 2 0-3,-6-4 1 0,1-1 0 6,-4 0-1-6,0-5 1 1,0-8 0-1,0-2 0 4,0 7 0-3,-9-7-1 0,-5 10 1 0,-3 1-1 1,-4-9 1 0,2 21-1-1,2-4 1-1,-3 11-1 4,-3 4 1-3,2-14 0 0,1 7-1-1,0-7 1 4,4 6 0-3,-5 3 0-2,-3 1 0 5,-7-2 0-1,-5-4-1-2,-3-2 1 0,1-5-1-3,-1 10 1 6,-1 1 0-1,6 1 0-5,7 8-1 4,-5-1 1 2,12 11 0-2,4 2-1-1,-9 5 0 0,8 5 1 0,-10 1-1 2,-3 4 1-4,-3 0 0 4,-5 0 0-1,-1 0-1 5,-5 0 2-10,1 9-2 4,1 4 1-1,-10 13 0 3,4-1 1-3,-4 8-1 3,1 4 0-1,10-3 0 2,1 10 1-7,-5-4-1 4,10 2 0 1,-8 6 0 0,9 8 1 0,-6-2-1-4,8 8 0 6,0-6 0-1,-4-14 0-2,12 13 0 0,-5-6 0 0,2 0 0 1,9 5 0 1,3-2 0-6,6 0 0 8,2 0 0-3,2-7 0 6,5 8 0-13,0 1 0 6,0 8 0 1,9 7 0-3,3 0-1 3,1-3 1-1,-3-1 0 3,3-8 0 2,10 0 0-10,6-6 0 6,-4-6 0 0,2-2 0 3,2-9-1-9,3 2 1 8,7-5 0-4,-6-6 0 8,7-6 0-11,3-7 1 4,6-6 0 3,8-6 1 1,2 0-2-10,1 0 0 4,-15 0 0 5,8 0 2-5,4 0-2 2,-6 0 2 2,1 0-2-1,0 0 1-2,-10 0-1 8,0-3 0-12,-10-12 1 7,4-4-1-2,5-2 0-3,-1 1 1 7,4-9-1-3,2-3 0-3,1-5 0 3,-4-12 0 1,11-3 1-1,-4-14-1 0,-3 4 0-3,-1-3 0 6,-8 1 0-4,-6 8-1-2,-5-9 1 2,-9-6 0 1,-11-7-1 0,-7-15 1-1,0-17-2-2,0-2 2 7,-25-3-1-6,-11 6 0 2,-15 13 0-2,-5 3-1 3,2 18 0-2,-2 2-3-1,-1 17-11 3,6 19-28 0,8 19-77 0,36 18-61-6,7 0-332 4</inkml:trace>
    </iact:actionData>
  </iact:action>
  <iact:action type="add" startTime="15118">
    <iact:property name="dataType"/>
    <iact:actionData xml:id="d1">
      <inkml:trace xmlns:inkml="http://www.w3.org/2003/InkML" xml:id="stk1" contextRef="#ctx0" brushRef="#br0">5617 9246 316 0,'0'0'179'6,"0"0"-110"-1,0 0 11 4,0 0-10 0,0 0-12-3,0 0 8 1,0 0 6-2,-1 165-17 2,-12-108-2 4,7 15-8-5,-3 4-7 0,5 8-1 0,4 3-9 4,0 6-1-1,0 6-10-3,0 4-1 2,-4 13-4 12,4-7-5-15,0 15 2-5,0 1-4 5,0 1-1 3,0 14 4 0,13 4 2-2,3 4 2 4,7 12-7-3,-6-2 1 5,6 5 6-9,-2 5-3 5,3-5 1-2,8 9-3 3,6 2 4-6,5-2-1 6,8 3-3 1,3-10-4 0,-3-12-1-5,4 0 0 0,1-4-2 4,-2 1 6 2,1-11-4-6,7-4 5 1,6-3-4 3,5-10 4-1,-2-7-6 2,6-5 4-8,-3-16 2 9,-1-1 1-5,4-8 1 0,-4-7-3 0,-2 1-6 5,-2-23 3-3,-5 6 1-4,4 0-2 4,12 0 1 3,-10 16 0-4,6 7-3-1,-5-12 2 2,-4 6-2-1,11-7 1 2,-2-6-1 0,5 6 1-4,9-1-1 3,4-1 0-1,0 6 0-1,-1-11 1 3,-9 1-1-1,-4-4 0 0,-6-6 1-2,-8-4-1 2,-15-14 1-1,-4-7 0 1,-13-6 0-2,5-8 0 1,5 3-1 2,2 0-1 0,-2 0 1-3,1 4 1 2,-6-7-1-1,-3-2 1 1,-11-7-1-2,-9 1 0 2,-9-4 0 0,-7-5 0 0,0 6 1-1,0-6-1 0,0 0-3 2,0 2 3-3,0-2-1 0,0 0 1 0,0 0-3 4,0 0 0-4,-30 0-2 3,-27 0 2-2,-17-19 3 2,-9-1 0-2,-2-3-1 1,-2 8 1 0,1 3 0-1,11 4 0-2,6-1 0 7,12 4 0-5,13 2 0 4,17 3-1-8,8-6 2 5,9 6-2-2,10-6 2 3,0 6-1-4,0 0 0 3,0 0 2 0,0 0-2 0,0 0 3-1,0 0 0 0,16 0-1 1,20 12 1 0,8 5-2 2,9 3-1-6,5-2 0 6,12 2 0-4,-5-6 2 5,0 3-3-8,-4-5 3 6,-14-3-2-2,-11 0 2-1,-9-5-2 3,-6 2 1-1,-8-1 0 1,-2-5-1-4,1 0 0 2,8 0 0 5,-7 0 1-5,-6 0 0-3,4 2 1 3,-6-2-2 3,4 0 2-4,0 4-2 1,-3-4 0 0,-5 0 0 0,-1 0-2 1,13-8-3-1,-6-35 3 2,1-13 1-2,3-26 2 1,-11-10-1-1,0-7 1 1,0 4 0 2,0 24 1-6,0 16-1 4,0 15-1 3,0 23-1-5,0 0 0-2,0 12 1 5,0 5-2 0,0 0-1-1,0 3-11 1,0 33-67-6,0-11-87 7,0 1-182-4</inkml:trace>
    </iact:actionData>
  </iact:action>
  <iact:action type="add" startTime="16972">
    <iact:property name="dataType"/>
    <iact:actionData xml:id="d2">
      <inkml:trace xmlns:inkml="http://www.w3.org/2003/InkML" xml:id="stk2" contextRef="#ctx0" brushRef="#br0">13875 15467 502 0,'0'0'141'8,"0"0"-112"3,0 0 41-5,0 0-18 1,0 0 24 2,0 0-16 1,-213 12-18-7,139 0-11 3,-5-2-2 2,-8-7 2 1,-8 4-5 0,-5 5-4-4,3-12-5 3,2 5 0 0,-5-5-3 0,4 0-3-3,3 4 2 8,-8-4 3-8,17 3-1 3,-5-3-1-1,-6 0 3 0,2 0-4 2,-16 0 1-4,6 0-4 1,3 0-2 5,-1 0-3-4,12 0 3-1,4 0 2 3,-8 0 2-1,3 0-6-3,-7 0 0 3,0 0 0 1,8 0-3-3,-8 0 1 0,6 0 1 3,10 0-2-2,-3 0-1 1,7 0 5-2,6 0-5 2,-3 0 6 1,3 0-4-1,3 0 1-2,0-3-1 4,7-3-3 4,-7 3 1-5,-1-10 1-8,6 7-3 6,-4 0 1-1,9-8-1 4,-1 9 1-6,2-10-1 6,3 10 1-3,-5-4-1 0,3 1 1 0,-5 8-1 1,1-8 1-2,5 3 1 0,6 5-1 2,1-4-1 4,3 4 1-6,-3 0 2 1,-3 0-1 1,2 0-1 0,-3 0 1-3,0 0 0 1,-2 0-1 4,3 0-1-4,-1 0 0 3,-3 12 1-3,-1-2-1 3,-1 2 0 1,-4 5 1-7,0-2-1 5,9-2 1 1,4-6-1-2,5 5 0-1,12-7 0 2,1-1 0 4,11-4 0-8,6 0 1 4,6 0-1-3,7 0 0 5,0 0 0-3,0 0 0-1,0 0 1 2,0 0 0 3,0 3-1-5,0-3 1 0,0 0 0 2,0 0-1 0,0 0 0-1,0 0 1-2,0 0-1 6,-6 0 2-2,6 14 1-5,0 3-1 3,0 10-2 4,0 4 0-7,0-1-1 5,0 10 2-2,0 1-2 1,0 3 1 2,0 13 0-2,3 1 0-3,-3 3 0 3,0 13 0-2,0 2 0-1,0 6 0 4,0 5 1-1,0 1-1 3,0 4 0-6,0 3 0 5,0-8 0-3,0 10 2-2,0-6-2 3,0 2 0 1,0-3-1-4,-7 5 2 4,2-7-2-2,-9 2 1 3,7-11 0-4,-1-7 0 0,3-8 0 1,0-3-1 2,5 9 1-5,-3-9 1 5,3 10-1 0,0-4 0 5,0 3 0-13,0 1 0 6,0-4 0 1,0-3-1-1,0-4 0 2,0-10 1-2,0-10 0 4,0-10 0-9,3-4 0 6,7-7 0 1,-2 5-2-2,-8-5 2-2,5 7 2 4,-5-2-2-2,0 1 0 3,0-5 0-4,0-3-1 10,0-9 2-11,0-5-1-2,0-3 0 5,0 0 0-3,2 0 0 3,1 0-2 0,3 0-2-4,-4 0 2 5,10 0 2 1,8 0 0-4,8 0 1 1,-1 0-1 0,4 0 0 3,7 0 1-4,-1 0-1 3,13 0 3-1,3 0-2 0,10 0 2-4,8 0 0 5,2 0 0 0,-2 0 1 0,5 0-1-6,2 0-1 5,-1 0 5 2,13 0-4 0,7 0 3-4,4 0-1-2,2-3-2 5,-6 0 0-3,-7 3 1 2,-3 0 0 2,10 0-1-3,1 0 5-1,-1 0-1 2,3 0 0 0,-6 0-2-1,-4 0 0 0,4 0-1 0,-4 0-2 4,7 0-2-3,3 0 4 5,0 0-3-10,4 0 0 14,-4 0 0-11,0 0 2-5,-1 0-1 2,0 0 0 4,-11 0 0 1,5 0 0-3,-2 0-1 5,3 0 2-3,2 0-1 0,-8 0 0 0,2 0-1 1,-6 0 2-1,-7 0-3 0,-3 0 0 1,-4 0 1 1,-2 0 0-2,-2 0-1 1,7 0 0-1,-5 0 3 1,2 0-2-1,6 0 3-2,-5 0-1 5,6-5 3-1,-4 5-5-1,-9-5-1-4,4 5 1 3,-3 0 3 3,-4 0-3-2,5-7 0-4,-5 7 0 5,7 0 1-2,2 0-1-1,-3 0 0 2,-3 0 0 1,1 0 1-2,-4 0 0 0,-6 0-1 0,1 0-1 1,-4 0 0 1,5 0 1 1,-2 0 0-6,-6 0-1 4,3 0 1-1,-9 0-1-1,-10 0-1 3,3 0 1-1,-8 0 0 1,-8 0-1-3,0 0-1 3,-14 0 0-1,6 0-3-2,-12 0 1 0,8 0 0 2,-8 0 2 2,0 0 1-4,0 0 1 1,0 0-2 0,0 0 2 2,3 0 0-2,-3 0-5-2,0 0 2 4,0 0-4 2,0 0-4-9,0-8 1 8,-8-22 1-2,5-14 7 0,-6-5 2-2,6-8-3 0,0-7 1 2,-7 2 0 3,7 0 0-7,2-6 0 4,1 7 1 0,0 3 1 2,-3 4 0-6,3-1-1 3,-6 8 0 3,6 3 1-2,-3-1-1-2,2 2 1 1,1-2-1 3,0 0 1 2,0 3 1-11,0 5-1 6,0-2 0 2,0 3 0 0,0-9-4-4,0-2 4 2,0 2 2 3,0-4-2-4,0 2 1 3,0-1 0-5,0 9-1 6,-3-12-1-4,-9 14 1 2,3-13 0 0,2-1 0-1,-2 1 0 2,-1-6-1-3,0 2 0 5,-6-4-1-4,5 2 1 0,2-4 1 0,5 9 0-1,-7 1 2 3,9 5-1-3,-12-4-1 2,0 2 0-1,8-1 0 3,-11-2 0-4,5-7-1 1,5 8 0-1,-6-5-1 1,1 9 0 1,9 0 2 3,-7 2-1-3,0 5-1-4,1-8 1 3,-2 4-1 2,2-1 0-1,-2 4 0-3,0-3-1 4,-5-3 1 1,3 4 1 2,0-6-2-11,0 10 2 6,9-3-2 2,-3 9-1-1,4 8 2-1,-7 3 1 1,5 8 0 0,2 5 0-1,3 4 1-3,0 3 1 5,0-3 0-1,0 3 0-1,0 0 0 1,0 0-1 0,0 0 1 1,0 0 0-2,0 0 0-1,-8 0-1 1,8 0-2 0,0 0 2-1,0 0-1 2,0 0-2 3,-3 0-8-5,1 0-9 0,-3 0-18 2,-6 0-14 2,0 6-24-4,-5 0 0-1,-7 7-1 4,7-8-23 0,1 8-87-2,2 1 10 0,13 6 84 1,0-10 21 0,0 5-79-1</inkml:trace>
    </iact:actionData>
  </iact:action>
  <iact:action type="add" startTime="27645">
    <iact:property name="dataType"/>
    <iact:actionData xml:id="d3">
      <inkml:trace xmlns:inkml="http://www.w3.org/2003/InkML" xml:id="stk3" contextRef="#ctx0" brushRef="#br0">26041 6356 576 0,'0'0'87'17,"0"0"-55"-16,0 0 11 7,0 0 25-3,0 0-14 1,-64 3 7 10,49-3 2-15,-6-8-14 7,-6 6-8-1,-4 2-1-2,-11 0-2 3,-7 0-2 1,-11 0-5-1,1 0 1-2,-3 0-1 1,-6 3-6 1,4 7-7-2,0-3 5 7,0-5 7-9,12-2-8 4,-2 0-4-1,-2 0-4 3,1 0-3-4,-9 0-1 0,2 0-1 3,-2 0 6 0,-3 0 1-3,-7 0 1-1,-5 0-3 5,-3-12-2-1,0 5-3-2,1-3-2 5,1 0 0-12,2 10 0 10,-5-4-1-4,-1 4 4 4,-3 0 1-3,-3 0-1 3,2 0-5-6,2 0 2 1,6 0 4 4,-1 0-4 0,0 0-3-1,7 0 5-3,-6 0-5 5,7 0 0-2,0 0-1 5,2 0 1-12,1 0 2 7,4 0-5-2,1 0 3 1,4 0-1 2,1 0-1-2,4 0-1 1,-1 0 0 0,4 0 0 0,-1 0 1-2,0 0 0 0,6 0 0 5,-8 0-1-6,-8 0 1 2,5 0 3 3,-2 0 1-3,-3 0 3-3,7 0-1 5,-3 0-2 0,3 0-2-3,11-8 0 4,-4 3-3-3,7-2-1 0,-5-3 0 0,-6 6 0 2,2 4 1-3,2 0 1 1,0 0-1 0,5 0-1 4,-5 0 0-8,0 0 1 6,-3 0 0 1,-2 0 0-6,-2 0 0 4,1 0-1 1,5 9 0-3,2 0 1 0,8-1-2 2,6 0 3 3,8-4-2-8,6-2 0 6,8 3 1 2,9 1-1-5,-3 0-1 1,4-1 1 0,-3-2 0 2,3-3 3-4,-1 5-3 3,-1-5 0 2,5 7-1-5,-4-2 1 3,0 1 0 1,1 2 1-4,-2 1-1 3,3-3 0 2,-3 2 0 1,5-3 1-9,0-5-1 4,0 3-1 4,-3-1 1-5,0 10 1 2,0 8-1 3,-1-1-1-4,1 9 1 0,3 1 0 4,0 8 1-1,0 1-1-1,0 2 0-2,-1 4 0 2,-4 4 0-3,3 10 0 4,-3 13 0-2,2 3 0 0,-1 8 0 2,0 10-1 0,-1 3 2-4,4 16-1 2,-5 9 0 1,6-10 0 2,0 8 0-6,0-4 0 4,-4-9 0 1,1 14 0-1,0-2 0-3,0 1 0 5,-4 3 1-3,2-20-1 1,-6 0 0-1,11-8 0 0,0 2 0 2,0 3 0 1,0-4-1 0,-2-5 1-9,-1 7 0 6,3-2 1 10,0-2-1-13,-7-2 0-4,4-4 1 8,-3 6-1 4,2-8-1-6,4 4 1 1,0 4 0 1,-3-11 1-1,-3 5-1 0,-1-6-1 0,3 1 1 3,-3 0 1-4,1-1-1-2,3-3 0 7,-1-4 0-3,4-3 0-3,-3 1 1 6,3-10-1-6,-2-13-2 1,2-14 2 3,0-11 0 0,0-9 1-4,-4 0-2 3,1-1 1 0,3 6 0-1,0-9 0 0,0-5 0 1,0 8 0 2,0-13-1-7,0 8 1 6,0-3 0 0,19 0-3-4,14-5 2 4,11 4-1-2,3-2 2 2,13-2 0-3,7 0 0 3,6 3 2 1,9-3-2-6,6 0 0 4,5 0 1 0,0 0-1 0,-1 0 2-2,-5 0-2 0,10 0 2 6,-8 0 0-7,4 3 1 4,-1 2-3-3,0 1 1 1,8-6-1-1,1 0-2 4,6 3 1-2,-6-3 1-3,1 0 0 3,-2 0 0 1,0 0 0 1,2 0 3-2,-2 0-2-2,-6 0-1 2,3 0-1-4,-3 0 1 4,-11-3 4 0,-6-6-4 3,0 1 0-8,-3-3 2 7,-3 11 0-4,0 0 1 0,-2 0-1 2,1 0-1 0,1 0 0 0,0 0 4-1,6-9-5 3,-5-8 3-4,-1 10-3 1,-10 1 1-1,12 0 0 8,-7 6-1-14,1-5 2 10,1-2-2-1,-6 7 0-2,4-3 3 0,-7 1-3 1,1-9 0-1,-7 6 0 0,-5-1 2 2,4 6 0 4,5-3 0-13,-1-4 1 9,2 6 2-2,6-8 0 0,-5 9 2-1,2 0 0 3,3 0 0-2,-4 0-5-2,0 0 2 4,4 0-1 4,-3 0-3-7,-1 0 1-3,0 0 1 5,0 0-2 3,5 0 0-5,5 0 2 1,1 0-2 2,1 0 0-3,-4 0 0 2,5 0 2-1,-9 0-1 2,5 0-1-3,-1 0 2 2,-1 3-2-2,2 3 0 2,0 2 0 0,-6 1-1 2,7-8 1-6,-6 9 3 3,-12-8-3 1,-1 1 0 0,-8-3-1-2,1 0-1 2,2 0 0 2,-5 0-3-4,-1 0 1 1,-4 0 2 3,-8 0-1-3,0 0 3-1,-10 0-1 3,0 0 0-3,-2 0 0 2,1 0 1-1,2 0-1 2,-5 0-2-4,-3 0-1 4,-6 0 2-3,-5 0-1 4,2 0 0-5,4 0 1 3,-6 0-1 0,0 0-3-1,0 0-1 2,0 0-1 3,3 0 1-7,1-15 1-2,3-18-1 10,-3-15 4-7,-2-22 0 2,-2-11 1-5,3-26 1 7,4-9-1-4,-4-9 1 2,3-4 0 0,1 4 1 0,6 4-1-1,-6 7 1 1,3-4-1 1,3 9-2-2,-2-2 2-1,-4 5 0 4,0 5 1-5,-1-12 0 2,-6 6-1 0,3 1-1 3,-3-2 2-4,0 21 0 3,0 8-1-2,0 8 0-2,0 9 2 2,0-2-2 3,0 5 1-4,-3-2-1 2,-7-9 0 1,-6-1 1-1,9 1-2 1,-6-3 0-6,1 3 0 7,0-8-1-5,1-7-1 3,5 3 1 2,0 7-3-3,2 4 3-1,1 3 0 3,1 1 0-2,2 3 2-1,0 2 0 1,0 3 0 3,0 3-1-4,0-8 1 0,0-5 0 5,0-5-2-1,-4 5 2-7,-3 13-3 6,3 3-2-2,-7 10 3 0,1-1-2-1,4-4-1 8,-4 8 5-11,6 2-3 4,1 12 4 2,-6 11-1-3,8 5 0 0,1 1 1 2,-3 6 1 1,3-11-1-4,0 11 0 5,0-2 0-2,0 5 0-3,0 0 0 2,-3-3 0 3,3 3-1-2,-4 0 1-1,4 0-2-1,0 0 2 4,0 0-1-4,-3 0-1 0,-7 0 0 4,-8 0-3-5,-8 0 4 4,-4 0 1-3,-4 0 2 4,-2 0 1-5,0 0-1 3,-9 0-2 3,-1-2 1-4,-8-6 0-4,-3 8-1 8,-2 0-2-7,1 0 2 5,-6 0 0 0,3-7 0 0,-5 1 0-3,-4-5 0 1,6 11 0 1,1-6 0 1,3 1 1-6,2 0 0 6,-1 1 2 0,2 4-3-2,4-3 1 1,-1 3 3 0,0 0-3-3,9 0 5 3,-7 0-3 2,6 0 4-6,1 0-1 5,0 0-1-2,1 0 0 2,7 3-2 0,-4 9 0-5,3-6 1 6,5-6-1-4,-6 2 1 1,9 2 0 2,-1-4 0 0,2 7 2 1,4-7-2-8,-1 0-1 8,3 0 1-4,1 0-2 2,-5 0-1-1,7 0 2 1,-1 6 0-2,4-3-1 1,-2-3-1 3,8 4 0-5,3-4 0 5,2 0-1-2,-1 0 0-2,-1 1 0 0,0-1-2 2,5 0-2-1,-1 0-46 1,-2 9-41 3,6 2-44-4,0-2-83-1,0 2-153-2</inkml:trace>
    </iact:actionData>
  </iact:action>
</iact:actions>
</file>

<file path=ppt/ink/inkAction2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8T02:21:49.635"/>
    </inkml:context>
    <inkml:brush xml:id="br0">
      <inkml:brushProperty name="width" value="0.05292" units="cm"/>
      <inkml:brushProperty name="height" value="0.05292" units="cm"/>
      <inkml:brushProperty name="color" value="#FF0000"/>
    </inkml:brush>
  </inkml:definitions>
  <iact:action type="add" startTime="14621">
    <iact:property name="dataType"/>
    <iact:actionData xml:id="d0">
      <inkml:trace xmlns:inkml="http://www.w3.org/2003/InkML" xml:id="stk0" contextRef="#ctx0" brushRef="#br0">24506 11291 382 0,'0'0'141'16,"0"0"-69"-14,0 0 14 2,0 0-5 3,0 0-17 1,0 0-8 2,0 0 1-6,49-93-19 3,-78 76-11 0,-23 4-1 2,-20 5-5-1,-15 4 1 0,-23 2-6-2,-18 2-3 1,-12 0-5 1,-1 19-1 0,-3 26 1 2,10 14 0-5,3 8-1 3,5 9 1 0,12 6 6 0,6 3 0-1,8 4-12 2,13 13 2-1,8 9 1-2,21 14-2 2,11 12 0-1,11 15 3 0,8 11-3 0,11 3 0 0,8-1-1 3,9-4 1-2,0 4-1-1,9 7 0-2,27 3 3 5,9 1 1-3,15-2 2 0,14-13-5 0,13-13 2 3,17-15 0-5,12-29 3 1,16-20-2 3,24-25-1 0,23-26 0-3,18-24-3 0,13-9-1 7,4-55-1-6,7-39 0 0,-20-41-1-2,-20-28 1 2,-20-22-3 1,-37-15-4 1,-27-2 1 4,-21-8 2-11,-35-10 2 5,-25-19-2 2,-16-17 0-4,-16 6-1 2,-40 12 1 1,-21 27 1 1,-15 31 1-4,-15 25 1 3,-16 22 1 3,-13 25 2-4,-14 16-2-3,-9 21 0 4,-15 11-1 0,-7 28-1-2,-6 15-1 1,-7 17-4 2,8 0 3 0,11 41-3-4,20 21 3 6,14 15 4-3,18 24-5-2,11 13 4-1,12 29 0 5,20 29 2-5,19 23 2 5,9 30 4-3,25 19 8 3,11 14 7-7,16 12 3 6,0 11 7 0,43-6 6-3,17-6-12 1,14-9 21 2,13-30-16-1,16-28-11 0,23-33-13 1,16-36-7-4,35-32 4 0,24-43-4 3,27-47-1-1,33-33-2 2,20-104-13-2,-13-74-23 1,-35-59-8 3,-44-30-13-8,-73 3-3 6,-58 18 43 0,-38 28-23-2,-20 5-110 0,-20 169-121 2,-24-9-237-5</inkml:trace>
    </iact:actionData>
  </iact:action>
</iact:actions>
</file>

<file path=ppt/ink/inkAction22.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8T02:33:32.13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00B0F0"/>
    </inkml:brush>
    <inkml:brush xml:id="br3">
      <inkml:brushProperty name="width" value="0.05292" units="cm"/>
      <inkml:brushProperty name="height" value="0.05292" units="cm"/>
      <inkml:brushProperty name="color" value="#002060"/>
    </inkml:brush>
    <inkml:brush xml:id="br4">
      <inkml:brushProperty name="width" value="0.055" units="cm"/>
      <inkml:brushProperty name="height" value="0.055" units="cm"/>
    </inkml:brush>
  </inkml:definitions>
  <iact:action type="add" startTime="29002">
    <iact:property name="dataType"/>
    <iact:actionData xml:id="d0">
      <inkml:trace xmlns:inkml="http://www.w3.org/2003/InkML" xml:id="stk0" contextRef="#ctx0" brushRef="#br0">15647 10991 26 0,'0'0'717'20,"0"0"-609"-19,0 0 4-1,0 0-29 11,0 0-39-3,0 0-8-3,0-11 10 2,0 11 13 2,0 0 18-2,0 0-5 0,0 0-17 0,0 0 1 1,0 0-13-2,0 0 11 2,18 0-24 2,14 0-15-4,8 0 4 0,3 0-5 2,0 1-6 0,8 9 0 0,9-5-2 1,-2 4 6 1,5 3 0-4,3-2-3 3,2 8 7-6,4-5-4 7,-1 1-6-4,-1 0 0 0,-6-2-2 5,-5 1-1-4,-1-4-1 1,3-3 0 7,1-6-1-10,-4 0-1-2,9 0 0 4,-6 0 1 1,3 0-1-2,-8 0 0 11,-4-2 1-16,-1-2 1 7,-9 0-2 1,-6 4 0-3,-15 0 3-1,-7 0-3 5,-12 0 0-4,5 0 0 1,-4 0 0 2,0 0 0 2,-1 0 0-7,-2 0 0 4,0 0 0 0,0 0-1-3,0 0 1 4,0 0-3-2,0 0 2 0,0 0-3 1,0 0-2-1,0 0-3 1,0 0-3-2,-15 0 2 2,-26 0 5 0,-18 0 5 1,-11 0 1-3,-11-5 0 4,-11-3 2-3,-3-3-3-1,-2 5-2 1,0 3 0 1,8 3 1 0,1 0-1 0,4 0 2-1,2 0-2 1,7 0 2 0,0 0-1-1,2 0 1 2,5 6 0-4,7 5-3 3,8-2 3-1,0-4-4-1,14 1-4 4,3-2-2-3,8-4 2 4,11 0-5-7,7 0 1 3,6 0 0 1,4 0 1-1,0 0 3-1,0 0-2 3,0 0-3 0,0 0-3-2,0 0 4-1,0 0 7 2,7 0 5 1,29 0 1-2,-3 0 2 1,18 0-2-1,9 0 1 0,11 0 1 3,11 0-2-7,11-4 3 8,16-5 0-6,14-10 2 3,10-4-1 0,1-1 3-2,-2-3-1 3,-8 5-1 0,-14 11 7-2,-11 6 3-1,-14 1-4 1,-16 4-3 2,-6-2 3-2,-10-2-8-1,-10 0-1 4,-5-1-2-3,-9-2 0 1,-8 4 0-1,-7 0 0 0,-7 1 0 0,1 0 0 0,-8-3 0 1,0 5-1 0,0-2-1 1,0 2 0-2,0 0-4 1,-33 0-10-2,-23 0 15 5,-15 0 1-5,-22 0 3-1,-12 11-4 4,-19 2 3-2,-10-4-2 5,-5 6-2-9,-1-4 0 4,2-2 0 1,13-4-2 0,12-2 0-1,19 1 2-1,13-4 1 3,8 0-1-3,7 0 1 4,11 0-1-4,0 0-2 3,11 4 2-5,6 0-1 5,8-2 0-1,10 3-3-1,7-5-5 0,5 0 3 5,5 0-3-9,3 0-4 7,0 0 4-4,0 0 8 0,0 0-2 4,0 4 4-3,18 5 3 2,19 10 15 0,16-2-15-2,8 2-3-3,21-5 4 4,15-4-3-1,21-6 1 0,17-1 0 4,8-3 1-6,-1 0 1 3,-6 0 3 0,-5 0-1-2,-5-3 3 1,-12-5-1 1,-14-1-3 1,-16 4 1-2,-17 2-1 0,-13-2 0 1,-8-1-5 1,-15 0 0-2,-11 1 2 0,-13 1 0-1,-7 2-1 9,0-1-1-14,0 3 0 5,0 0 0 2,-55 0-13 1,-32 0 7 0,-36 9 6-6,-21-1 7 5,-3 1-5 0,-7-4 0 1,9-5-2-2,13 3 1 1,15 0-1-1,8-3 1 3,12 5-1-5,17 1 2 2,21 0 0 1,15-4 0 0,17 1 0-2,11-1-2 3,6-2 0-1,10 4 0-1,0-4 0-1,0 0-3 1,0 0-8 2,15 0-7-1,22 0 4-1,3 0 9-1,8 0-2 2,16 0-2 0,8 9-2-2,18-1-1 3,15-6-3-1,-1 5 6-1,6-6 5 0,-11 8-1 0,-14-1 5 2,-11-1 2-1,-17 3 0 2,-12 2-1-6,-6-1-1 4,-2 6-2-1,-10-3-33 1,-12 6-59-1,-15-15-96 3,0 4-62-3</inkml:trace>
    </iact:actionData>
  </iact:action>
  <iact:action type="add" startTime="37299">
    <iact:property name="dataType"/>
    <iact:actionData xml:id="d1">
      <inkml:trace xmlns:inkml="http://www.w3.org/2003/InkML" xml:id="stk1" contextRef="#ctx0" brushRef="#br1">13365 9012 104 0,'0'0'66'10,"0"0"29"-5,0 0 22 3,0 0-19-2,0 0-19 2,0 0-13-4,0 0 0 4,32-127-6 0,-32 123 5 1,0 4 2-4,0 0 8 3,0 0 1 2,0 0-17-4,0 0-9 2,0 0 0-2,-20 0-8 6,-24 0-3-7,-8 0 27 0,-5 0-33 3,-8 0-7 2,-7-7 3-2,-4 1-7-3,0-1 0 4,-7-5-5 1,6 0-1-3,-1-1 0 0,2-4 1 1,-3 7 2-2,2-3-3 1,-7 2 1 1,-10 5-2 0,-6-1 7 0,-5 0-3-1,10 2-7-1,-4 0-3 4,5-3 2-2,-2-1-4-2,-2 1 0-1,3-5-2 6,5 7-2-4,4 3 2 3,4-7 0-7,3 5-4 8,3-4 5-2,5 1-1-3,5 2-1 3,2 1 2 0,0 5-2-8,3 0-1 12,-7 0 2-7,0 0-1 0,-6 0 0 3,-1 2 0-2,-4 9 2-1,2 1-4 2,3-7 2-3,2-2-2 4,4-3 1 0,-5 0 1 0,-2 0-2-6,-5 0 0 6,-1-5 6-2,-4-10-6 2,5 4 0-2,-4 0 5 2,13 1 3-1,-3 6-9-3,10 4-1 4,5 0 2 1,2 0-1-6,3 0-1 1,4 0 1 4,0 0-1-2,3 4 1 3,3 6-1-4,-1 1 1 5,0 0-1-6,2-3 1 2,-5 4 0-2,7 0-1 5,-2-1 0-4,-3 0 0 1,-5-3 0 1,-9 0 0 2,2-1 0-3,-1-5 0-3,2-2 0 4,1 0 0 1,8 0 0-1,12 0 0-2,11 0 0 2,6 0 0 3,9 0 0-7,4 0 0 3,-1 0 1 1,7 0-1-1,0 0 0-1,0 0 0 4,0 0 0 1,0 0 0-4,0 0 0 0,0 0 0-3,0 0 0 6,-1 0 1-3,1 0-1-1,-3 0 0 0,3 15-1 5,0 9 1-5,-6 13 0 0,6 3 0 5,-3 5 0-4,3 2 0 0,-1 7-1 1,1 4 1-1,0 2 0 1,0 4 0 0,0 7 0-4,0-2 0 9,0 8-2-8,0-2 1 3,0 4 0-5,0-3 1 7,0-3-1-3,0 0 1 0,0-7 0 3,0 3 0-2,0-2-1-3,0-3 2 3,0-3-2 0,0-6 2 0,0-8-1-2,0-1 0 3,0-4-1-1,0 3 1 1,0 0 0-3,0-3 1 2,-3 6-1-2,3-3-1 3,-3-5 1 0,-2-4 0-6,1 3 1 8,0-6-1-6,-3 5 0 5,1-2-1-5,-2-6 1 5,8 2 0-7,0-12 0 6,0-3 0-1,0-4 0 0,0-2 0-2,0 2 0 3,0 4 0 0,0 1 1-2,0 2-1-2,-2-3 0 3,0-5 0 2,2-4 0-2,0-2 0 0,0-1 0-2,0 1 0 0,0-1 0 2,0 4 0-2,0-6 0 2,0-1 0 1,0-2-1-2,0 3 1-2,0 1-2 5,0-3-1-4,22 2-3 0,13-3-5 4,5 0 4-2,4 0 5 0,4 0 0-2,4 0 2 2,0 0 1 1,2 0 0 0,5 0-1-3,2 0 1 3,3 0 1-4,5 0-1 2,-2 6 0-1,7-3 3 2,-3 3-4 2,6-4 5-2,5-2-4 8,2 0 0-14,3 0 2 8,0 0-1-5,-3 4 1 3,-4-1-2 0,-9 1 1-5,-4 2-1 4,2-3 1 1,-5 1-2-1,7-2-1 0,-4-2 1 0,0 3 0 1,1-1 1-1,-3 1 1 2,3 0-1-4,5-3 2 4,2 0 0-1,-3 0-2-1,4 0 0-1,2 0 1 2,-4 0-2 0,0 0 1 2,9 0-1-3,-5 0 4 2,2 0-2-2,1 0 1-3,1 0-1 4,-5 0 1 0,3 0-1 0,-9 0 1-3,-2 0-1 5,-8 0 1-2,3 0-1-1,-4 6 0-2,0-1 1 3,7-2-3 0,-3 0 2 0,3-1-2-2,7-2 1 3,2 0 0 0,3 0 1-3,-3 0-2 2,-6 0 0-1,-3 4-1 0,-8-4-3 1,-5 0 3-2,-2 0 1 4,-3 0 0-3,5 0-1 0,-1 0 1 0,0 0-1 4,5-6 1-4,-8 0 0-3,7 1 0 4,-1 1 0 0,1 2 0 0,-3-4 0-2,-4 4 0 3,-3-1 0-2,-7 1 0 3,-3 2 0-6,-10-4 0 5,-1 4 0-1,-6 0 0 1,-5 0 0-5,1 0 0 7,-3 0 1-6,-3 0-2 0,8 0 1 4,0 0-1 2,-3 0 1-6,4 0 0 1,-2 0 0 2,-7 0 0 3,0 0 0-6,-2 0 0 1,-5 4 0 3,-3-4-1 0,0 0 1-4,0 0 0 2,0 0-2 3,0 0 1-3,0 0-2-1,0 0 0 0,0 0 0 5,0 0-3-3,2-17-1-2,0-23-6 2,-2-11 11 0,0-8-1-3,0-8 2 6,4-10-3-4,1-7 3-1,-3-14 0 0,3-6-6 3,4-5 2-2,-5 8 0 2,-1 5 1-2,-3 12 1 0,4 10 1 2,-4 5 0-3,3 4 2-1,-3 1-2 5,0-2 1-3,0 1 0-1,0 1-1 3,0 2 1 0,0 4 0-3,0 4-4 0,0 6 4 3,0 4 1-1,3 9-1 0,0 1-2-2,1 7 3 4,-1 2 0-1,0 4-1-3,-2 1 1 0,-1-1 0 7,3-5-1-8,-3-8 1-3,0-4 0 7,0-2-4 2,0-4 2-4,0 0 1-3,0 5 1 4,0 8 1 3,0 2-1-7,0 11 0 3,0 3-1 2,0 7 0 0,0 5 1-2,0 3 0-2,0 0-1 3,0 0 0-1,0 0-3 2,-7 0-16-2,-13 14-52 1,-8 28-59-1,17-16-100 5,-2 0-113 3</inkml:trace>
    </iact:actionData>
  </iact:action>
  <iact:action type="add" startTime="40472">
    <iact:property name="dataType"/>
    <iact:actionData xml:id="d2">
      <inkml:trace xmlns:inkml="http://www.w3.org/2003/InkML" xml:id="stk2" contextRef="#ctx0" brushRef="#br1">3155 9473 764 0,'0'0'219'7,"0"0"-121"-3,0 0-40 5,0 0-25 3,0 0-13-6,8-148 13-3,-8 74-10 5,-8-7 9 1,3-6 3-3,-2 1 3 0,-2 4-13 2,5 4 0 2,1 14-10-2,3 13-6-4,0 20-2 4,0 10-5 2,0 9 1-4,0 7 7 1,0 1-8 0,0 4 3 3,0 0 2-4,0 0 8 3,0 15 2-4,19 30 7 5,14 16-14-4,-2 13-8 1,9 12 4 1,10 10-2 4,2 0 2-7,12-1-1 1,1-5-5 1,3-13 2 4,-1-13-1-6,-14-20 1 2,-17-21-1 1,-9-15 2 2,-10-8 1-4,-4-8 11 2,7-39-7-3,-5-21-7 5,-7-10-1-1,0-20 1 5,-8-8 2-12,0-5 4 7,0-2 0-6,0 6 1 7,0 18-5-2,0 15-2-1,0 18-1-2,0 17-1 0,0 5-1 5,4 20-13-1,21 14-38-4,-1 0-35 1,2 17-51 4,-15 8-72-2,-9 5-292-1</inkml:trace>
    </iact:actionData>
  </iact:action>
  <iact:action type="add" startTime="41054">
    <iact:property name="dataType"/>
    <iact:actionData xml:id="d3">
      <inkml:trace xmlns:inkml="http://www.w3.org/2003/InkML" xml:id="stk3" contextRef="#ctx0" brushRef="#br1">4143 9224 525 0,'0'0'216'6,"0"0"-78"-4,0 0-7 6,0 0-59-2,164 0-44 1,-147-18-15 1,-4-8-2 0,-2-1-7-1,-11 1-3-1,0 4-1 2,0 0-1 0,-11 0 1 0,-22-2-4-2,-5 11-8 3,-4 6-7 0,2 7-9-2,6 9 4-1,7 34 14 2,11 13 10 0,6 3 5 1,7 3 12-4,3-5 20 7,0-8 9-6,0-1 7 3,19-12 2-5,5-4-21 5,2-12-9 0,-5-6-6-3,2-11-14 0,-3-3-5 4,1 0-3-4,-3-3-48 3,-3-29-51-5,2-4-21 8,-11 19-101-6,0 0-234 1</inkml:trace>
    </iact:actionData>
  </iact:action>
  <iact:action type="add" startTime="41486">
    <iact:property name="dataType"/>
    <iact:actionData xml:id="d4">
      <inkml:trace xmlns:inkml="http://www.w3.org/2003/InkML" xml:id="stk4" contextRef="#ctx0" brushRef="#br1">4781 8950 318 0,'0'0'317'7,"0"0"-208"-1,0 0-17 2,0 0-2-3,0 0-31 3,0 0-20 0,-104 143-1-4,96-109-8 7,0-1 2-5,8-6 2 1,0-8-5 0,0-4 3 3,0-12-8-4,16-3-8 1,4 0 1-1,0-7-3 5,-1-31-14-5,-6-14-1 3,-1-6 1-5,-4 1-1 6,-5 0 0-4,-1 17 0 5,-2 10 2-5,0 17-2 4,0 7 1-1,0 6 0-4,0 0 3 2,0 25-2 2,0 31 4-4,0 18-1 4,0 15-1-3,0 22-1 2,0 10 8 0,0 7 17 3,0 6 4-9,0-4-9 8,0-16-13-3,0-12-4-1,-5-22 6 1,-18-15-5 2,-3-16-2-1,6-19 1 0,-8-17-4 1,4-13-1-5,5-9-3 4,-2-44-13 2,8-24-10 0,3-12-21-6,2-3-66 3,8 53-49 2,0 7-197-3</inkml:trace>
    </iact:actionData>
  </iact:action>
  <iact:action type="add" startTime="42090">
    <iact:property name="dataType"/>
    <iact:actionData xml:id="d5">
      <inkml:trace xmlns:inkml="http://www.w3.org/2003/InkML" xml:id="stk5" contextRef="#ctx0" brushRef="#br1">5362 8939 494 0,'0'0'226'3,"0"0"-126"1,0 0-5 7,0 0-27-5,0 0-23 2,0 0-1-2,-164 119-7 6,128-81-1-7,4 2-8-1,12-4-1 3,7-4 1 2,3-2-5-1,10-8 4 0,0-1-9-3,0-8-9 4,32-5-6-2,4-8-3 0,7 0 0 0,1-3-5 2,-3-32-1-1,-2-8-6-1,-10-8-3-1,-5 1-5 6,-6 3-2-7,-4 2 8 2,-5 13 3 1,-3 10 11 0,-5 14 0-1,8 6-1 0,-9 2 1 1,0 0 0 0,0 10 5-2,0 32 2 2,0 20 25-1,0 6-12 1,0-4-4 3,0-5-9-7,3-14-7 5,-2-12 0-2,2-7-2-2,1-18-27 4,2-8-38-1,7 0-37 0,-11 0-107-2,9-17-425 2</inkml:trace>
    </iact:actionData>
  </iact:action>
  <iact:action type="add" startTime="42609">
    <iact:property name="dataType"/>
    <iact:actionData xml:id="d6">
      <inkml:trace xmlns:inkml="http://www.w3.org/2003/InkML" xml:id="stk6" contextRef="#ctx0" brushRef="#br1">5790 8373 474 0,'0'0'246'6,"0"0"-116"1,0 0-3 0,10 204-61 2,-10-117-12 0,0 14-4-4,0 2 11 1,0 6-4 4,0-12-10-1,0-1-1-5,0-10-18 4,0-9-11-1,0-10-7 1,0-16-10-2,0-14 0 2,0-20-14 0,0-17-66 1,0 0-55-3,1-17-108 1,8-18-635 2</inkml:trace>
    </iact:actionData>
  </iact:action>
  <iact:action type="add" startTime="42879">
    <iact:property name="dataType"/>
    <iact:actionData xml:id="d7">
      <inkml:trace xmlns:inkml="http://www.w3.org/2003/InkML" xml:id="stk7" contextRef="#ctx0" brushRef="#br1">5881 8915 660 0,'0'0'217'9,"-177"0"-88"-6,106 0-39 7,18 0-58-3,21 1-22-2,13 6-7 3,13-5-3 2,6 1-22-4,0-3-112 1,25 0-242 0</inkml:trace>
    </iact:actionData>
  </iact:action>
  <iact:action type="add" startTime="43124">
    <iact:property name="dataType"/>
    <iact:actionData xml:id="d8">
      <inkml:trace xmlns:inkml="http://www.w3.org/2003/InkML" xml:id="stk8" contextRef="#ctx0" brushRef="#br1">6216 9305 797 0,'0'0'216'4,"0"0"-71"-4,43 151-34 7,-40-109-60 0,3-8-35 1,-6-12-13-2,0-14-3 0,0-8-45 4,0 0-91-3,0-25-175 1</inkml:trace>
    </iact:actionData>
  </iact:action>
  <iact:action type="add" startTime="43284">
    <iact:property name="dataType"/>
    <iact:actionData xml:id="d9">
      <inkml:trace xmlns:inkml="http://www.w3.org/2003/InkML" xml:id="stk9" contextRef="#ctx0" brushRef="#br1">6232 8829 574 0,'0'0'146'5,"0"0"-78"4,0 0-68-2,0 0-17-1,0 0-119 4,0 0-280-5</inkml:trace>
    </iact:actionData>
  </iact:action>
  <iact:action type="add" startTime="43454">
    <iact:property name="dataType"/>
    <iact:actionData xml:id="d10">
      <inkml:trace xmlns:inkml="http://www.w3.org/2003/InkML" xml:id="stk10" contextRef="#ctx0" brushRef="#br1">6554 9114 737 0,'0'0'160'2,"0"0"-19"6,0 0-51-2,46 148-10 4,-33-100-32-3,-6 2 10 1,6 1-5-2,-1-4-8 0,3 0-21 0,-2-20-4 6,-5-10-12-7,4-17-5 3,-1 0-3-3,16-14-2 8,3-40 1-8,9-19 1 7,-5-8 3-10,0-5-3 9,-8 9 2-6,-5 18-2 3,-5 19 0 1,-6 18-3 3,-2 10-1-10,-3 12-47 3,-4 0-76 4,9 0-20-1,-10 15-99-2,3 4-423 1</inkml:trace>
    </iact:actionData>
  </iact:action>
  <iact:action type="add" startTime="43752">
    <iact:property name="dataType"/>
    <iact:actionData xml:id="d11">
      <inkml:trace xmlns:inkml="http://www.w3.org/2003/InkML" xml:id="stk11" contextRef="#ctx0" brushRef="#br1">7312 9271 598 0,'0'0'175'4,"0"0"-62"5,0 0-43-4,0 0-58 3,0 0-8 2,96-149-3-5,-99 132-1 1,-22 11 0 3,-5 6-1-2,-4 0-3 1,1 9 4-3,2 23 9 4,10 7 17-1,9 6 25-2,5 2 3 3,7 4-5-2,0-6-11 1,19-1 1-3,17 1-15 3,16-9 0 4,-4-5-16-6,6-5-8 10,-7-13-2-13,-10-6-6 9,-11-7-17-7,-13 0-23-4,-13 0-38 16,0-15-100-14,0 4-224-1</inkml:trace>
    </iact:actionData>
  </iact:action>
  <iact:action type="add" startTime="45055">
    <iact:property name="dataType"/>
    <iact:actionData xml:id="d12">
      <inkml:trace xmlns:inkml="http://www.w3.org/2003/InkML" xml:id="stk12" contextRef="#ctx0" brushRef="#br1">3749 11047 378 0,'0'0'285'5,"0"0"-185"2,0 0-9 1,0 0-30 0,0 0-30-2,0 0-18 1,0-112-3 1,0 83 2 0,0-4 7-2,0-12-1 2,0-12-1 1,0-4 0-2,0-7-1-1,0-5-4 2,0-3-4 2,0 6-5-3,0 10 0-1,10 21-3 0,3 17 3 3,0 12 1-1,2 10 9-2,2 0 36 0,12 32 22 4,1 28-29-1,7 7-30-2,-4 6-3-1,6 3 0 2,-10-6 5 3,3 1-4-3,-4-11 2-1,-5-14 4-1,-10-11 2 3,-9-17 0-4,-1-9 4 4,6-9 4 0,-1 0-10-4,13-19-9 1,5-33-3 2,0-12-3 0,-9-17-1 0,-2-18 1 1,-6-8-1 0,-4 4-2-2,-5 16 2 0,0 25 0-1,0 25-5 1,2 20-10 0,9 17-49 3,7 0-62-4,-11 23-33 2,6 11-245 0</inkml:trace>
    </iact:actionData>
  </iact:action>
  <iact:action type="add" startTime="45609">
    <iact:property name="dataType"/>
    <iact:actionData xml:id="d13">
      <inkml:trace xmlns:inkml="http://www.w3.org/2003/InkML" xml:id="stk13" contextRef="#ctx0" brushRef="#br1">4672 10751 545 0,'0'0'225'7,"0"0"-113"-1,0 0-15 4,0 0-30-5,0 0-21 3,0 0-7-2,-11 141 1 2,11-119-9 1,0-5 4-2,4-4-4-1,34-11-10 1,5-2-20 2,4 0-1-1,-7-26-7-3,-4-15-16 6,-11-8-7-5,-9 0 15 4,0 4-2-6,-9 4 2 4,2 13 4 0,0 6-4 0,-4 8 4 2,-3 11 1-5,-2 3 10 3,0 0 0 2,0 17 5-5,0 22-1 2,0 9 2 2,3 1 8-3,-3-8-4 0,8-5-5 3,-6-12-4-2,5-6-2 2,0-9-19 1,5-9-53-6,-11 0-77 4,8-3-271 0</inkml:trace>
    </iact:actionData>
  </iact:action>
  <iact:action type="add" startTime="46039">
    <iact:property name="dataType"/>
    <iact:actionData xml:id="d14">
      <inkml:trace xmlns:inkml="http://www.w3.org/2003/InkML" xml:id="stk14" contextRef="#ctx0" brushRef="#br1">5210 10835 514 0,'0'0'218'4,"0"0"-106"6,0 0-52-5,0 0-33 0,0 0 0 3,58-151-11 5,-43 112 1-9,-2 5 1 0,2 14-1 6,-4 12-7-2,-6 6-1-1,3 2-5-2,-4 0 1 3,8 5 5 2,-4 23 6-4,5 3-14 0,-2-4 2 2,-1-4-3 1,4-2 8-2,-5-10-1-1,4-6 3 2,1-5 2 2,5 0-4-4,7 0-4 0,2-20-4 2,-1-17 0 1,2-1-1-2,-4-5 0-1,-6 13 0 5,-3 9 0-3,-12 10 1-1,3 11 0-1,4 0 3 3,-4 15 19-1,6 24 8-1,1 10-21 1,-9-9-10-1,2 4 0 0,-3-12 5-2,2-2-4 4,0-11-2 0,-6-11-8-1,4-8-12-1,5 0-28-2,0-7-33 6,-4-9-166-6,1-1-178 3</inkml:trace>
    </iact:actionData>
  </iact:action>
  <iact:action type="add" startTime="46532">
    <iact:property name="dataType"/>
    <iact:actionData xml:id="d15">
      <inkml:trace xmlns:inkml="http://www.w3.org/2003/InkML" xml:id="stk15" contextRef="#ctx0" brushRef="#br1">5994 9984 410 0,'0'0'216'5,"0"0"-78"5,0 0 10-4,0 0-68 1,0 0-53 2,0 0-5-5,28 163 14 3,-28-84 8 1,0-3-10-2,0-4 0 2,0-8 2 2,0-15-9-4,0-10-1 0,3-9-5 4,-3-13-14-2,3-7 0-2,-3-10-1 0,7 0-6 3,3 0-9 1,7-10-6-4,7-20 13 0,0 8 2 1,1 5-2 3,-2 6-2-4,-3 9 0 2,-2 2 2 0,-5 0-7 1,0 0 2-4,-3 0-1 1,-4 18-7 4,-5 5-1-2,-1 2 2-2,0 4 6 2,0-4 8 0,-13-8 0 0,-10-3 3-2,-5-6-1 2,4-3 2 0,1-5-4 0,5 0-5-2,2 0-1 0,5 0-33 4,11-20-45-2,0-7-11-1,0 19-116-1,0 2-210 3</inkml:trace>
    </iact:actionData>
  </iact:action>
  <iact:action type="add" startTime="47015">
    <iact:property name="dataType"/>
    <iact:actionData xml:id="d16">
      <inkml:trace xmlns:inkml="http://www.w3.org/2003/InkML" xml:id="stk16" contextRef="#ctx0" brushRef="#br1">6490 10625 692 0,'0'0'166'3,"0"0"-38"6,0 0-80-2,0 0-30 0,0 0-13-2,0 0-2 8,130-112-1-7,-130 75-2 2,0 3-1 0,-2 3-4-2,-19 6-8-1,-3 12-24 3,-3 7-7-1,4 6 5 1,3 0 12-1,1 0 17-1,2 26 6 3,10 6 4-2,-1 5 22 0,8 0 31 1,0 3-11 2,0-5 9 0,21 2-18-8,2-6-4 9,0-6-14-3,-6-5-8-1,7-8-7-3,-7-9-1 5,6-3-28-1,-3 0-32 0,5 0-55-2,-16 0-109 4,-3-3-244-4</inkml:trace>
    </iact:actionData>
  </iact:action>
  <iact:action type="add" startTime="47357">
    <iact:property name="dataType"/>
    <iact:actionData xml:id="d17">
      <inkml:trace xmlns:inkml="http://www.w3.org/2003/InkML" xml:id="stk17" contextRef="#ctx0" brushRef="#br1">6831 10693 479 0,'0'0'271'6,"0"0"-134"1,0 0-11 0,30-146-54 4,-20 123-6-8,3 6 16 6,2 1 0-3,1 4-24 2,10-5-9 2,1 6-21-4,7 2-16 0,6-2-9 2,12 5-3-1,9 6 0 0,6-2-11 1,1 2-45-2,-6 0-45 4,-6 0-57 1,-45 0-111-4,-11 8-578-4</inkml:trace>
    </iact:actionData>
  </iact:action>
  <iact:action type="add" startTime="50565">
    <iact:property name="dataType"/>
    <iact:actionData xml:id="d18">
      <inkml:trace xmlns:inkml="http://www.w3.org/2003/InkML" xml:id="stk18" contextRef="#ctx0" brushRef="#br0">16580 8916 493 0,'0'0'190'9,"0"0"-62"-4,0 0-34 2,0 0-47 1,0 0-25 1,0 0 2-3,0 0 13 0,-74-5-16 3,38 5 2-3,3 0 0 3,-6 0-9-4,4 0-6 5,-7 9 3-4,1 4-2 3,1 1 1-1,-1 1-3-1,0 7 1-1,4 3-4 2,0 3-2 0,-3 6 4-1,-1-6 7 0,2 3-7 7,6-2-6-3,-3-1 3-9,8 0-2 5,-1-2-1 1,6 4 0-4,-2 2 2 3,2-2 7 1,3 6 0 2,-4 1 5-4,9-2 7 3,0 5-9-3,2 2 0 2,0 4-1-3,3 6-1 7,3 5-3-7,-1 2 4 4,3 0-5-4,-1 0-2 10,-2 5 4-15,7-4-1 9,-3 4 1-1,-1-2 0 0,2 2-2 0,2-2 2-3,-2 0-8 5,0-1 2-1,3-5 3-2,0-4-5-2,0-5 0 4,0-7 1-4,0-8 0 3,0-2-1 1,0-4 2-2,7 4 1 1,17-2 1 0,-1 4 0 0,3-5 0-5,-1 0-3 5,1-3 0 3,-2 4 1-6,1 3 1 2,2 0 2 1,7 0-2 3,2-3-2 0,-1-2 0-8,-2-5-1 3,-1 3 0 3,0-2 3-1,1-2-2 1,1 2 2-4,-1-2-3 2,0-3 0 2,6 3 1-3,-4-3 1 4,7-4-2-6,3-1 0 3,-9-7-2 1,8-3 2 0,-3 1-1 0,1-3-1 2,-2 0 2 1,-2 0 0-8,1 0 0 2,2 0 1 3,-2 0 0-1,1 0-1-1,1 0 0 5,-1-5 0 3,1-8-2-12,-5-3 1 5,2 0 1 3,3-1 0-5,-5 0 0 2,1-3 0 0,3 1 0 3,-4-1 0-5,0-3-1 1,-4-1 0 7,-3-3-3-9,-6 0 4 5,2-1-5-4,-9 1 4 3,1-3 1-1,2-4-1 2,-7 4 0-2,4-7 1 0,1 1-1 0,2-7-1-1,-3-7 2 4,1 2-1-5,-5 0 1 2,1 4 0 2,-3 5-1 0,-1 2 0-3,2 0 0 1,-2-5 1 3,-5 0 0-4,3-9-2 1,-4-2 1-1,0-3 1 4,0-4 0-2,-3-1 0-3,0-1 0 4,0 5-1-1,0 8 0-2,5 9 0 1,-3 6 1 1,-2 5 0 0,0 2 0-1,0-4 0 1,0-2 0-1,0-7-1 1,0-2 0-3,-10-8 0 6,-3-2 1-6,0 0-2 5,2-2 1-4,-8 3 2 5,4 4-1-5,-4-3 0-1,-1 1 0 3,3 4 0 0,-2 6 0 1,-6 5 0-4,-2 4 0 5,-2 7-1-6,-6 2 0 7,-4 5 0-6,-8 5 0 3,-8 3-1-2,-7 2 1 4,0 6 1-4,-4 0-1 1,0 0 0 3,5 0 0-2,4 0 1-1,11 0 0-1,4 0 0 0,10 0 0 2,4 0 0 0,4 0-18-2,-11 0-53 5,2 23-48-4,20-1-72 0,-3 11-398-2</inkml:trace>
    </iact:actionData>
  </iact:action>
  <iact:action type="add" startTime="53617">
    <iact:property name="dataType"/>
    <iact:actionData xml:id="d19">
      <inkml:trace xmlns:inkml="http://www.w3.org/2003/InkML" xml:id="stk19" contextRef="#ctx0" brushRef="#br2">22815 8451 691 0,'0'0'186'8,"0"0"-58"-2,0 0-54 2,0 0-32 1,0 0-6-3,0 0-3 0,0 0 6 4,-31-4 38 0,-1 2-3-7,-4 2-20 4,-6-6-5 1,-9 6-3 0,-1 0-3-2,-9 0-6 2,-3 0-4 3,-12 0-3-6,-8 0-2 1,-9-3-8 7,-4 1 3-6,-6-5-3-1,6 2-2-1,2 5-3 5,5 0 2-3,6 0 3-1,-8 0-2 4,3 0 3-5,-8 0-7 3,0 0-2 0,0 0-2 1,7 0-4-2,6 0 2 0,4 0-1 0,11 0 2 0,5 0 3 2,3 0-2 0,4 0-3-2,2 0-1-3,3 0 0 5,-4 0-5-1,2 0 3 0,2 0 5 1,-3 0-4-1,1 0 0-3,6 0 2 3,2 2 1 0,5 8-1-3,-4-5-4 3,-2 7 3 3,3-5-2-4,-5 2-3-1,-3 0 7 1,-2-7-8 1,-3 1 0-2,1 0 0 3,-2-3 0 0,1 0 0-1,4 0 0-3,-2 0 0 5,10 0 0-5,1 0 0 3,-2 0 0 0,-3 0 0 0,-4 0 0-1,1 2 0 0,-9 1 0 1,2 3 0 4,-2 0 0-9,-7-1 0 3,-5 4 0 5,-6-1 0-5,2 2 0 1,0-7 0-1,6 3 0 4,10-6 0-3,2 0 0-1,2 0 0 3,9 0 0-3,2 0 0 0,2 0 0 3,1 0 0-1,-1 0 0-2,1-2 0 3,-8-3 0-1,1-1 0 1,-3 3 0-5,-3-3 0 3,-1 1 0 1,-7-1 0 0,7-2 0 1,-7-1 0-3,7 6 0 3,4 0 0-2,2 1 0 1,4-1 0-1,4-2 0 0,2 0 0 0,-1 1 0 1,2 1 0 1,2-3 0 0,-11 2 0-3,1 4 0 1,-1 0 0-2,-4 0 0 6,6 0 0-5,-4 0 0 0,5 0 0 2,2 0 0 1,3 0 0 0,-2 0 0-3,-1 10 0 3,7 4 0-3,-4-3 0 8,2 1 0-10,6 2 0 1,2-6 0 3,7-2 0-4,-4-6 0 8,15 4 0-9,-6-1 0 6,-1 1-3-2,-5 4-1 1,-7-3 1-1,-4 1 1 0,-4 3 2 3,-1 3 0-3,2-2 0-1,3 2 0 5,4 0 0-5,7-2 0 4,6-4 0-7,3 3-2 6,6-7 0-2,-4 4-3-1,-2-4-5 2,-5-2 1 1,-12 4 9-3,0-2 0 0,-9 4 0 2,-6 3-1 0,-6-7 0 1,-2 0 1 0,5-2 0-3,7 0 1 1,14 0-2 0,7 0 1 0,16 0-2 2,1 0-7-2,3 0-3 1,1 0 8 2,-3 0 3-6,-8 0 0 5,2 0 1-4,1 0 2 5,3 0-2-5,0 0 0 1,4 0 0 6,3 0 0-5,0 0 0 2,0 0-1-2,0 0 1 1,0 0 0-2,0 0-1 1,0 0 0 0,0 4-1 0,0 6 2 0,0 7 0 2,-3 0 0-3,3 6-2 2,0 9 2 2,0-5 0-6,0 10 0 5,0 5 0-3,0 3 0 3,0 6 1-1,0 1-1 6,-7 2 0-13,4 1 1 6,-7 5-1 0,4 8 1-1,2 6-1 3,-9 3 0-1,2 6 0-1,1-5 0 3,-3 3 1-6,3-5 0 6,-3 0-1-4,1-3 0 3,4-2 1-2,3 4-2 2,0 2 2-2,-1 5-2 0,4-1 2 2,-1 4-1-5,1 0 0 5,2-3 0-3,0-1 1 3,0-2-1-2,0-9 0 1,0 1 0-1,0-14 0 3,0 0 1-6,0-5-1 3,0-5 0 1,0-2 0-2,0 0-1 2,0-2 1 3,0 1 0-4,0 3 1-2,0 2-2 7,0-7 1-4,0-5 0-5,0-12 0 3,0-8 0 5,0-9 0-6,0-3 0 4,0-1 0 1,0-1-1-4,0-1 1 0,0-2-2 0,0 3 1 5,0-3 2-2,18 4-2-5,10-2 2 5,1-2-1 5,9 0 0-11,2 0 0 5,7 0 0-4,6 0 0 1,-2 0 1 3,5 0 0 0,1 0 0 2,4 2 0-4,-2 2 3 3,2 1-3-2,6 3 3 3,-2-1-1-7,3-3 0 7,0 2-2-2,2-3 4-3,-2 1 2 5,-1 1-1-3,2-3 3 3,2 1-1-6,6 0-2 7,4-3-3-8,5 2 5 6,-8-2-8-1,3 0 0 13,-5 0 0-17,-11 0 0-4,-1 3 0 11,-12-3 0-6,-3 0 0 0,8 0 0 0,-2 0 0 2,10-5 0 0,6-7 0 0,-1-2 0 3,5 3 0-2,8 3 0-3,-7-1 0 3,6 5 0 0,-6 0 0-2,0 1 0 3,-5 1 0 0,3-5 0-3,3 4 0 3,-2 3 0-2,-5 0 0 1,5 0 0-2,-1 0 0 2,3 0 0 0,1 0 0-2,-3 0 0 3,-5 0 0 2,-5 0 0-6,-1 0 0 0,8 0 0 3,8 0 0 1,1 0 0-5,-10 0 0 6,6 0 0-2,0-2 0 0,-10 2 0 0,12 0 0-1,-9 0 0-2,1 0 0 3,-1 0 0 2,-5-3 0-3,1 1 0 1,1-1 0 4,3 0 0-9,1-1 0 5,3 3 0-1,2-3 0 0,6-1 0 0,-3 5 0-2,3-3 0 5,0 3 0-2,-9 0 0 1,-4 0 0-3,7 0 0 4,0 0 0-7,8 0 0 5,1 0 0-1,-1 6 0 5,-2 0 0-5,-8-5 0-4,0-1 0 6,-1 0 0-1,-2 0 0-1,5 0 0-1,-5 0 0 5,2 0 0-7,1 0 0 4,-3 0 0 1,6 0 0 4,-2 0 0-11,3 0 0 5,-4 0 0 0,0 0 0-1,-1 0 0 4,6 0 0-2,3 0 0 0,5 0 0 1,0 0 0-5,4 0 0 4,-11 0 0-3,1 0 0 5,-6 0 0-4,-4 0 0 5,-1 7 0-4,-5-4 0-2,-9-1 0 4,0 3 0-4,-11-2 0 3,-6-3 0 2,-2 0 0-2,-9 4 0-4,-2-4 0 4,-3 0 0 0,-5 0 0 2,-2 0 0-2,1 0 0-3,-1 3 0 1,-5-3 0 2,-2 0 0 1,1 0 0-1,0 0 0-1,-2 0 0 1,0 0 0-1,0 2 0 0,5-2 0-1,1 3 0 4,12-3 0-3,0 4 0 1,3-2 0-2,3 0 0 4,-9-2 0-6,-5 0 0 5,-5 0 0-1,-6 0 0 1,-1 0 0-3,-6 0 0 0,0 0 0 3,0 0 0-2,7 0 0 1,-1-4 0-1,3-32 0 1,-1-14 0-1,-5-19 0 1,2-16 0-1,-5-10 0 3,0-14 0-5,0-2 0 6,0-10 0-5,-11-9 0-1,-3-1-11 2,-2-7 2 2,4 7 3-2,1 10-4-1,6 11 3 5,-3 9 7-7,5-9 1 6,-1-8-1-3,1 0-1 2,-2-1 1-5,-1 11 2 5,4 4-2 0,-6 13 0-3,8 10-1 1,-1 14 2 2,-2 7-1 1,3 16 0-6,-6 4 0 4,6 10 0 0,0 7 0-2,0 3 0 6,0 0 1-8,0-2-1 3,0-6-2 2,0 4 2-1,0-6 0-1,0 5 0 2,0 1 0-5,0 6 0 3,-3 1 0 0,2 3 0 0,-2-2 0 4,0-3-1-6,-6 1 1 4,8-2-1-2,-6 3 1 2,4 10 0-3,3 0-1 2,0 5 1 1,0 2 1-2,-3 0 0 0,3 0-1 1,0 0 0-1,-15 0-1-2,-8 0-4 4,-9 0 2 0,-13 0 3-1,-1 2 2-2,-5 5-1 2,-4-7-1 4,7 0 0-11,-5 0 0 8,-1 0 0-3,-3 0 3 1,0 0-3 2,-10 0 1 1,-6 0 1-5,-8 0-1 2,-6 0 0 2,0 0 5-1,-4 0-2 0,3 0 3-4,6 0 0 6,8 0-3-4,8 0 0 3,12-4-3 0,5 1-1 2,17 1 0-9,6 2 0 5,3 0-5 0,-5 0-31 3,-4 5-62-4,8 14-68 4,24-10-92-4,0-1-136-1</inkml:trace>
    </iact:actionData>
  </iact:action>
  <iact:action type="add" startTime="58738">
    <iact:property name="dataType"/>
    <iact:actionData xml:id="d20">
      <inkml:trace xmlns:inkml="http://www.w3.org/2003/InkML" xml:id="stk20" contextRef="#ctx0" brushRef="#br2">24483 8936 606 0,'0'0'178'7,"0"0"-4"-2,0 0-56 1,0 0-53 1,0 0-9 4,0 0-14-5,23 41-11 0,-17-41-9 2,-6-24-5-1,0-23-6-2,0-18 5 5,0-11-2-4,0-6 0 2,0-4-5 0,0 0-2-2,0-1-1 2,0 6-5 0,-6 5 3 3,2 18-3-6,-3 19 0 5,7 18 1-5,0 18-1 2,0 3 1 2,0 0 5-3,0 0 22 3,0 37 22 0,0 17 13-3,0 13-33 2,20 1-21-2,5-1-3 4,9 0 6-2,4 4 5-1,5-1 0 2,2 1 0-5,-3-5-4 5,-8-6-3-1,-2-15-5 1,-11-18-1-7,-6-13 1 8,-2-8 2-3,-13-6-2 1,3 0-2 0,4 0 0-1,6 0-4 1,5-33-6-2,0-19 6 3,3-12 0-1,-10-12-1-3,8-18 1 5,-13-12 0-5,1-3 0 7,0 8 0-8,2 17 0 5,3 16-2-4,1 23 2 7,0 15-7-7,7 19-32 1,0 11-78 5,1 18 1-5,5 47-51 2,-22-19-39-3,5 1-391 5</inkml:trace>
    </iact:actionData>
  </iact:action>
  <iact:action type="add" startTime="59344">
    <iact:property name="dataType"/>
    <iact:actionData xml:id="d21">
      <inkml:trace xmlns:inkml="http://www.w3.org/2003/InkML" xml:id="stk21" contextRef="#ctx0" brushRef="#br2">25211 8827 552 0,'0'0'207'5,"0"0"-33"1,0 0-85 5,0 0-54-5,0 0-9 0,0 0 3 4,111-30-10-6,-90 6 2 5,-8-6-10-2,-8-4-10 0,-5-5 0 0,0-1-1 2,0 12-3-2,-23 8 3-1,-10 11-4 2,2 9-2 0,0 0-5-2,6 29 11 3,5 22 4-1,8 5 4 0,5 5 20-3,7-2 25 5,0-5-4-1,0-9 5-2,0-6-4 0,10-5-17 0,6-6-11 0,4-9-9 3,0-6-13-6,4-5-1 5,2-3-14-1,-2-5-18 0,2 0-19-2,3 0-51 3,-8-13-31-1,-14 4-67-1,-3-2-234 2</inkml:trace>
    </iact:actionData>
  </iact:action>
  <iact:action type="add" startTime="59779">
    <iact:property name="dataType"/>
    <iact:actionData xml:id="d22">
      <inkml:trace xmlns:inkml="http://www.w3.org/2003/InkML" xml:id="stk22" contextRef="#ctx0" brushRef="#br2">25824 8610 451 0,'0'0'197'5,"0"0"-92"3,0 0-53-2,0 0 31 4,0 0-14-2,0 0-16-3,-181 112-6 0,162-78-7 5,10-3 11-3,9 0-10 1,0-5-6 0,0-4-8-1,29-10-15 0,7-12-12 2,5 0-9-5,-2-6 6 5,-1-29 0 0,-12-9 1-3,-10-1 0 0,-12 2-3 5,-4 4 1-6,0 17 1 3,0 12-3 0,0 3 6 0,0 7 2-2,0 0-2 2,0 7-3 2,-4 37 3-5,-9 13 9 4,3 15 4-3,1 12-3 0,2 9 6 3,-2 1-7 0,-3 8 7 1,-1-3 5-5,-3-4-4 5,-3-13-1-2,-2-11-7 0,-2-14-8 0,-8-22 2-6,6-14-3 6,-4-17-2 0,2-4-15 2,1-16-37-5,6-38-25 3,7-18 3 0,11-7 1-3,2 40-208 4,0 7-251 0</inkml:trace>
    </iact:actionData>
  </iact:action>
  <iact:action type="add" startTime="60340">
    <iact:property name="dataType"/>
    <iact:actionData xml:id="d23">
      <inkml:trace xmlns:inkml="http://www.w3.org/2003/InkML" xml:id="stk23" contextRef="#ctx0" brushRef="#br2">26243 8698 391 0,'0'0'236'10,"0"0"-192"-6,0 0 30 3,0 0-4 0,0 0-35 2,-192 33 26-2,155-11 6 0,8 4-16 1,11-1-8-3,8 4-13 5,10-1 2-1,0 0-9-5,0-9-8 5,25-4-4-1,18-13-11-2,9-2-4 0,-4 0 2 4,-4-19 2-4,-8-19-5 4,-8 3 0-4,-11-1 0 2,-4-5-2 2,-10 13 5-5,1 5-4 4,-4 14 0 0,0 9 3-4,0 0 3 6,0 0-1-10,0 2 1 10,0 31 0 0,0 15 15-5,0 7-5-3,0 5-2 8,0-1-2-6,0-5 4 4,0-15-10-1,0-14 0 3,0-13-3-8,0-12-24 6,12 0-32-2,-5-5-100 1,3-19-225-3</inkml:trace>
    </iact:actionData>
  </iact:action>
  <iact:action type="add" startTime="60813">
    <iact:property name="dataType"/>
    <iact:actionData xml:id="d24">
      <inkml:trace xmlns:inkml="http://www.w3.org/2003/InkML" xml:id="stk24" contextRef="#ctx0" brushRef="#br2">26604 7902 368 0,'0'0'274'9,"0"0"-102"-9,0 0-41 10,0 0-58-8,0 0-37 5,4 227 18 5,-4-129-1-5,0 4-5-1,0-1 9 0,0-5-13-1,0-1-17 5,0-7-4-1,0-13-13-4,0-10-9 1,-7-16-1 5,5-19-2-5,-2-16-34 2,0-14-50-1,4 0-37 1,0-9-101-2,0-18-419 2</inkml:trace>
    </iact:actionData>
  </iact:action>
  <iact:action type="add" startTime="61055">
    <iact:property name="dataType"/>
    <iact:actionData xml:id="d25">
      <inkml:trace xmlns:inkml="http://www.w3.org/2003/InkML" xml:id="stk25" contextRef="#ctx0" brushRef="#br2">26731 8471 760 0,'0'0'141'5,"0"0"-56"1,0 0-22 4,0 0 5-4,0 0-26 1,-187 10-28-1,142-2-12 3,6 1-2 1,15-6-30-5,15 2-83 0,9-5-206 3</inkml:trace>
    </iact:actionData>
  </iact:action>
  <iact:action type="add" startTime="61266">
    <iact:property name="dataType"/>
    <iact:actionData xml:id="d26">
      <inkml:trace xmlns:inkml="http://www.w3.org/2003/InkML" xml:id="stk26" contextRef="#ctx0" brushRef="#br2">26921 8705 310 0,'0'0'559'5,"0"0"-437"11,0 0-4-12,0 0-92-2,0 0-26 14,0 0-12-10,48 99-53-5,-48-99-167 6,0 0-341-2</inkml:trace>
    </iact:actionData>
  </iact:action>
  <iact:action type="add" startTime="61420">
    <iact:property name="dataType"/>
    <iact:actionData xml:id="d27">
      <inkml:trace xmlns:inkml="http://www.w3.org/2003/InkML" xml:id="stk27" contextRef="#ctx0" brushRef="#br2">26921 8299 386 0,'0'0'112'7,"0"0"-38"5,0 0-74-10,0 0 0 8,0 0-139-3,0 0-168 0</inkml:trace>
    </iact:actionData>
  </iact:action>
  <iact:action type="add" startTime="61572">
    <iact:property name="dataType"/>
    <iact:actionData xml:id="d28">
      <inkml:trace xmlns:inkml="http://www.w3.org/2003/InkML" xml:id="stk28" contextRef="#ctx0" brushRef="#br2">26921 8299 257 0,'215'202'463'7,"-201"-174"-282"2,-1 15-21-3,3 9-87 2,-3 7-30-3,-6-2 8 4,4-13-11 2,2-10 2-10,-6-15 4 8,2-10-11 0,-5-6 4-4,0-3-4 3,2 0-2 1,11 0-6-3,4-15-24 2,2-20-3 0,6-12-2 0,-9-6-12-3,-4-2-21 3,-1 8-26 0,-5 7-32-1,0 19-47 2,-10 21-59-1,0 0-239-2</inkml:trace>
    </iact:actionData>
  </iact:action>
  <iact:action type="add" startTime="61828">
    <iact:property name="dataType"/>
    <iact:actionData xml:id="d29">
      <inkml:trace xmlns:inkml="http://www.w3.org/2003/InkML" xml:id="stk29" contextRef="#ctx0" brushRef="#br2">27636 8655 298 0,'0'0'292'8,"0"0"-200"-1,0 0 18-3,0 0-99 7,0 0-10-7,0 0 1 5,113-140-2-2,-113 117-2 0,0 2-2-1,0 14 3 1,-13 7 0 1,-10 0 1 0,2 0 5-2,-3 20 9 3,0 11 32-3,7 6 4 4,4 8 3-4,7-1-6-1,2 6 7 6,4-1-2-6,0-7-2 14,0-6-23-19,17-13-16 13,4-13-6-10,5-2-5 7,4-8-6-7,8-5-35 6,2-33-13-3,8-1-31 3,-33 18-149-1,-2 10-367-1</inkml:trace>
    </iact:actionData>
  </iact:action>
  <iact:action type="add" startTime="62688">
    <iact:property name="dataType"/>
    <iact:actionData xml:id="d30">
      <inkml:trace xmlns:inkml="http://www.w3.org/2003/InkML" xml:id="stk30" contextRef="#ctx0" brushRef="#br2">28278 8911 555 0,'0'0'222'5,"0"0"0"4,0 0-109 0,0 0-44-3,0 0-13 0,0 0-7 3,33-28-12-4,-27-34-14 3,4-16 8-1,-6-21-12 2,-1-12-8-3,-3-20-3 3,0-4-7-3,0-3 2 4,0 16-2-2,0 23-1-1,0 29 0-1,0 27 0 5,0 21 0-6,0 14 4 1,0 8-4 2,0 0 6 1,0 1 1-3,0 56 21 3,12 22 33-2,13 22-50 0,7 7-9 1,4 3 1 4,0 2-2-6,5-1 0-2,2-2 3 7,-4-12 2-6,-1-17 0 11,-6-10 0-12,-8-24 9-3,-5-12-7 7,-10-18-1 3,-5-15-2-7,-2-2-4 3,5 0-1 6,5 0-3-9,4-27-6 4,0-30 5-2,2-19 3 3,0-19 2-3,-2-16-1 2,-5-14 1 0,-2-1-1-2,-6 8-1 3,-3 34 0 4,0 27-1-11,0 28-1 3,1 18-20 5,11 11-74-4,2 18-21 1,7 43-40 0,-8-17-115 5,-3 4-593-7</inkml:trace>
    </iact:actionData>
  </iact:action>
  <iact:action type="add" startTime="63277">
    <iact:property name="dataType"/>
    <iact:actionData xml:id="d31">
      <inkml:trace xmlns:inkml="http://www.w3.org/2003/InkML" xml:id="stk31" contextRef="#ctx0" brushRef="#br2">29148 8731 384 0,'0'0'383'8,"0"0"-249"0,0 0 5 0,0 0-58-1,0 158-30 4,0-131-16-7,0-1-17 2,0-6 6 3,33-5 0-3,13-12-11 2,5-3-7 0,6 0-6-1,-5-18-8 0,-12-19 2 4,-9-3 1-6,-14-4 1 2,1 0-1 2,-11 7 0-2,2 12 3 0,-9 12-1 2,0 9 1-2,0 4 2-1,0 0 0 2,0 0 4 1,0 0 5-3,0 17 25 1,0 15 13 2,0 8-24-3,0-1-17 1,0 0-5 1,2-1 0 0,-2-6-2-2,3-8-17 4,-3-7-56-4,2-6-37 3,5-11-109-2,-7 0-280-1</inkml:trace>
    </iact:actionData>
  </iact:action>
  <iact:action type="add" startTime="63694">
    <iact:property name="dataType"/>
    <iact:actionData xml:id="d32">
      <inkml:trace xmlns:inkml="http://www.w3.org/2003/InkML" xml:id="stk32" contextRef="#ctx0" brushRef="#br2">29672 8997 273 0,'0'0'340'7,"0"0"-207"-1,0 0-36 3,0 0-45-4,0 0-26 5,0 0 9-2,54-129-12-4,-41 82-3 5,1 3-12-2,7 10-2 1,-15 13-1-1,4 14-4 0,-7 7 6 0,0 0 20 2,1 11 38-2,5 25 0 1,-1 3-47 0,1-3-14-1,-2-5-4-1,0-10 1 2,-2-12 2 0,4-9 1-1,4 0-3 4,4 0 6-6,9-7-7 1,0-23-7 1,2 2 3 4,-14 5 1-6,5 10 1 2,-9 6 2 4,-3 7 0-6,-1 0 4 4,4 0 12-2,-7 0 24 7,6 22-3-12,0 20-10 4,1 7-24 3,0-5-3 5,0-7-3-13,0-9 2 6,0-9-12-1,1-9-5 1,-1-10-37 2,6 0-25-2,-9-15-81 1,3-10-193 0</inkml:trace>
    </iact:actionData>
  </iact:action>
  <iact:action type="add" startTime="64177">
    <iact:property name="dataType"/>
    <iact:actionData xml:id="d33">
      <inkml:trace xmlns:inkml="http://www.w3.org/2003/InkML" xml:id="stk33" contextRef="#ctx0" brushRef="#br2">30396 7952 438 0,'0'0'229'6,"0"0"-70"-3,0 0-39 10,4 206-68-12,-4-110-1 9,0 3-12-4,0-13-6 0,0-16 4 3,0-16 11 0,-1-15-14-2,1-11-7-1,0-11-12 3,0-11-8-3,0-6-3 1,0 0-4 2,0 0-2-3,0-19-17 4,13-16-1-5,7 4 13 2,5-1 4 1,2 14 2-2,2 3-1 4,-3 10 1-3,-6 5-1 3,4 0 1-4,-11 0 1 1,-2 5 0-1,-5 25-3 4,-3 5-5-6,-3 1 6 5,0 4 2-2,0-10 3 1,-19-5 2-2,2-4-1 4,-6-13-2-4,2-8-2 2,-2 0-2 0,6 0 0 0,1-23-13-2,3-16-42 2,5 0-2 1,6 5-1-3,2 26-77 2,0 8-151 0</inkml:trace>
    </iact:actionData>
  </iact:action>
  <iact:action type="add" startTime="64644">
    <iact:property name="dataType"/>
    <iact:actionData xml:id="d34">
      <inkml:trace xmlns:inkml="http://www.w3.org/2003/InkML" xml:id="stk34" contextRef="#ctx0" brushRef="#br2">30801 8634 490 0,'0'0'268'5,"0"0"-135"5,0 0-11-3,0 0-90 0,0 0-21 2,0 0-8-4,0 0-3 5,80-71 0-4,-80 41-1 1,0 3-1-1,-11 7-4 5,-8 10 5-5,1 10-11 2,2 0-7-1,0 0 0 1,3 13 19-2,5 21 28 2,2 6 10 0,6 1-12-2,0 2 7 3,0-7-10-2,0 1-12-1,6-9 2 7,7-6-9-5,4-5-4-2,3-7-6 0,4-8-23 3,10-2-38-3,0 2-23 2,-23-2-193 2,1 0-296-6</inkml:trace>
    </iact:actionData>
  </iact:action>
  <iact:action type="add" startTime="64974">
    <iact:property name="dataType"/>
    <iact:actionData xml:id="d35">
      <inkml:trace xmlns:inkml="http://www.w3.org/2003/InkML" xml:id="stk35" contextRef="#ctx0" brushRef="#br2">31102 8703 437 0,'0'0'247'20,"0"0"-107"-14,0 0-49-6,24-144-24 8,-21 105 4-4,0 0-6 2,4 5 3 5,0 4-6-3,5 2-11-3,-5 7-5 3,3 8-13-1,4 4-21 0,3 3-1 1,16 6 1 0,14 0 2-3,9 0-8 2,1 13-2 1,-1 11-4-1,-8-4-42 1,-10 0-44 1,-6 2-47-3,-32-20-76 1,0 4-435 4</inkml:trace>
    </iact:actionData>
  </iact:action>
  <iact:action type="add" startTime="66280">
    <iact:property name="dataType"/>
    <iact:actionData xml:id="d36">
      <inkml:trace xmlns:inkml="http://www.w3.org/2003/InkML" xml:id="stk36" contextRef="#ctx0" brushRef="#br2">25064 10032 639 0,'0'0'241'7,"0"0"-135"0,0 0-29 1,0 0-28-3,-179-6 8 4,87 21-8 2,-2 17-20-8,-2 15-11 4,19 9-1 1,12 15 4-1,19 12 13 0,10 5 0 2,18-2 2-1,11-4-3-2,7-9-5 0,0-13-4 4,12-5-3-4,37-7-3 3,12-6-10 5,21-6-8-8,4-5 0-2,10-11 0 6,-7-3-1-7,-10-4-3 4,-7-6-15 3,-15-7-22-4,-9 0-26 3,-11 0-63 0,-37-3-27-2,0-8-151-1</inkml:trace>
    </iact:actionData>
  </iact:action>
  <iact:action type="add" startTime="66717">
    <iact:property name="dataType"/>
    <iact:actionData xml:id="d37">
      <inkml:trace xmlns:inkml="http://www.w3.org/2003/InkML" xml:id="stk37" contextRef="#ctx0" brushRef="#br2">25632 9966 461 0,'0'0'235'5,"0"0"-103"5,0 0-10-6,-26 171-50 8,8-80-26-8,0 13 4 11,7 6-12-14,-1-5 19 5,5-13-3 1,-3-12-17 0,-1-18-15 4,7-15 1-6,-5-13-21 0,9-14-2 2,0-16-4 6,0-4-30-9,0 0-58 4,18-13-48 3,-2-6-104-6,0-2-191 4</inkml:trace>
    </iact:actionData>
  </iact:action>
  <iact:action type="add" startTime="67019">
    <iact:property name="dataType"/>
    <iact:actionData xml:id="d38">
      <inkml:trace xmlns:inkml="http://www.w3.org/2003/InkML" xml:id="stk38" contextRef="#ctx0" brushRef="#br2">25995 10561 351 0,'0'0'280'5,"0"0"-184"-1,0 0 23 4,0 0-55-1,-197 114-1 0,163-73 3 4,14-3-17-6,13-1 0 2,7 0-1 3,0-3 3-2,23-4-9 1,28-8-21-6,-2-10-11 6,-1-12-7-1,-5 0-3-2,-9-9-3 3,-10-29 2 0,-8-6-1-4,-8 0-2 2,-8-6-2 2,0-7 1-4,0 4-16 12,0 3-30-17,0 10-17 10,0 16-44-6,0 24-176 6,0 0-299-2</inkml:trace>
    </iact:actionData>
  </iact:action>
  <iact:action type="add" startTime="67381">
    <iact:property name="dataType"/>
    <iact:actionData xml:id="d39">
      <inkml:trace xmlns:inkml="http://www.w3.org/2003/InkML" xml:id="stk39" contextRef="#ctx0" brushRef="#br2">26524 10482 315 0,'0'0'309'3,"0"0"-228"3,0 0 48 3,0 0-73-4,0 0-14 1,-181 37 7 8,160-15-7-12,13 3 0 8,3 3 9-5,5 6 4 3,0 5-9-2,9 10-20 3,16 3 10-5,-2-2-17 7,0 1-1-2,-8-6 7-4,-5-13-5 3,-4-8-7 0,-6-9-6-2,0-4-6 2,-2-2-1-3,-33-4-4 6,-2-5-5-5,-7 0-11 2,1 0-32-1,5-19-55 0,23 4-25 1,14 5-216 1</inkml:trace>
    </iact:actionData>
  </iact:action>
  <iact:action type="add" startTime="67717">
    <iact:property name="dataType"/>
    <iact:actionData xml:id="d40">
      <inkml:trace xmlns:inkml="http://www.w3.org/2003/InkML" xml:id="stk40" contextRef="#ctx0" brushRef="#br2">26660 10800 104 0,'0'0'641'9,"0"0"-498"0,0 0-32-3,0 0-74 3,0 0-22-3,0 0-7 2,118-146-5-2,-118 127-2 0,0-2-1 2,0 10 0 8,0 6-1-16,-18 5 0 7,-5 0-3 2,0 2 4-3,-3 26 16 0,5-1 13 4,5 11-1-4,8 1 9 2,5-3-7-2,3 1 3 4,0 0 2-4,0-6 5 5,14-9 1-4,12 0-12 1,5-10-15-1,2-4-8 2,8-6-6-6,7-2-19 8,4 0-27-3,4 0-55 0,-32-2-36-5,-8-6-249 8</inkml:trace>
    </iact:actionData>
  </iact:action>
  <iact:action type="add" startTime="68065">
    <iact:property name="dataType"/>
    <iact:actionData xml:id="d41">
      <inkml:trace xmlns:inkml="http://www.w3.org/2003/InkML" xml:id="stk41" contextRef="#ctx0" brushRef="#br2">27214 10923 492 0,'0'0'280'6,"0"0"-198"3,0 0 1-3,0 0-11 4,3-169-11-5,-3 131 4 2,0 6 8 0,0 7-6 2,0 8-28-1,10 6 2-2,-3 2-7 4,18 1-8-5,5 2-17 4,4 3-9 0,13 3 0-4,7 0-1 2,8 0-59-2,7 30-79 7,-49-15-76 4,3 2-569-15</inkml:trace>
    </iact:actionData>
  </iact:action>
  <iact:action type="add" startTime="68675">
    <iact:property name="dataType"/>
    <iact:actionData xml:id="d42">
      <inkml:trace xmlns:inkml="http://www.w3.org/2003/InkML" xml:id="stk42" contextRef="#ctx0" brushRef="#br2">28126 9695 174 0,'0'0'600'8,"0"0"-429"-3,0 0-35 1,0 0-32 1,0 0-23 7,0 222-45-13,0-109-9 5,0 4-2 2,0 2 1 1,0-12-4-1,0-10-12-1,-6-11 0-1,6-17-10 1,-3-15 0 1,3-17-11 1,0-17-60-4,0-15-51 4,0-5-45-2,6-9-223 3</inkml:trace>
    </iact:actionData>
  </iact:action>
  <iact:action type="add" startTime="68907">
    <iact:property name="dataType"/>
    <iact:actionData xml:id="d43">
      <inkml:trace xmlns:inkml="http://www.w3.org/2003/InkML" xml:id="stk43" contextRef="#ctx0" brushRef="#br2">28284 10332 211 0,'0'0'521'6,"0"0"-433"-1,0 0 91 3,-192-66-108 1,137 60-32-3,12 3-26 2,11 3-9-2,6 0-4 2,16 0-24-1,10 9-122 1,0 0-261-1</inkml:trace>
    </iact:actionData>
  </iact:action>
  <iact:action type="add" startTime="69237">
    <iact:property name="dataType"/>
    <iact:actionData xml:id="d44">
      <inkml:trace xmlns:inkml="http://www.w3.org/2003/InkML" xml:id="stk44" contextRef="#ctx0" brushRef="#br2">28552 10573 316 0,'0'0'177'7,"0"0"-46"-1,0 0-5 0,0 0-33 4,0 0-19-6,0 0 7 5,-107 126-7-1,107-96 2 7,7 1 1-10,25-8-31 4,0-6-11-8,-3-6 3 6,-3-11-19 2,-9 0-10-2,-1 0-6-1,-4-20-3 3,-4-17-5 1,-8-7-4-6,0-7 3 4,0-3-11 0,-13 1-13-4,-13 8-40 7,12 17-43-6,8 28-93 5,6 0-365-3</inkml:trace>
    </iact:actionData>
  </iact:action>
  <iact:action type="add" startTime="69810">
    <iact:property name="dataType"/>
    <iact:actionData xml:id="d45">
      <inkml:trace xmlns:inkml="http://www.w3.org/2003/InkML" xml:id="stk45" contextRef="#ctx0" brushRef="#br2">29207 10310 107 0,'0'0'650'4,"0"0"-468"7,0 0-35-11,0 0-57 10,0 0-23-4,0 0-9 6,-3 0-4-8,29 0-10 6,6 0-14-5,20 0-7 0,9 0 4 3,9 3-5-1,4 8-4-1,2-5-10 4,-7 5-1-2,-10-2-3 0,-15-3-4-1,-27-5 2 0,-8 5-2 0,-9-2 0 0,0 2 0 2,0 14-2-4,0 10-12 4,-32 17-4-1,-19 13 6-2,-16-2 5 1,6-4 4 5,-5-9 1-6,12-5 1 1,15-7 0 2,7-10 1-4,16-8 0 3,9-8 1 1,1-4 3-4,6-3 4 3,0 0 13 1,0 0 2-3,0 0 9 1,10 0 14 2,26 0-8 0,4 3-17-4,15-1-18 6,6 3-3-6,-5-5-4 5,1 0-35-5,-14 0-53 2,1-24-40 0,-39 11-90 5,3-2-167-8</inkml:trace>
    </iact:actionData>
  </iact:action>
  <iact:action type="add" startTime="70294">
    <iact:property name="dataType"/>
    <iact:actionData xml:id="d46">
      <inkml:trace xmlns:inkml="http://www.w3.org/2003/InkML" xml:id="stk46" contextRef="#ctx0" brushRef="#br2">30022 10635 474 0,'0'0'210'6,"0"0"-15"1,0 0-66 1,0 0-57-2,0 0-3 4,0 0-2-5,0 0-24 2,143-4-13 6,-123 4-17-10,2 0-9 4,-3-13-4 0,0-17 0-1,-6 3-20 1,-12 2-6 1,-1 2-6 0,0 9 1-2,0 2 3 4,-8 10 3-4,-13 2 2 2,-8 0 13 0,-1 17 10-1,1 11 17 0,1 3 9 2,5-4-6-4,9-1-3 4,-1-1 9 0,15 3 2-2,0 0 9-2,0-4-4 5,0 3-11-4,9-7-9 2,10-10-6 0,3 2-7-2,1-2-1 4,4-10-15-3,1 0-28-2,4 0-36 4,1 0-17-2,-26 0-140 1,5 0-319-2</inkml:trace>
    </iact:actionData>
  </iact:action>
  <iact:action type="add" startTime="70699">
    <iact:property name="dataType"/>
    <iact:actionData xml:id="d47">
      <inkml:trace xmlns:inkml="http://www.w3.org/2003/InkML" xml:id="stk47" contextRef="#ctx0" brushRef="#br2">30483 10798 372 0,'0'0'256'5,"0"0"-143"4,0 0-13-4,0 0-30 3,0 0 9 0,29-163-20-4,-28 119-8 6,6 5 8-4,-4 0-15 2,3 8-14-2,1 11-14 4,-2 6-10-4,6 8-1 3,-4 4 0-2,18 2 4-1,11 0 6 2,11 0-8 0,9 0-7-2,-2 0-26 2,2 11-58 6,-3 8-19-9,-37-10-121 5,-3-3-269-3</inkml:trace>
    </iact:actionData>
  </iact:action>
  <iact:action type="add" startTime="70970">
    <iact:property name="dataType"/>
    <iact:actionData xml:id="d48">
      <inkml:trace xmlns:inkml="http://www.w3.org/2003/InkML" xml:id="stk48" contextRef="#ctx0" brushRef="#br2">31280 10491 474 0,'0'0'98'5,"0"0"-64"2,0 0-20 2,0 0-1-4,0 0 74 6,-197-6 15-4,139 6-21-1,10 11-11-2,13 14-12 4,10 11-9 0,5 1 11 1,16 6 2-1,4 2-16-2,0-3 1-1,14 2-15 7,33-1 11-6,9-4-16 2,-1-10-18-1,2-16 14 0,-5-13-12 5,-11 0 0-1,-11-28-11-10,-13-25-2 5,-6-14-21 2,-11-7 1 0,0 2-20-2,-21-5-8 6,-28 7-20-6,4 17-23 2,19 41-29-1,11 12-204-1</inkml:trace>
    </iact:actionData>
  </iact:action>
  <iact:action type="add" startTime="75019">
    <iact:property name="dataType"/>
    <iact:actionData xml:id="d49">
      <inkml:trace xmlns:inkml="http://www.w3.org/2003/InkML" xml:id="stk49" contextRef="#ctx0" brushRef="#br3">15164 10822 450 0,'0'0'149'10,"0"0"-101"-4,0 0 47 0,0 0-24 2,-202 0-11 5,66 0-27-8,-23 0-6 1,-20 0-12 0,0 0-5 2,-2 0 6 0,12 0-4-2,16 0-4 5,25 0-8-7,33 0 4 8,34 0-3-8,24 6 0 6,26-1 2-4,11 4 3 1,11 5 40 0,69 5-19 2,40 12-12 0,41 2 1-5,23 8 13 3,18-4-2 1,4-7-4 1,-19-2 9-1,-32-9-7-2,-35 1-2 3,-40-10 1 0,-28-3-11 0,-23-5-6-6,-16-2-4 6,-13 0-3 1,0 0-9-6,-10 0-6 5,-51-19 15-3,-32-9 1 3,-24 6 0 0,-22 5 0-5,-2 2 2 5,12 4-3-1,17 7 0-1,31 0-1-2,31 4 2 4,21 0-1-1,20 0 1 2,9 0 0-6,0 0 3 7,56 0 10-7,37 0-4 4,36 0-5 0,15 8-3-1,1 13 3 1,-9-8-3-1,-35 1-1 1,-31-8 5-1,-27 0 0 2,-28-6-1-2,-6 0-5 0,-9 0-5 0,-32 0-10-1,-45 0 15 5,-36 0-1-2,-26 0 3-6,-3 0-2 6,-6-12 1-2,16 1-1-1,19 2-1 3,36 5 1 5,29 4 0-10,32-3 0 4,16 3 2-4,3 0 10 4,64 0 27-1,44 0-21 2,45 3-10 0,19 14 6-4,-1-4-1 3,-20 4-4 1,-46-6 0-1,-35-3-2 0,-40-3 1-2,-20-5-4 0,-13 4-4 3,-3-4-8-4,-65 0-2 5,-41 0 10-2,-25 0 1-1,-24 0 0-1,5 0 1 3,16-9-2-4,22 4-2 4,34 2 2-3,29 3 0 2,31 0 0-1,21 0 1 2,5-3 4-2,63 3 15 0,36 0-9 0,34 0-1 1,13 20-4 1,-6 6-1-2,-21-4-5 3,-42-5 0-6,-36-7 0 6,-29-4 0 2,-17-2-2-9,-8-4-4 4,-63 0-3-1,-50 0 9 2,-21-10 1-1,-10-9 0 2,11 3-1 5,30 4-2-12,25 3 2 5,38 7 0-3,25 2 0 6,23 0 2-4,0 0 8 2,51 0 26 1,39 9-13-1,30 21-15-1,12 4-2 1,-12-2-1-4,-28-8-3 5,-39-8-1 0,-35-9-1-3,-18-2 0 6,-15-3-5-9,-80 8-6 6,-46-7 8-3,-27-3 2 1,7 0-4 0,16 0 0 2,33-20-11-4,33 5-6 6,38 7 8-5,37 3 6 7,4 1 6-10,61 2-4 4,39 2-7 1,32 0-26-2,17 7-39 1,2 22-28 1,-18-1 0-1,-16-4 16 3,-43-9 18-2,-17-9-82 0,-57-6-91 1,0 0-324-5</inkml:trace>
    </iact:actionData>
  </iact:action>
  <iact:action type="remove" startTime="77726">
    <iact:property name="style" value="instant"/>
    <iact:actionData xml:id="d50" ref="#d14"/>
  </iact:action>
  <iact:action type="add" startTime="77790">
    <iact:property name="dataType" value="strokeEraser"/>
    <iact:actionData xml:id="d51">
      <inkml:trace xmlns:inkml="http://www.w3.org/2003/InkML" xml:id="stk50" contextRef="#ctx0" brushRef="#br4">12444 14976 564 0,'0'0'194'76,"0"0"-194"-76,0 0-48 1,0 0 0-1,0 0-203 0</inkml:trace>
    </iact:actionData>
  </iact:action>
  <iact:action type="remove" startTime="78148">
    <iact:property name="style" value="instant"/>
    <iact:actionData xml:id="d52" ref="#d13"/>
  </iact:action>
  <iact:action type="add" startTime="78205">
    <iact:property name="dataType" value="strokeEraser"/>
    <iact:actionData xml:id="d53">
      <inkml:trace xmlns:inkml="http://www.w3.org/2003/InkML" xml:id="stk51" contextRef="#ctx0" brushRef="#br4">11501 15192 789 0,'0'0'94'62,"0"0"-83"-61,0 0 9-1,0 0 1 0,0 0-21 0,0 0-20 1,0 0-55-1,-16-2-128 2,16 2-431 2</inkml:trace>
    </iact:actionData>
  </iact:action>
  <iact:action type="add" startTime="78447">
    <iact:property name="dataType" value="strokeEraser"/>
    <iact:actionData xml:id="d54">
      <inkml:trace xmlns:inkml="http://www.w3.org/2003/InkML" xml:id="stk52" contextRef="#ctx0" brushRef="#br4">11053 15326 318 0,'0'0'146'6,"0"0"-77"2,0 0 8 0,0 0-47-3,0 0-30 1,0 0-97 3,-13-1-222-2</inkml:trace>
    </iact:actionData>
  </iact:action>
  <iact:action type="remove" startTime="78642">
    <iact:property name="style" value="instant"/>
    <iact:actionData xml:id="d55" ref="#d12"/>
  </iact:action>
  <iact:action type="add" startTime="78636">
    <iact:property name="dataType" value="strokeEraser"/>
    <iact:actionData xml:id="d56">
      <inkml:trace xmlns:inkml="http://www.w3.org/2003/InkML" xml:id="stk53" contextRef="#ctx0" brushRef="#br4">11053 15326 552 0,'-139'-119'34'63,"139"119"-34"-60,0 0-108-3,0 0-130 2</inkml:trace>
    </iact:actionData>
  </iact:action>
  <iact:action type="add" startTime="78873">
    <iact:property name="dataType" value="strokeEraser"/>
    <iact:actionData xml:id="d57">
      <inkml:trace xmlns:inkml="http://www.w3.org/2003/InkML" xml:id="stk54" contextRef="#ctx0" brushRef="#br4">10902 14931 242 0,'0'0'18'9,"0"0"-18"-4,0 0-193 3</inkml:trace>
    </iact:actionData>
  </iact:action>
  <iact:action type="remove" startTime="79113">
    <iact:property name="style" value="instant"/>
    <iact:actionData xml:id="d58" ref="#d3"/>
  </iact:action>
  <iact:action type="add" startTime="79169">
    <iact:property name="dataType" value="strokeEraser"/>
    <iact:actionData xml:id="d59">
      <inkml:trace xmlns:inkml="http://www.w3.org/2003/InkML" xml:id="stk55" contextRef="#ctx0" brushRef="#br4">10832 13722 543 0,'0'0'12'68,"0"0"-12"-67,0 0-10-1,0 0-45 1,0 0-48 1,0 0-117-1</inkml:trace>
    </iact:actionData>
  </iact:action>
  <iact:action type="add" startTime="79310">
    <iact:property name="dataType" value="strokeEraser"/>
    <iact:actionData xml:id="d60">
      <inkml:trace xmlns:inkml="http://www.w3.org/2003/InkML" xml:id="stk56" contextRef="#ctx0" brushRef="#br4">10474 13643 463 0,'0'0'80'8,"0"0"-80"-4,0 0-20 6,0 0-94-5</inkml:trace>
    </iact:actionData>
  </iact:action>
  <iact:action type="remove" startTime="79498">
    <iact:property name="style" value="instant"/>
    <iact:actionData xml:id="d61" ref="#d2"/>
  </iact:action>
  <iact:action type="add" startTime="79496">
    <iact:property name="dataType" value="strokeEraser"/>
    <iact:actionData xml:id="d62">
      <inkml:trace xmlns:inkml="http://www.w3.org/2003/InkML" xml:id="stk57" contextRef="#ctx0" brushRef="#br4">10474 13643 497 0,'183'20'100'43,"-183"-20"-100"-41,0 0-2-2,0 0-7 0,0-13-53 0,0 11-96 3,0-3-171 1</inkml:trace>
    </iact:actionData>
  </iact:action>
  <iact:action type="remove" startTime="79810">
    <iact:property name="style" value="instant"/>
    <iact:actionData xml:id="d63" ref="#d4"/>
  </iact:action>
  <iact:action type="add" startTime="79907">
    <iact:property name="dataType" value="strokeEraser"/>
    <iact:actionData xml:id="d64">
      <inkml:trace xmlns:inkml="http://www.w3.org/2003/InkML" xml:id="stk58" contextRef="#ctx0" brushRef="#br4">11467 13618 422 0,'0'0'39'107,"0"0"-39"-101,0 0-35-5,0 0-117 0</inkml:trace>
    </iact:actionData>
  </iact:action>
  <iact:action type="add" startTime="79978">
    <iact:property name="dataType" value="strokeEraser"/>
    <iact:actionData xml:id="d65">
      <inkml:trace xmlns:inkml="http://www.w3.org/2003/InkML" xml:id="stk59" contextRef="#ctx0" brushRef="#br4">11596 13854 391 0,'0'0'39'7,"0"0"-31"-6,0 0-14 6,0 0 6 7,0 0-50-12,0 0-25 4,19-53-22 0,-19 38 61 2,0 8 20-2,0 4-9 1,0 0-100 4</inkml:trace>
    </iact:actionData>
  </iact:action>
  <iact:action type="remove" startTime="80201">
    <iact:property name="style" value="instant"/>
    <iact:actionData xml:id="d66" ref="#d5"/>
  </iact:action>
  <iact:action type="add" startTime="80265">
    <iact:property name="dataType" value="strokeEraser"/>
    <iact:actionData xml:id="d67">
      <inkml:trace xmlns:inkml="http://www.w3.org/2003/InkML" xml:id="stk60" contextRef="#ctx0" brushRef="#br4">11885 13705 276 0,'0'0'0'72,"0"0"-16"-71,0 0-22 1,0 0-44-2,0 0-52 1</inkml:trace>
    </iact:actionData>
  </iact:action>
  <iact:action type="add" startTime="80363">
    <iact:property name="dataType" value="strokeEraser"/>
    <iact:actionData xml:id="d68">
      <inkml:trace xmlns:inkml="http://www.w3.org/2003/InkML" xml:id="stk61" contextRef="#ctx0" brushRef="#br4">12131 13633 335 0,'0'0'163'8,"0"0"-126"-5,0 0 34 5,0 0-40 2,0 0-31-3,0 0-52-2,60 10-72 1,-43-10-166 4</inkml:trace>
    </iact:actionData>
  </iact:action>
  <iact:action type="add" startTime="80562">
    <iact:property name="dataType" value="strokeEraser"/>
    <iact:actionData xml:id="d69">
      <inkml:trace xmlns:inkml="http://www.w3.org/2003/InkML" xml:id="stk62" contextRef="#ctx0" brushRef="#br4">12709 13579 113 0,'0'0'336'7,"0"0"-269"0,0 0 15-1,0 0-3 0,0 0-59 2,0 0-20-2,51 0-40 3,-45 0-60-2,-3 0-141 1</inkml:trace>
    </iact:actionData>
  </iact:action>
  <iact:action type="add" startTime="80722">
    <iact:property name="dataType" value="strokeEraser"/>
    <iact:actionData xml:id="d70">
      <inkml:trace xmlns:inkml="http://www.w3.org/2003/InkML" xml:id="stk63" contextRef="#ctx0" brushRef="#br4">12709 13579 345 0,'60'59'91'6,"-69"-59"-63"-4,6 2-11 7,-1 1-5 5,-3-3-12-10,-2 0-2-1,2 0-52 8,5 0-99-7</inkml:trace>
    </iact:actionData>
  </iact:action>
  <iact:action type="remove" startTime="80894">
    <iact:property name="style" value="instant"/>
    <iact:actionData xml:id="d71" ref="#d6"/>
  </iact:action>
  <iact:action type="add" startTime="80952">
    <iact:property name="dataType" value="strokeEraser"/>
    <iact:actionData xml:id="d72">
      <inkml:trace xmlns:inkml="http://www.w3.org/2003/InkML" xml:id="stk64" contextRef="#ctx0" brushRef="#br4">12562 13568 488 0,'0'0'100'63,"0"0"-97"-62,0 0 24-1,0 0-24 0,0 0-3 0,0 0-33 0,-44 0 5 0,30 0-52 3,6 0-55 0,4 0-72 0</inkml:trace>
    </iact:actionData>
  </iact:action>
  <iact:action type="add" startTime="81056">
    <iact:property name="dataType" value="strokeEraser"/>
    <iact:actionData xml:id="d73">
      <inkml:trace xmlns:inkml="http://www.w3.org/2003/InkML" xml:id="stk65" contextRef="#ctx0" brushRef="#br4">12562 13568 253 0,'-44'-6'231'10,"54"6"-170"-8,-2 0 9 4,0 0-2 2,1 0-58-1,0 0-10 0,5 0-49 1,-5 0-104 7,2 0-190-13</inkml:trace>
    </iact:actionData>
  </iact:action>
  <iact:action type="remove" startTime="81232">
    <iact:property name="style" value="instant"/>
    <iact:actionData xml:id="d74" ref="#d8"/>
  </iact:action>
  <iact:action type="add" startTime="81283">
    <iact:property name="dataType" value="strokeEraser"/>
    <iact:actionData xml:id="d75">
      <inkml:trace xmlns:inkml="http://www.w3.org/2003/InkML" xml:id="stk66" contextRef="#ctx0" brushRef="#br4">13037 13613 474 0,'0'0'0'59,"0"0"-19"-58,0 0 17-1,0 0-54 0,0 0-224 0</inkml:trace>
    </iact:actionData>
  </iact:action>
  <iact:action type="add" startTime="81379">
    <iact:property name="dataType" value="strokeEraser"/>
    <iact:actionData xml:id="d76">
      <inkml:trace xmlns:inkml="http://www.w3.org/2003/InkML" xml:id="stk67" contextRef="#ctx0" brushRef="#br4">13037 13613 390 0,'90'190'100'7,"-90"-190"-97"-1,0 0-3 3,0 0-35-4,0 0-87 2,0 0-132 1</inkml:trace>
    </iact:actionData>
  </iact:action>
  <iact:action type="add" startTime="81588">
    <iact:property name="dataType" value="strokeEraser"/>
    <iact:actionData xml:id="d77">
      <inkml:trace xmlns:inkml="http://www.w3.org/2003/InkML" xml:id="stk68" contextRef="#ctx0" brushRef="#br4">12781 13441 85 0,'0'0'0'7,"0"0"-82"-1</inkml:trace>
    </iact:actionData>
  </iact:action>
  <iact:action type="add" startTime="81827">
    <iact:property name="dataType" value="strokeEraser"/>
    <iact:actionData xml:id="d78">
      <inkml:trace xmlns:inkml="http://www.w3.org/2003/InkML" xml:id="stk69" contextRef="#ctx0" brushRef="#br4">12424 13371 164 0,'0'0'277'9,"0"0"-213"-7,0 0-1 3,0 0-30 8,0 0-33-7,0 0-98-1,-20 26-143 2</inkml:trace>
    </iact:actionData>
  </iact:action>
  <iact:action type="remove" startTime="82055">
    <iact:property name="style" value="instant"/>
    <iact:actionData xml:id="d79" ref="#d7"/>
  </iact:action>
  <iact:action type="add" startTime="82049">
    <iact:property name="dataType" value="strokeEraser"/>
    <iact:actionData xml:id="d80">
      <inkml:trace xmlns:inkml="http://www.w3.org/2003/InkML" xml:id="stk70" contextRef="#ctx0" brushRef="#br4">12424 13371 444 0,'141'-148'107'56,"-137"148"-100"-52,-4 0 4-4,3 0-11 0,1 0-50 1,5 0-165-1</inkml:trace>
    </iact:actionData>
  </iact:action>
  <iact:action type="add" startTime="82234">
    <iact:property name="dataType" value="strokeEraser"/>
    <iact:actionData xml:id="d81">
      <inkml:trace xmlns:inkml="http://www.w3.org/2003/InkML" xml:id="stk71" contextRef="#ctx0" brushRef="#br4">12773 13273 354 0,'0'0'139'5,"0"0"-126"4,0 0 35-3,0 0-25 2,0 0-23-2,0 0-47 2,83 25-129-2,-70-25-118 2</inkml:trace>
    </iact:actionData>
  </iact:action>
  <iact:action type="add" startTime="82438">
    <iact:property name="dataType" value="strokeEraser"/>
    <iact:actionData xml:id="d82">
      <inkml:trace xmlns:inkml="http://www.w3.org/2003/InkML" xml:id="stk72" contextRef="#ctx0" brushRef="#br4">13147 13213 69 0,'0'0'496'9,"0"0"-432"-2,0 0 5-2,0 0 12 3,0 0-50 3,0 0-31-4,21 0 0-3,-21 0-13 4,0 0-34 0,0 0-56 0,0 0-42-2,0 6-119 3</inkml:trace>
    </iact:actionData>
  </iact:action>
  <iact:action type="remove" startTime="82724">
    <iact:property name="style" value="instant"/>
    <iact:actionData xml:id="d83" ref="#d10"/>
  </iact:action>
  <iact:action type="add" startTime="82754">
    <iact:property name="dataType" value="strokeEraser"/>
    <iact:actionData xml:id="d84">
      <inkml:trace xmlns:inkml="http://www.w3.org/2003/InkML" xml:id="stk73" contextRef="#ctx0" brushRef="#br4">13560 13882 557 0,'0'0'61'35,"0"0"-21"-35,0 0 14 1,0 0-54 1,0 0-3-1,0 0-47 3,96-5-34 4,-95 3-105 0</inkml:trace>
    </iact:actionData>
  </iact:action>
  <iact:action type="add" startTime="82917">
    <iact:property name="dataType" value="strokeEraser"/>
    <iact:actionData xml:id="d85">
      <inkml:trace xmlns:inkml="http://www.w3.org/2003/InkML" xml:id="stk74" contextRef="#ctx0" brushRef="#br4">13560 13882 600 0,'154'43'96'14,"-154"-39"-75"-13,0-2 4 5,0 9-25 2,0 0-7-1,-1 0-70 7,-5-6-58-13,-1-5-236 7</inkml:trace>
    </iact:actionData>
  </iact:action>
  <iact:action type="remove" startTime="83180">
    <iact:property name="style" value="instant"/>
    <iact:actionData xml:id="d86" ref="#d15"/>
  </iact:action>
  <iact:action type="add" startTime="83228">
    <iact:property name="dataType" value="strokeEraser"/>
    <iact:actionData xml:id="d87">
      <inkml:trace xmlns:inkml="http://www.w3.org/2003/InkML" xml:id="stk75" contextRef="#ctx0" brushRef="#br4">12807 14852 315 0,'0'0'232'57,"0"0"-206"-55,0 0 13-1,0 0-5-1,0 0-34 0,0 0-44 1,-34 40-95 1,34-40-79-2</inkml:trace>
    </iact:actionData>
  </iact:action>
  <iact:action type="add" startTime="83368">
    <iact:property name="dataType" value="strokeEraser"/>
    <iact:actionData xml:id="d88">
      <inkml:trace xmlns:inkml="http://www.w3.org/2003/InkML" xml:id="stk76" contextRef="#ctx0" brushRef="#br4">12807 14852 590 0,'-22'160'90'10,"26"-160"-82"-9,3-2-8 14,4-28-14-11,-11 15-89-4,0 3-165 9</inkml:trace>
    </iact:actionData>
  </iact:action>
  <iact:action type="remove" startTime="83878">
    <iact:property name="style" value="instant"/>
    <iact:actionData xml:id="d89" ref="#d9"/>
  </iact:action>
  <iact:action type="add" startTime="83913">
    <iact:property name="dataType" value="strokeEraser"/>
    <iact:actionData xml:id="d90">
      <inkml:trace xmlns:inkml="http://www.w3.org/2003/InkML" xml:id="stk77" contextRef="#ctx0" brushRef="#br4">13098 13191 261 0,'0'0'196'40,"0"0"-154"-40,0 0-21 1,0 0 27-1,0 0-27 1,0 0-21 4,-80-5-42 1,76 5-131 0</inkml:trace>
    </iact:actionData>
  </iact:action>
  <iact:action type="add" startTime="84078">
    <iact:property name="dataType" value="strokeEraser"/>
    <iact:actionData xml:id="d91">
      <inkml:trace xmlns:inkml="http://www.w3.org/2003/InkML" xml:id="stk78" contextRef="#ctx0" brushRef="#br4">13098 13191 514 0,'-212'-17'86'5,"209"17"-83"6,1 0-3-5,2 0-5 8,0 0-68-12,0 0-59 4,0 0-136 0</inkml:trace>
    </iact:actionData>
  </iact:action>
  <iact:action type="remove" startTime="84393">
    <iact:property name="style" value="instant"/>
    <iact:actionData xml:id="d92" ref="#d11"/>
  </iact:action>
  <iact:action type="add" startTime="84346">
    <iact:property name="dataType" value="strokeEraser"/>
    <iact:actionData xml:id="d93">
      <inkml:trace xmlns:inkml="http://www.w3.org/2003/InkML" xml:id="stk79" contextRef="#ctx0" brushRef="#br4">13934 13734 380 0,'0'0'134'4,"0"0"-72"4,0 0 9 0,0 0-53 0,0 0-18-1,0 0-22-1,37 17-38 27,-33-15-81-26,2 1-109-7</inkml:trace>
    </iact:actionData>
  </iact:action>
  <iact:action type="add" startTime="84557">
    <iact:property name="dataType" value="strokeEraser"/>
    <iact:actionData xml:id="d94">
      <inkml:trace xmlns:inkml="http://www.w3.org/2003/InkML" xml:id="stk80" contextRef="#ctx0" brushRef="#br4">14246 13700 372 0,'0'0'3'10,"0"0"-3"-9,0 0-1 7,0 0-26 2,0 0-174-7</inkml:trace>
    </iact:actionData>
  </iact:action>
  <iact:action type="add" startTime="84825">
    <iact:property name="dataType" value="strokeEraser"/>
    <iact:actionData xml:id="d95">
      <inkml:trace xmlns:inkml="http://www.w3.org/2003/InkML" xml:id="stk81" contextRef="#ctx0" brushRef="#br4">13878 14911 266 0,'0'0'179'6,"0"0"-153"2,0 0-19 0,0 0-7 0,0 0-51-2,0 0-106 3</inkml:trace>
    </iact:actionData>
  </iact:action>
  <iact:action type="remove" startTime="85099">
    <iact:property name="style" value="instant"/>
    <iact:actionData xml:id="d96" ref="#d17"/>
  </iact:action>
  <iact:action type="add" startTime="85153">
    <iact:property name="dataType" value="strokeEraser"/>
    <iact:actionData xml:id="d97">
      <inkml:trace xmlns:inkml="http://www.w3.org/2003/InkML" xml:id="stk82" contextRef="#ctx0" brushRef="#br4">13640 15032 569 0,'0'0'129'60,"0"0"-83"-57,0 0 39-2,0 0-57-1,0 0-28 0,0 0-24 1,-25 0-48 0,20 0-68 1,-4 0-181-2</inkml:trace>
    </iact:actionData>
  </iact:action>
  <iact:action type="remove" startTime="85311">
    <iact:property name="style" value="instant"/>
    <iact:actionData xml:id="d98" ref="#d16"/>
  </iact:action>
  <iact:action type="add" startTime="85338">
    <iact:property name="dataType" value="strokeEraser"/>
    <iact:actionData xml:id="d99">
      <inkml:trace xmlns:inkml="http://www.w3.org/2003/InkML" xml:id="stk83" contextRef="#ctx0" brushRef="#br4">13408 15038 414 0,'0'0'52'32,"0"0"-50"-31,0 0 5-1,0 0-7 4,0 0-11-4,0 0-57 8,-6 2-190 1</inkml:trace>
    </iact:actionData>
  </iact:action>
  <iact:action type="add" startTime="85553">
    <iact:property name="dataType" value="strokeEraser"/>
    <iact:actionData xml:id="d100">
      <inkml:trace xmlns:inkml="http://www.w3.org/2003/InkML" xml:id="stk84" contextRef="#ctx0" brushRef="#br4">13408 15038 116 0,'71'-184'359'9,"-66"184"-341"-8,-1 0-18 7,-3 0-42 8,2 0-208-14</inkml:trace>
    </iact:actionData>
  </iact:action>
  <iact:action type="add" startTime="85828">
    <iact:property name="dataType" value="strokeEraser"/>
    <iact:actionData xml:id="d101">
      <inkml:trace xmlns:inkml="http://www.w3.org/2003/InkML" xml:id="stk85" contextRef="#ctx0" brushRef="#br4">14737 14101 367 0,'0'0'37'7,"0"0"-31"1,0 0 16-3,0 0 0 4,0 0-18-1,0 0 0-1,-3 17-4-1,3-17-30 2,0 0-167 0</inkml:trace>
    </iact:actionData>
  </iact:action>
  <iact:action type="remove" startTime="86138">
    <iact:property name="style" value="instant"/>
    <iact:actionData xml:id="d102" ref="#d1"/>
  </iact:action>
  <iact:action type="add" startTime="86199">
    <iact:property name="dataType" value="strokeEraser"/>
    <iact:actionData xml:id="d103">
      <inkml:trace xmlns:inkml="http://www.w3.org/2003/InkML" xml:id="stk86" contextRef="#ctx0" brushRef="#br4">14994 14116 195 0,'0'0'0'66,"0"0"-47"-66,0 0 6 1,0 0-66-1</inkml:trace>
    </iact:actionData>
  </iact:action>
  <iact:action type="remove" startTime="86898">
    <iact:property name="style" value="instant"/>
    <iact:actionData xml:id="d104" ref="#d49"/>
  </iact:action>
  <iact:action type="add" startTime="86970">
    <iact:property name="dataType" value="strokeEraser"/>
    <iact:actionData xml:id="d105">
      <inkml:trace xmlns:inkml="http://www.w3.org/2003/InkML" xml:id="stk87" contextRef="#ctx0" brushRef="#br4">21649 15526 172 0,'0'0'446'82,"0"0"-377"-80,0 0-16-1,0 0 30-1,0 0-52 2,0 0-26-1,0 0-5 0,0 0-12-1,0 0-70 2,0 0-117 1</inkml:trace>
    </iact:actionData>
  </iact:action>
  <iact:action type="remove" startTime="87469">
    <iact:property name="style" value="instant"/>
    <iact:actionData xml:id="d106" ref="#d19"/>
  </iact:action>
  <iact:action type="add" startTime="87517">
    <iact:property name="dataType" value="strokeEraser"/>
    <iact:actionData xml:id="d107">
      <inkml:trace xmlns:inkml="http://www.w3.org/2003/InkML" xml:id="stk88" contextRef="#ctx0" brushRef="#br4">22265 14841 501 0,'0'0'44'54,"0"0"-40"-53,0 0 2-1,0 0-6 1,0 0-48 0,0 0-81 1,3 30-51 0</inkml:trace>
    </iact:actionData>
  </iact:action>
  <iact:action type="add" startTime="87802">
    <iact:property name="dataType" value="strokeEraser"/>
    <iact:actionData xml:id="d108">
      <inkml:trace xmlns:inkml="http://www.w3.org/2003/InkML" xml:id="stk89" contextRef="#ctx0" brushRef="#br4">22613 14743 106 0,'0'0'224'8,"0"0"-167"-6,0 0 10 15,0 0 4-14,0 0-55-2,0 0-16 6,-3 5-9 1,-2-5-65-2,-2 0-58 2,4 0-108 0</inkml:trace>
    </iact:actionData>
  </iact:action>
  <iact:action type="remove" startTime="88057">
    <iact:property name="style" value="instant"/>
    <iact:actionData xml:id="d109" ref="#d18"/>
  </iact:action>
  <iact:action type="add" startTime="88051">
    <iact:property name="dataType" value="strokeEraser"/>
    <iact:actionData xml:id="d110">
      <inkml:trace xmlns:inkml="http://www.w3.org/2003/InkML" xml:id="stk90" contextRef="#ctx0" brushRef="#br4">22613 14743 534 0,'-216'67'40'47,"216"-67"-33"-45,0 0 2-2,0 0-9 0,0 0-53 1,0 0-57 1,0 0-90-1</inkml:trace>
    </iact:actionData>
  </iact:action>
  <iact:action type="remove" startTime="88378">
    <iact:property name="style" value="instant"/>
    <iact:actionData xml:id="d111" ref="#d0"/>
  </iact:action>
  <iact:action type="add" startTime="88408">
    <iact:property name="dataType" value="strokeEraser"/>
    <iact:actionData xml:id="d112">
      <inkml:trace xmlns:inkml="http://www.w3.org/2003/InkML" xml:id="stk91" contextRef="#ctx0" brushRef="#br4">22776 15552 485 0,'0'0'80'33,"0"0"-59"-33,0 0 20 0,0 0-26 3,0 0-15-1,0 0-14 3,8-19-44 4,-8 19-83-3,0 0-175 4</inkml:trace>
    </iact:actionData>
  </iact:action>
  <iact:action type="remove" startTime="89398">
    <iact:property name="style" value="instant"/>
    <iact:actionData xml:id="d113" ref="#d37"/>
  </iact:action>
  <iact:action type="add" startTime="89439">
    <iact:property name="dataType" value="strokeEraser"/>
    <iact:actionData xml:id="d114">
      <inkml:trace xmlns:inkml="http://www.w3.org/2003/InkML" xml:id="stk92" contextRef="#ctx0" brushRef="#br4">32330 14902 610 0,'0'0'89'47,"0"0"-56"-47,0 0-25 1,0 0 45-1,0 0-34 3,0 0-19-3,-49-5-23 1,42 5-36 6,7 0-65 1,0 0-129 0</inkml:trace>
    </iact:actionData>
  </iact:action>
  <iact:action type="add" startTime="89669">
    <iact:property name="dataType" value="strokeEraser"/>
    <iact:actionData xml:id="d115">
      <inkml:trace xmlns:inkml="http://www.w3.org/2003/InkML" xml:id="stk93" contextRef="#ctx0" brushRef="#br4">32330 14902 385 0,'-16'29'0'8,"9"-29"-165"5,1 0 1-3</inkml:trace>
    </iact:actionData>
  </iact:action>
  <iact:action type="remove" startTime="89840">
    <iact:property name="style" value="instant"/>
    <iact:actionData xml:id="d116" ref="#d36"/>
  </iact:action>
  <iact:action type="add" startTime="89876">
    <iact:property name="dataType" value="strokeEraser"/>
    <iact:actionData xml:id="d117">
      <inkml:trace xmlns:inkml="http://www.w3.org/2003/InkML" xml:id="stk94" contextRef="#ctx0" brushRef="#br4">31675 15271 462 0,'0'0'69'41,"0"0"-24"-40,0 0 24-1,0 0-44 0,0 0-14 3,0 0-2-2,-7 9-9 4,3-9-5 3,4 0-45 0,0 0-57 1,0 0-97-3</inkml:trace>
    </iact:actionData>
  </iact:action>
  <iact:action type="add" startTime="90260">
    <iact:property name="dataType" value="strokeEraser"/>
    <iact:actionData xml:id="d118">
      <inkml:trace xmlns:inkml="http://www.w3.org/2003/InkML" xml:id="stk95" contextRef="#ctx0" brushRef="#br4">32439 15190 389 0,'0'0'51'7,"0"0"-51"-3,0 0-18 9,0 0-39-10,0 0-223 2</inkml:trace>
    </iact:actionData>
  </iact:action>
  <iact:action type="remove" startTime="90450">
    <iact:property name="style" value="instant"/>
    <iact:actionData xml:id="d119" ref="#d38"/>
  </iact:action>
  <iact:action type="add" startTime="90524">
    <iact:property name="dataType" value="strokeEraser"/>
    <iact:actionData xml:id="d120">
      <inkml:trace xmlns:inkml="http://www.w3.org/2003/InkML" xml:id="stk96" contextRef="#ctx0" brushRef="#br4">32712 15271 530 0,'0'0'20'89,"0"0"-20"-89,0 0-6 4,0 0-69-4,0 0-47 0,0 0 13 1</inkml:trace>
    </iact:actionData>
  </iact:action>
  <iact:action type="remove" startTime="90613">
    <iact:property name="style" value="instant"/>
    <iact:actionData xml:id="d121" ref="#d39"/>
  </iact:action>
  <iact:action type="add" startTime="90650">
    <iact:property name="dataType" value="strokeEraser"/>
    <iact:actionData xml:id="d122">
      <inkml:trace xmlns:inkml="http://www.w3.org/2003/InkML" xml:id="stk97" contextRef="#ctx0" brushRef="#br4">32945 15306 533 0,'16'0'37'42,"-16"0"-30"-42,0 0 33 0,0 0-40 0,0 0-15 2,0 0-17-1,0 0-29 6,0 0-62 3,0 0-64-5</inkml:trace>
    </iact:actionData>
  </iact:action>
  <iact:action type="add" startTime="90837">
    <iact:property name="dataType" value="strokeEraser"/>
    <iact:actionData xml:id="d123">
      <inkml:trace xmlns:inkml="http://www.w3.org/2003/InkML" xml:id="stk98" contextRef="#ctx0" brushRef="#br4">33242 15363 495 0,'0'0'69'8,"0"0"-61"-2,0 0 19 2,0 0-27 8,0 0 0-12,0 0-26 8,13 0-70-9,-10 0-120 1</inkml:trace>
    </iact:actionData>
  </iact:action>
  <iact:action type="add" startTime="91049">
    <iact:property name="dataType" value="strokeEraser"/>
    <iact:actionData xml:id="d124">
      <inkml:trace xmlns:inkml="http://www.w3.org/2003/InkML" xml:id="stk99" contextRef="#ctx0" brushRef="#br4">33693 15377 302 0,'0'0'296'8,"0"0"-279"-3,0 0-15 3,0 0 13 0,0 0-15-1,0 0-29-1,30 0-50 2,-30 0-135 0</inkml:trace>
    </iact:actionData>
  </iact:action>
  <iact:action type="remove" startTime="91248">
    <iact:property name="style" value="instant"/>
    <iact:actionData xml:id="d125" ref="#d40"/>
  </iact:action>
  <iact:action type="add" startTime="91247">
    <iact:property name="dataType" value="strokeEraser"/>
    <iact:actionData xml:id="d126">
      <inkml:trace xmlns:inkml="http://www.w3.org/2003/InkML" xml:id="stk100" contextRef="#ctx0" brushRef="#br4">33693 15377 413 0,'158'-41'0'36,"-155"37"-26"-32,0 2 23-3,-3-7-40 1,0 1-50 2,0 5 52-3,0-1-40 11</inkml:trace>
    </iact:actionData>
  </iact:action>
  <iact:action type="add" startTime="91419">
    <iact:property name="dataType" value="strokeEraser"/>
    <iact:actionData xml:id="d127">
      <inkml:trace xmlns:inkml="http://www.w3.org/2003/InkML" xml:id="stk101" contextRef="#ctx0" brushRef="#br4">33784 15265 200 0,'0'0'76'5,"0"0"-56"4,0 0 43-3,0 0-37 3,0 0-22-4,0 0 0 3,-4-3-4-1,1 3-6 5,3 0-76-8</inkml:trace>
    </iact:actionData>
  </iact:action>
  <iact:action type="add" startTime="91640">
    <iact:property name="dataType" value="strokeEraser"/>
    <iact:actionData xml:id="d128">
      <inkml:trace xmlns:inkml="http://www.w3.org/2003/InkML" xml:id="stk102" contextRef="#ctx0" brushRef="#br4">34138 15244 189 0,'0'0'192'8,"0"0"-192"-1,0 0-16 3,0 0 6-6,0 0-32 8,0 0-51-8,7-30-56 2</inkml:trace>
    </iact:actionData>
  </iact:action>
  <iact:action type="add" startTime="91828">
    <iact:property name="dataType" value="strokeEraser"/>
    <iact:actionData xml:id="d129">
      <inkml:trace xmlns:inkml="http://www.w3.org/2003/InkML" xml:id="stk103" contextRef="#ctx0" brushRef="#br4">34138 15244 378 0,'158'-57'33'8,"-152"57"-12"-2,-6-4 54 2,0 1-32 0,0 3-23 3,0-2 8-8,0-1-13 4,0 1-15 3,0-9 0-4,0 5-16 2,0 0-63-1,0 6-123 1</inkml:trace>
    </iact:actionData>
  </iact:action>
  <iact:action type="remove" startTime="92047">
    <iact:property name="style" value="instant"/>
    <iact:actionData xml:id="d130" ref="#d41"/>
  </iact:action>
  <iact:action type="add" startTime="92096">
    <iact:property name="dataType" value="strokeEraser"/>
    <iact:actionData xml:id="d131">
      <inkml:trace xmlns:inkml="http://www.w3.org/2003/InkML" xml:id="stk104" contextRef="#ctx0" brushRef="#br4">34431 15024 194 0,'0'0'375'53,"0"0"-368"-50,0 0-6-3,0 0-2 0,0 0-2 1,0 0-2-1,0-34 0 1,-12 28-30 2,9 2-80-2,3 4-41 6</inkml:trace>
    </iact:actionData>
  </iact:action>
  <iact:action type="add" startTime="92245">
    <iact:property name="dataType" value="strokeEraser"/>
    <iact:actionData xml:id="d132">
      <inkml:trace xmlns:inkml="http://www.w3.org/2003/InkML" xml:id="stk105" contextRef="#ctx0" brushRef="#br4">34431 15024 210 0,'-173'-20'4'8,"162"20"-4"-2,9 0 49 0,2 0-11 2,0 0-10 0,0 0 44-1,0 0 4 2,0 0-35-3,0 0-41 2,13 0-26-1,-8 0-131 0,8 0-168 0</inkml:trace>
    </iact:actionData>
  </iact:action>
  <iact:action type="add" startTime="92470">
    <iact:property name="dataType" value="strokeEraser"/>
    <iact:actionData xml:id="d133">
      <inkml:trace xmlns:inkml="http://www.w3.org/2003/InkML" xml:id="stk106" contextRef="#ctx0" brushRef="#br4">34818 14897 449 0,'0'0'0'4,"0"0"-45"8,0 0 32-7,0 0-75 5,0 0-24-6,19-22-18 4</inkml:trace>
    </iact:actionData>
  </iact:action>
  <iact:action type="remove" startTime="92635">
    <iact:property name="style" value="instant"/>
    <iact:actionData xml:id="d134" ref="#d42"/>
  </iact:action>
  <iact:action type="add" startTime="92630">
    <iact:property name="dataType" value="strokeEraser"/>
    <iact:actionData xml:id="d135">
      <inkml:trace xmlns:inkml="http://www.w3.org/2003/InkML" xml:id="stk107" contextRef="#ctx0" brushRef="#br4">34818 14897 410 0,'148'-22'14'32,"-148"22"-13"-30,0 0 3-2,0 0-4 2,0 0-31 1,0 0-3 4,0 0-55-1,0 0-109 1</inkml:trace>
    </iact:actionData>
  </iact:action>
  <iact:action type="remove" startTime="92866">
    <iact:property name="style" value="instant"/>
    <iact:actionData xml:id="d136" ref="#d44"/>
  </iact:action>
  <iact:action type="add" startTime="92812">
    <iact:property name="dataType" value="strokeEraser"/>
    <iact:actionData xml:id="d137">
      <inkml:trace xmlns:inkml="http://www.w3.org/2003/InkML" xml:id="stk108" contextRef="#ctx0" brushRef="#br4">35190 14984 515 0,'0'0'26'6,"0"0"-25"3,0 0 12-3,0 0-13 0,0 0-4 2,0 0-19 0,12 26-51 19,-11-19-71-22,7 5-93-4</inkml:trace>
    </iact:actionData>
  </iact:action>
  <iact:action type="add" startTime="92987">
    <iact:property name="dataType" value="strokeEraser"/>
    <iact:actionData xml:id="d138">
      <inkml:trace xmlns:inkml="http://www.w3.org/2003/InkML" xml:id="stk109" contextRef="#ctx0" brushRef="#br4">35190 14984 534 0,'126'172'0'8,"-126"-172"-27"-1,0 0 21 0,0 0 4-1,0 0-49 3,0 0-28-3,0-3-64 4</inkml:trace>
    </iact:actionData>
  </iact:action>
  <iact:action type="add" startTime="93276">
    <iact:property name="dataType" value="strokeEraser"/>
    <iact:actionData xml:id="d139">
      <inkml:trace xmlns:inkml="http://www.w3.org/2003/InkML" xml:id="stk110" contextRef="#ctx0" brushRef="#br4">35038 14489 202 0,'0'0'292'12,"0"0"-276"-10,0 0-7 5,0 0 29 0,0 0-38 3,0 0 0-5,-6 37-22 2,6-37-59 1,0 6-96-1</inkml:trace>
    </iact:actionData>
  </iact:action>
  <iact:action type="remove" startTime="93609">
    <iact:property name="style" value="instant"/>
    <iact:actionData xml:id="d140" ref="#d43"/>
  </iact:action>
  <iact:action type="add" startTime="93561">
    <iact:property name="dataType" value="strokeEraser"/>
    <iact:actionData xml:id="d141">
      <inkml:trace xmlns:inkml="http://www.w3.org/2003/InkML" xml:id="stk111" contextRef="#ctx0" brushRef="#br4">35140 14768 491 0,'0'0'0'5,"0"0"-68"5,0 0 67-6,0 0-19 4,0 0-27 0,0 0-13 0,-18-25-110 23</inkml:trace>
    </iact:actionData>
  </iact:action>
  <iact:action type="add" startTime="93853">
    <iact:property name="dataType" value="strokeEraser"/>
    <iact:actionData xml:id="d142">
      <inkml:trace xmlns:inkml="http://www.w3.org/2003/InkML" xml:id="stk112" contextRef="#ctx0" brushRef="#br4">35140 14768 221 0,'0'-60'26'8,"0"60"-31"0,0 0 1-3,0-2-52 7,0-2-119-8</inkml:trace>
    </iact:actionData>
  </iact:action>
  <iact:action type="add" startTime="94073">
    <iact:property name="dataType" value="strokeEraser"/>
    <iact:actionData xml:id="d143">
      <inkml:trace xmlns:inkml="http://www.w3.org/2003/InkML" xml:id="stk113" contextRef="#ctx0" brushRef="#br4">35957 14821 440 0,'0'0'26'8,"0"0"-21"-2,0 0 5 1,0 0-10 2,0 0-30-2,0 0-50 0,62 45-64 0</inkml:trace>
    </iact:actionData>
  </iact:action>
  <iact:action type="remove" startTime="94266">
    <iact:property name="style" value="instant"/>
    <iact:actionData xml:id="d144" ref="#d45"/>
  </iact:action>
  <iact:action type="add" startTime="94300">
    <iact:property name="dataType" value="strokeEraser"/>
    <iact:actionData xml:id="d145">
      <inkml:trace xmlns:inkml="http://www.w3.org/2003/InkML" xml:id="stk114" contextRef="#ctx0" brushRef="#br4">36379 14945 307 0,'0'0'34'42,"0"0"-14"-39,0 0 8-2,0 0-25 0,0 0-3 2,0 0-19-2,29 3-20-1,-23-3-66 5,-2 2-107 5</inkml:trace>
    </iact:actionData>
  </iact:action>
  <iact:action type="add" startTime="94468">
    <iact:property name="dataType" value="strokeEraser"/>
    <iact:actionData xml:id="d146">
      <inkml:trace xmlns:inkml="http://www.w3.org/2003/InkML" xml:id="stk115" contextRef="#ctx0" brushRef="#br4">36379 14945 339 0,'206'194'70'10,"-206"-194"-28"-6,4 0 14 4,-1 0-33 0,1 0-19-2,11 0-4 0,-1 0-42 2,-4 0-57 0,1 0-107 0</inkml:trace>
    </iact:actionData>
  </iact:action>
  <iact:action type="remove" startTime="94670">
    <iact:property name="style" value="instant"/>
    <iact:actionData xml:id="d147" ref="#d46"/>
  </iact:action>
  <iact:action type="add" startTime="94716">
    <iact:property name="dataType" value="strokeEraser"/>
    <iact:actionData xml:id="d148">
      <inkml:trace xmlns:inkml="http://www.w3.org/2003/InkML" xml:id="stk116" contextRef="#ctx0" brushRef="#br4">37017 15094 348 0,'0'0'61'52,"0"0"-44"-48,0 0 18-4,0 0-25 0,0 0-10 0,0 0-20 0,16-5-31 2,-16 5-60-1,0 0-15 7</inkml:trace>
    </iact:actionData>
  </iact:action>
  <iact:action type="add" startTime="94852">
    <iact:property name="dataType" value="strokeEraser"/>
    <iact:actionData xml:id="d149">
      <inkml:trace xmlns:inkml="http://www.w3.org/2003/InkML" xml:id="stk117" contextRef="#ctx0" brushRef="#br4">37017 15094 255 0,'130'-8'84'9,"-130"8"-78"0,7 0-5-1,2 0-1-3,1 0-41 2,3 0-10 0,-4 0-2-1,-3 0-44 2</inkml:trace>
    </iact:actionData>
  </iact:action>
  <iact:action type="add" startTime="95024">
    <iact:property name="dataType" value="strokeEraser"/>
    <iact:actionData xml:id="d150">
      <inkml:trace xmlns:inkml="http://www.w3.org/2003/InkML" xml:id="stk118" contextRef="#ctx0" brushRef="#br4">37485 15051 453 0,'0'0'44'8,"0"0"-29"1,0 0 7 0,0 0-21-5,0 0-1 4,0 0-14 2,11-13-20-5,-11 7-36 0,0 1 0 3,0 2-53 0</inkml:trace>
    </iact:actionData>
  </iact:action>
  <iact:action type="remove" startTime="95239">
    <iact:property name="style" value="instant"/>
    <iact:actionData xml:id="d151" ref="#d48"/>
  </iact:action>
  <iact:action type="add" startTime="95234">
    <iact:property name="dataType" value="strokeEraser"/>
    <iact:actionData xml:id="d152">
      <inkml:trace xmlns:inkml="http://www.w3.org/2003/InkML" xml:id="stk119" contextRef="#ctx0" brushRef="#br4">37485 15051 210 0,'207'-34'85'38,"-191"34"-46"-36,-7 0 43-1,-1 0-62-1,0 0-20 4,-1 0-7-3,2 0-57 5,-1 3-106 3</inkml:trace>
    </iact:actionData>
  </iact:action>
  <iact:action type="add" startTime="95419">
    <iact:property name="dataType" value="strokeEraser"/>
    <iact:actionData xml:id="d153">
      <inkml:trace xmlns:inkml="http://www.w3.org/2003/InkML" xml:id="stk120" contextRef="#ctx0" brushRef="#br4">38007 15064 404 0,'0'0'0'8,"0"0"-10"2,0 0 10-6,0 0-8 5,0 0 1-3,0 0-37 1,-45-37-75 2,45 30-86-2</inkml:trace>
    </iact:actionData>
  </iact:action>
  <iact:action type="remove" startTime="95631">
    <iact:property name="style" value="instant"/>
    <iact:actionData xml:id="d154" ref="#d47"/>
  </iact:action>
  <iact:action type="add" startTime="95651">
    <iact:property name="dataType" value="strokeEraser"/>
    <iact:actionData xml:id="d155">
      <inkml:trace xmlns:inkml="http://www.w3.org/2003/InkML" xml:id="stk121" contextRef="#ctx0" brushRef="#br4">37552 14824 330 0,'0'0'0'23,"0"0"3"-23,0 0-1 2,0 0-2 1,0 0-11 4,0 0-69 2,-50 0-53-4</inkml:trace>
    </iact:actionData>
  </iact:action>
  <iact:action type="add" startTime="95818">
    <iact:property name="dataType" value="strokeEraser"/>
    <iact:actionData xml:id="d156">
      <inkml:trace xmlns:inkml="http://www.w3.org/2003/InkML" xml:id="stk122" contextRef="#ctx0" brushRef="#br4">37552 14824 413 0,'-60'-81'0'9,"53"81"-29"-6,-2 0 12 1,5 0-123 1,1 0-15 4</inkml:trace>
    </iact:actionData>
  </iact:action>
  <iact:action type="add" startTime="96311">
    <iact:property name="dataType" value="strokeEraser"/>
    <iact:actionData xml:id="d157">
      <inkml:trace xmlns:inkml="http://www.w3.org/2003/InkML" xml:id="stk123" contextRef="#ctx0" brushRef="#br4">32214 13298 420 0,'0'0'99'9,"0"0"-99"-2,0 0-11-2,0 0-3 3,0 0-148 3,0 0 12-5</inkml:trace>
    </iact:actionData>
  </iact:action>
  <iact:action type="remove" startTime="96576">
    <iact:property name="style" value="instant"/>
    <iact:actionData xml:id="d158" ref="#d21"/>
  </iact:action>
  <iact:action type="add" startTime="96575">
    <iact:property name="dataType" value="strokeEraser"/>
    <iact:actionData xml:id="d159">
      <inkml:trace xmlns:inkml="http://www.w3.org/2003/InkML" xml:id="stk124" contextRef="#ctx0" brushRef="#br4">32214 13298 564 0,'-120'-126'81'28,"120"126"-68"-27,0 0 39 0,0 0 21 3,0 0-65-4,0 0-8 8,-4 0-26-1,-6 0-59 1,4 0-17-3,1 0-86 4</inkml:trace>
    </iact:actionData>
  </iact:action>
  <iact:action type="add" startTime="96786">
    <iact:property name="dataType" value="strokeEraser"/>
    <iact:actionData xml:id="d160">
      <inkml:trace xmlns:inkml="http://www.w3.org/2003/InkML" xml:id="stk125" contextRef="#ctx0" brushRef="#br4">32023 13161 560 0,'0'0'32'8,"0"0"-17"-2,0 0 58 4,0 0-73-3,0 0-33 0,0 0-59 0,3 28-101 0,-3-28-107 0</inkml:trace>
    </iact:actionData>
  </iact:action>
  <iact:action type="add" startTime="96980">
    <iact:property name="dataType" value="strokeEraser"/>
    <iact:actionData xml:id="d161">
      <inkml:trace xmlns:inkml="http://www.w3.org/2003/InkML" xml:id="stk126" contextRef="#ctx0" brushRef="#br4">32023 13161 468 0,'-114'-37'65'7,"114"37"-65"1,-9-2-4 6,4-5-11-6,0 4-79-8,0 3-4 6,5 0-60 5</inkml:trace>
    </iact:actionData>
  </iact:action>
  <iact:action type="add" startTime="97131">
    <iact:property name="dataType" value="strokeEraser"/>
    <iact:actionData xml:id="d162">
      <inkml:trace xmlns:inkml="http://www.w3.org/2003/InkML" xml:id="stk127" contextRef="#ctx0" brushRef="#br4">31880 13071 336 0,'0'0'102'6,"0"0"2"2,0 0-19-3,0 0-25 3,0 0-38 1,0 0-14 3,46 0-8-9,-34 0-40 3,3-4-23 2,-12 4-74-2,8 0-231 3</inkml:trace>
    </iact:actionData>
  </iact:action>
  <iact:action type="add" startTime="97377">
    <iact:property name="dataType" value="strokeEraser"/>
    <iact:actionData xml:id="d163">
      <inkml:trace xmlns:inkml="http://www.w3.org/2003/InkML" xml:id="stk128" contextRef="#ctx0" brushRef="#br4">32174 13196 119 0,'0'0'0'6,"0"0"-54"0,0 0 51 5</inkml:trace>
    </iact:actionData>
  </iact:action>
  <iact:action type="add" startTime="97532">
    <iact:property name="dataType" value="strokeEraser"/>
    <iact:actionData xml:id="d164">
      <inkml:trace xmlns:inkml="http://www.w3.org/2003/InkML" xml:id="stk129" contextRef="#ctx0" brushRef="#br4">31913 13178 291 0,'0'0'20'9,"0"0"-14"-4,0 0 44 5,0 0-25-3,0 0 2 1,0 0-2-1,0-51-25 2,0 36-16-2,0 10-108-2,0 3-179 1</inkml:trace>
    </iact:actionData>
  </iact:action>
  <iact:action type="add" startTime="97722">
    <iact:property name="dataType" value="strokeEraser"/>
    <iact:actionData xml:id="d165">
      <inkml:trace xmlns:inkml="http://www.w3.org/2003/InkML" xml:id="stk130" contextRef="#ctx0" brushRef="#br4">31913 13178 598 0,'-44'-142'45'6,"44"142"-42"2,0 0 7 7,0 0-10-12,0 0-37 3,0 0-17-2,0 0-47 4,0 0-130 0</inkml:trace>
    </iact:actionData>
  </iact:action>
  <iact:action type="remove" startTime="97990">
    <iact:property name="style" value="instant"/>
    <iact:actionData xml:id="d166" ref="#d20"/>
  </iact:action>
  <iact:action type="add" startTime="98013">
    <iact:property name="dataType" value="strokeEraser"/>
    <iact:actionData xml:id="d167">
      <inkml:trace xmlns:inkml="http://www.w3.org/2003/InkML" xml:id="stk131" contextRef="#ctx0" brushRef="#br4">31813 13048 388 0,'0'0'34'30,"0"0"-30"-29,0 0 28-1,0 0-31 3,0 0-1-1,0 0-2 5,3 0 1-1,-3 0 0 2,0 0-42-1,0 0-74 1,0 0-46-1</inkml:trace>
    </iact:actionData>
  </iact:action>
  <iact:action type="add" startTime="98390">
    <iact:property name="dataType" value="strokeEraser"/>
    <iact:actionData xml:id="d168">
      <inkml:trace xmlns:inkml="http://www.w3.org/2003/InkML" xml:id="stk132" contextRef="#ctx0" brushRef="#br4">32345 13261 602 0,'0'0'66'8,"0"0"-56"-3,0 0 7 3,0 0 75 0,0 0-70 0,0 0-22 0,26 20 0 0,-26-20-20-2,3 0-45 3,-3 0-61-4,1 0-91 3</inkml:trace>
    </iact:actionData>
  </iact:action>
  <iact:action type="remove" startTime="98631">
    <iact:property name="style" value="instant"/>
    <iact:actionData xml:id="d169" ref="#d22"/>
  </iact:action>
  <iact:action type="add" startTime="98623">
    <iact:property name="dataType" value="strokeEraser"/>
    <iact:actionData xml:id="d170">
      <inkml:trace xmlns:inkml="http://www.w3.org/2003/InkML" xml:id="stk133" contextRef="#ctx0" brushRef="#br4">32345 13261 535 0,'167'54'55'58,"-167"-54"-50"-52,0 0-4-6,0 0-1 0,0 0 0 1,2 0-23-1,3-6 11 1,8-3-17-1,-6 7-91 3,2 2-116-3</inkml:trace>
    </iact:actionData>
  </iact:action>
  <iact:action type="remove" startTime="98889">
    <iact:property name="style" value="instant"/>
    <iact:actionData xml:id="d171" ref="#d23"/>
  </iact:action>
  <iact:action type="add" startTime="98796">
    <iact:property name="dataType" value="strokeEraser"/>
    <iact:actionData xml:id="d172">
      <inkml:trace xmlns:inkml="http://www.w3.org/2003/InkML" xml:id="stk134" contextRef="#ctx0" brushRef="#br4">32670 13287 458 0,'0'0'110'7,"0"0"-90"1,0 0 44 0,0 0 17-3,0 0-68 2,0 0-8 1,5 13 1 0,-5-13-6-2,5 0-16 3,-1 0-30-2,5 0-33 1,-3-2-15 0,-2-1-114 7</inkml:trace>
    </iact:actionData>
  </iact:action>
  <iact:action type="add" startTime="99033">
    <iact:property name="dataType" value="strokeEraser"/>
    <iact:actionData xml:id="d173">
      <inkml:trace xmlns:inkml="http://www.w3.org/2003/InkML" xml:id="stk135" contextRef="#ctx0" brushRef="#br4">32941 13260 410 0,'0'0'0'5,"0"0"-12"11,0 0-10-12,0 0-44 11,0 0-81-8</inkml:trace>
    </iact:actionData>
  </iact:action>
  <iact:action type="remove" startTime="99269">
    <iact:property name="style" value="instant"/>
    <iact:actionData xml:id="d174" ref="#d24"/>
  </iact:action>
  <iact:action type="add" startTime="99297">
    <iact:property name="dataType" value="strokeEraser"/>
    <iact:actionData xml:id="d175">
      <inkml:trace xmlns:inkml="http://www.w3.org/2003/InkML" xml:id="stk136" contextRef="#ctx0" brushRef="#br4">33480 12972 435 0,'0'0'0'33,"0"0"-64"-33,0 0 49 3,0 0-11-1,0 0-168-2</inkml:trace>
    </iact:actionData>
  </iact:action>
  <iact:action type="add" startTime="99453">
    <iact:property name="dataType" value="strokeEraser"/>
    <iact:actionData xml:id="d176">
      <inkml:trace xmlns:inkml="http://www.w3.org/2003/InkML" xml:id="stk137" contextRef="#ctx0" brushRef="#br4">33480 12972 235 0,'43'-17'0'5,"-43"15"-7"2,0-7-5 3,0 7-45 3</inkml:trace>
    </iact:actionData>
  </iact:action>
  <iact:action type="add" startTime="99657">
    <iact:property name="dataType" value="strokeEraser"/>
    <iact:actionData xml:id="d177">
      <inkml:trace xmlns:inkml="http://www.w3.org/2003/InkML" xml:id="stk138" contextRef="#ctx0" brushRef="#br4">33928 13115 336 0,'0'0'7'6,"0"0"-7"3,0 0-1-1,0 0-46-3,0 0-108 1</inkml:trace>
    </iact:actionData>
  </iact:action>
  <iact:action type="remove" startTime="99824">
    <iact:property name="style" value="instant"/>
    <iact:actionData xml:id="d178" ref="#d28"/>
  </iact:action>
  <iact:action type="add" startTime="99822">
    <iact:property name="dataType" value="strokeEraser"/>
    <iact:actionData xml:id="d179">
      <inkml:trace xmlns:inkml="http://www.w3.org/2003/InkML" xml:id="stk139" contextRef="#ctx0" brushRef="#br4">33928 13115 279 0,'110'63'53'24,"-110"-63"-25"-20,4 0 8-3,-4-23-36 3,0 0-33-1,0 15-82 7,0-1-93-3</inkml:trace>
    </iact:actionData>
  </iact:action>
  <iact:action type="add" startTime="100010">
    <iact:property name="dataType" value="strokeEraser"/>
    <iact:actionData xml:id="d180">
      <inkml:trace xmlns:inkml="http://www.w3.org/2003/InkML" xml:id="stk140" contextRef="#ctx0" brushRef="#br4">33958 12992 426 0,'0'0'44'7,"0"0"-12"-1,0 0 9 2,0 0-41-1,0 0 0 2,0 0-6-4,-101 6-22 3,95-6-55 0,0 0-139 0</inkml:trace>
    </iact:actionData>
  </iact:action>
  <iact:action type="remove" startTime="100405">
    <iact:property name="style" value="instant"/>
    <iact:actionData xml:id="d181" ref="#d25"/>
  </iact:action>
  <iact:action type="add" startTime="100424">
    <iact:property name="dataType" value="strokeEraser"/>
    <iact:actionData xml:id="d182">
      <inkml:trace xmlns:inkml="http://www.w3.org/2003/InkML" xml:id="stk141" contextRef="#ctx0" brushRef="#br4">33426 12823 355 0,'0'0'80'29,"0"0"-61"-28,0 0-11 3,0 0 27-2,0 0-35-1,0 0-20 4,-23 37-63 1,23-37-66 3</inkml:trace>
    </iact:actionData>
  </iact:action>
  <iact:action type="remove" startTime="100674">
    <iact:property name="style" value="instant"/>
    <iact:actionData xml:id="d183" ref="#d26"/>
  </iact:action>
  <iact:action type="add" startTime="100728">
    <iact:property name="dataType" value="strokeEraser"/>
    <iact:actionData xml:id="d184">
      <inkml:trace xmlns:inkml="http://www.w3.org/2003/InkML" xml:id="stk142" contextRef="#ctx0" brushRef="#br4">33696 13056 481 0,'0'0'48'68,"0"0"-46"-66,0 0-4-1,0 0-30 0,0 0-71 0,0 0-69 1</inkml:trace>
    </iact:actionData>
  </iact:action>
  <iact:action type="add" startTime="100861">
    <iact:property name="dataType" value="strokeEraser"/>
    <iact:actionData xml:id="d185">
      <inkml:trace xmlns:inkml="http://www.w3.org/2003/InkML" xml:id="stk143" contextRef="#ctx0" brushRef="#br4">33696 13056 173 0,'95'68'0'3,"-95"-85"-74"5</inkml:trace>
    </iact:actionData>
  </iact:action>
  <iact:action type="remove" startTime="101044">
    <iact:property name="style" value="instant"/>
    <iact:actionData xml:id="d186" ref="#d27"/>
  </iact:action>
  <iact:action type="add" startTime="101070">
    <iact:property name="dataType" value="strokeEraser"/>
    <iact:actionData xml:id="d187">
      <inkml:trace xmlns:inkml="http://www.w3.org/2003/InkML" xml:id="stk144" contextRef="#ctx0" brushRef="#br4">33693 12674 416 0,'0'0'74'35,"0"0"-71"-32,0 0 1-2,0 0-4 4,0 0-16-4,0 0-51 0,0 14-90 4</inkml:trace>
    </iact:actionData>
  </iact:action>
  <iact:action type="remove" startTime="101357">
    <iact:property name="style" value="instant"/>
    <iact:actionData xml:id="d188" ref="#d29"/>
  </iact:action>
  <iact:action type="add" startTime="101376">
    <iact:property name="dataType" value="strokeEraser"/>
    <iact:actionData xml:id="d189">
      <inkml:trace xmlns:inkml="http://www.w3.org/2003/InkML" xml:id="stk145" contextRef="#ctx0" brushRef="#br4">34570 13211 400 0,'0'0'111'28,"0"0"-102"-27,0 0-5 2,0 0-1-2,0 0-3 3,0 0-31 4,40 12 1 1,-40-12-67 3</inkml:trace>
    </iact:actionData>
  </iact:action>
  <iact:action type="add" startTime="101547">
    <iact:property name="dataType" value="strokeEraser"/>
    <iact:actionData xml:id="d190">
      <inkml:trace xmlns:inkml="http://www.w3.org/2003/InkML" xml:id="stk146" contextRef="#ctx0" brushRef="#br4">34570 13211 60 0,'194'12'402'7,"-194"-12"-355"-1,3 0-41 2,1-6 6 6,2-3-12-12,-2 4-23 6,10 1-33-3,-12 4-78 4,9 0-149-2</inkml:trace>
    </iact:actionData>
  </iact:action>
  <iact:action type="remove" startTime="101742">
    <iact:property name="style" value="instant"/>
    <iact:actionData xml:id="d191" ref="#d30"/>
  </iact:action>
  <iact:action type="add" startTime="101763">
    <iact:property name="dataType" value="strokeEraser"/>
    <iact:actionData xml:id="d192">
      <inkml:trace xmlns:inkml="http://www.w3.org/2003/InkML" xml:id="stk147" contextRef="#ctx0" brushRef="#br4">35183 13161 351 0,'0'0'48'32,"0"0"-36"-32,0 0-12 2,0 0-20 0,0 0-69-2,0 0-1 7,7-12-72 0</inkml:trace>
    </iact:actionData>
  </iact:action>
  <iact:action type="add" startTime="101921">
    <iact:property name="dataType" value="strokeEraser"/>
    <iact:actionData xml:id="d193">
      <inkml:trace xmlns:inkml="http://www.w3.org/2003/InkML" xml:id="stk148" contextRef="#ctx0" brushRef="#br4">35183 13161 318 0,'225'-68'152'8,"-225"68"-123"4,3 0-21-8,-3 0 1 9,0-5-9-9,0-3-1-2,0-1-20 7,0 3-64-5,2 6-103 4</inkml:trace>
    </iact:actionData>
  </iact:action>
  <iact:action type="remove" startTime="102212">
    <iact:property name="style" value="instant"/>
    <iact:actionData xml:id="d194" ref="#d31"/>
  </iact:action>
  <iact:action type="add" startTime="102163">
    <iact:property name="dataType" value="strokeEraser"/>
    <iact:actionData xml:id="d195">
      <inkml:trace xmlns:inkml="http://www.w3.org/2003/InkML" xml:id="stk149" contextRef="#ctx0" brushRef="#br4">35837 13243 269 0,'0'0'70'9,"0"0"-38"1,0 0 50-4,0 0-8 0,0 0-55 1,0 0-19 1,68 27-39 5,-67-24-72-9,9-1-133 2</inkml:trace>
    </iact:actionData>
  </iact:action>
  <iact:action type="add" startTime="102379">
    <iact:property name="dataType" value="strokeEraser"/>
    <iact:actionData xml:id="d196">
      <inkml:trace xmlns:inkml="http://www.w3.org/2003/InkML" xml:id="stk150" contextRef="#ctx0" brushRef="#br4">36288 13386 340 0,'0'0'15'8,"0"0"-2"-7,0 0 22 5,0 0-35 1,0 0-31 2,0 0-38 0,84-10-22-2,-81 10 44-1</inkml:trace>
    </iact:actionData>
  </iact:action>
  <iact:action type="remove" startTime="102609">
    <iact:property name="style" value="instant"/>
    <iact:actionData xml:id="d197" ref="#d32"/>
  </iact:action>
  <iact:action type="add" startTime="102561">
    <iact:property name="dataType" value="strokeEraser"/>
    <iact:actionData xml:id="d198">
      <inkml:trace xmlns:inkml="http://www.w3.org/2003/InkML" xml:id="stk151" contextRef="#ctx0" brushRef="#br4">36820 13414 335 0,'0'0'1'7,"0"0"21"0,0 0-8 0,0 0-14 1,0 0 0 0,0 0-5-2,46-52-60 9,-43 49-77-11</inkml:trace>
    </iact:actionData>
  </iact:action>
  <iact:action type="add" startTime="102745">
    <iact:property name="dataType" value="strokeEraser"/>
    <iact:actionData xml:id="d199">
      <inkml:trace xmlns:inkml="http://www.w3.org/2003/InkML" xml:id="stk152" contextRef="#ctx0" brushRef="#br4">36820 13414 512 0,'189'-107'11'7,"-189"107"-11"-1,0 0 0 3,0 0 0 8,0 0-32-12,0 0-23-4,0 0-79 8,0-3 11-2</inkml:trace>
    </iact:actionData>
  </iact:action>
  <iact:action type="add" startTime="102983">
    <iact:property name="dataType" value="strokeEraser"/>
    <iact:actionData xml:id="d200">
      <inkml:trace xmlns:inkml="http://www.w3.org/2003/InkML" xml:id="stk153" contextRef="#ctx0" brushRef="#br4">37114 12947 372 0,'0'0'18'6,"0"0"-16"3,0 0-2-3,0 0-3 3,0 0-48-3,4-12-54 4</inkml:trace>
    </iact:actionData>
  </iact:action>
  <iact:action type="remove" startTime="103161">
    <iact:property name="style" value="instant"/>
    <iact:actionData xml:id="d201" ref="#d33"/>
  </iact:action>
  <iact:action type="add" startTime="103190">
    <iact:property name="dataType" value="strokeEraser"/>
    <iact:actionData xml:id="d202">
      <inkml:trace xmlns:inkml="http://www.w3.org/2003/InkML" xml:id="stk154" contextRef="#ctx0" brushRef="#br4">37385 12935 98 0,'0'0'250'38,"0"0"-219"-36,0 0 2-2,0 0-33 0,0 0-1 0,0 0-47 7,82 0-52 4,-73 0-4-10,0 0-41 7</inkml:trace>
    </iact:actionData>
  </iact:action>
  <iact:action type="remove" startTime="103347">
    <iact:property name="style" value="instant"/>
    <iact:actionData xml:id="d203" ref="#d34"/>
  </iact:action>
  <iact:action type="add" startTime="103358">
    <iact:property name="dataType" value="strokeEraser"/>
    <iact:actionData xml:id="d204">
      <inkml:trace xmlns:inkml="http://www.w3.org/2003/InkML" xml:id="stk155" contextRef="#ctx0" brushRef="#br4">37669 12983 287 0,'0'0'36'19,"0"0"-23"-18,0 0-7 3,0 0-6 4,0 0 0-2,0 0-14 1,0-17-90 0</inkml:trace>
    </iact:actionData>
  </iact:action>
  <iact:action type="remove" startTime="103574">
    <iact:property name="style" value="instant"/>
    <iact:actionData xml:id="d205" ref="#d35"/>
  </iact:action>
  <iact:action type="add" startTime="103572">
    <iact:property name="dataType" value="strokeEraser"/>
    <iact:actionData xml:id="d206">
      <inkml:trace xmlns:inkml="http://www.w3.org/2003/InkML" xml:id="stk156" contextRef="#ctx0" brushRef="#br4">37669 12983 382 0,'197'36'7'13,"-197"-36"-3"-9,0 0-4 4,0 0-28-2,0 0-67 2,0 0-31 0</inkml:trace>
    </iact:actionData>
  </iact:action>
  <iact:action type="add" startTime="113221">
    <iact:property name="dataType"/>
    <iact:actionData xml:id="d207">
      <inkml:trace xmlns:inkml="http://www.w3.org/2003/InkML" xml:id="stk157" contextRef="#ctx0" brushRef="#br0">1263 12360 546 0,'0'0'261'9,"0"0"-129"-3,0 0-41 2,0 0-59 2,0 0-14-4,0 0-3-2,27 0 5 5,-15 0 0-2,1-13-1-1,-1 4 8 3,4-6 10 0,0 0 13-3,8-4-6 0,13-7-16 2,6-5 7 0,11-7-12 1,5-5 3-4,0 6-13 4,-6 6 1 3,-7 9-3-7,-13 5 6 0,-12 5-10 4,-11 7 9-2,-10 5-4 3,0 0 6-5,0 4 4 3,-5 46 6 1,-26 27-16-2,-14 28-7 1,-15 19-1-1,-17 3 2-1,6-7-1 2,2-15-3-1,11-22-1 1,16-20 1-1,11-16 1 2,17-15 1-2,9-19-4 1,5-9 2-2,0-4-2 4,25-21-14-5,39-35 10 5,23-26 4-4,10-13 0 2,0-3 1-1,-16 14 1-1,-24 30-1 3,-24 23 0-2,-23 27 3 0,-10 4 2 0,0 0-1 3,-16 40 1-3,-29 31 5 1,-7 16-9-2,-9 0 0 1,0-2-1 1,11-4 0-1,6-4 1 1,12-15-2 1,15-21 1-1,10-16-1 0,7-22 2 0,0-3-2-3,39-17-22 2,30-33 13 1,27-23 9-1,4-12-1 1,0-4 3 0,-16 9-2 0,-23 22 0 0,-22 27 1-1,-34 23 3-1,-5 8 0 1,0 35-2 0,-47 39 10 1,-9 15-12 1,-12 2 1-2,7-3 1 1,4-7-2-1,8-8 1 1,14-12-1-3,9-19 1 4,13-16 0-2,13-17-1 4,0-9-1-8,23-9-11 6,38-44-10-1,23-23 19 0,13-9 2-1,3-10-4 0,-8 8 5 2,-20 20 1-3,-26 24 0 2,-24 26 0 0,-22 17 2 0,-7 23-1-2,-54 46 7 1,-20 23-8 1,-3 5 0-1,4-7 0 2,10-3 0-1,20-11 2 2,9-12 3-6,12-15 1 3,15-24-3 2,14-13 0-2,0-12-4 2,24-9-12-2,36-38-6-1,17-22 14 3,2-5 0 0,-2 7 1-2,-12 18 2-3,-23 19-1 3,-17 20 2 2,-22 10 4-2,-3 3-4 0,0 42 2 2,-31 13-2-1,-8 9 0-1,-1 2 0-1,4-10-2 4,1-5 0-2,13-9-3 0,0-13-34-5,9-6-44 6,10-9-55 3,3-17-63-8,0 0-264 2</inkml:trace>
    </iact:actionData>
  </iact:action>
  <iact:action type="add" startTime="115249">
    <iact:property name="dataType"/>
    <iact:actionData xml:id="d208">
      <inkml:trace xmlns:inkml="http://www.w3.org/2003/InkML" xml:id="stk158" contextRef="#ctx0" brushRef="#br0">10910 12289 368 0,'0'0'192'9,"0"0"-27"-2,0 0-49 6,0 0-14-10,0 0-16 5,0 0-12 3,31-53 18-5,-48 93-18-2,-21 18-34 6,-1 17-30-4,-7 9 5 0,2 4-4 1,12-10-8 0,4-12-2 3,9-26 4-5,10-18-4 2,9-18-1 2,0-4 0-1,12-9 0-3,41-48-3 3,23-25 3 2,21-21 1-3,14-15 1 3,10-9 1-3,-4 12 2 1,-24 24 8-2,-37 34 7 0,-28 33 5 1,-28 24 1 3,0 0 9-4,0 53 8 0,-23 29-4 5,-15 16-31-4,-11 12 0-2,2 2-2 2,4-5-5 4,9-11 1-6,7-21 1 1,7-29-3 3,17-21 3 4,3-16-3-8,0-9-2-1,27 0-3 4,33-39-28 1,17-18 26-1,7-9 5-4,3-9 2 4,0-9 0 5,-8 10-3-3,-19 18 1-9,-30 24-3 10,-28 28 1-5,-2 4 4 0,-31 65 0-1,-40 36 4 7,-19 23-3-4,-14 4-1-1,4-4 1-3,10-16-1 5,13-22 1-1,26-24 0-2,18-25 0 2,20-24 0 1,13-13-1-3,13-8-1 3,54-49-8-3,30-27 0 2,20-17 9-2,17-13 1 3,-2-8 2-2,-9 21 1 2,-36 29-4-2,-34 32 0 0,-35 33 2 1,-18 7 5 0,0 29 7-1,-32 36 4 0,-20 19-10 2,-6 6-7-5,1-5 0 4,6-4-1 1,12-16 1 0,6-14 0-3,13-24 0 1,12-10-1 2,8-17 1-1,0 0-2-3,37-5-2 2,22-41-19 5,30-23 21-2,28-33 1-8,16-35 0 5,5-24-3 2,-12 1 0-5,-42 33-3 5,-39 44-3 1,-26 43 6-2,-19 40 3-4,0 14 6 5,-33 63 12-1,-30 34 2 1,-8 23-13-5,-7 9-3 4,3-6 4 1,11-14-4 1,7-30 3-7,24-23-5 5,10-30 0 1,16-24 1-2,7-16-3-2,23 0 0 5,49-35-17-2,25-31 0-2,15-16 16 2,1-19-2 1,-3-2 0 0,-13 4-4-5,-23 24 3 4,-26 29-2 1,-25 24 6 2,-23 22 0-8,0 7 5 7,-11 62-1-4,-33 29 20 1,-12 15-16 0,-1 4-2 3,1-9-1-4,11-19 1 1,10-21-1 0,7-24-1 1,15-21-3 1,13-17 3-1,0-6-4 0,16-15-2-2,44-41-24-2,18-19 16 5,19-15 5-2,3-12-2 1,-9 11 1-2,-14 20 0 3,-33 31-1 0,-21 32 6-3,-23 8 1 9,0 57 5-15,-31 25-3 10,-25 16 4-6,-8-17-4 6,3-14 2-2,15-17 0 5,8-14-2-12,16-13-1 6,12-11 4 2,10-12-4 0,0 0-1-7,19-12-4 8,35-33-19 0,14-14 16-1,19-10 6-6,9-22-3 4,2-11 0 2,-11 7 3-3,-22 31-2 3,-34 30 3-1,-27 34 0 0,-4 6 5 0,-17 61 2-5,-37 29 4 8,-16 16-9-4,-3-2 9-1,-1-16-2 3,10-17-4-1,15-18 3-2,14-17-4 2,17-19 0 3,11-14 3-6,7-9-7 0,12-3 0 3,44-42-18 2,20-18-2-5,9-4 16 2,-1 0-2 2,-16 13 1-1,-18 20 4 1,-23 24-1-5,-14 10 2 4,-13 14 5 1,0 33-1-3,0 15-4 2,-17-8 7 6,-11-9-4-14,2-8-3 8,3-13-2 0,4-1-11 2,5-9-33-7,1-9-30 8,8-2-90-3,5-3-53 0,0 0-308-4</inkml:trace>
    </iact:actionData>
  </iact:action>
  <iact:action type="add" startTime="120363">
    <iact:property name="dataType"/>
    <iact:actionData xml:id="d209">
      <inkml:trace xmlns:inkml="http://www.w3.org/2003/InkML" xml:id="stk159" contextRef="#ctx0" brushRef="#br0">23735 12137 518 0,'0'0'164'8,"0"0"-29"-2,0 0-42 3,0 0-50-4,0 0-30 5,0 0 17-3,0 0-11 0,51-33 2-1,-28 12 0 5,0-1 6-6,5 3 1 3,5-1 0 0,0-3-1-2,1 1 1 2,2-4-8 1,-3 1-2-2,8-3-9 1,2-2 0-3,8-1-1 7,-2-1 2-6,2 7 3 8,-5 0-3-13,5 5-2 13,-1 6 5-14,0-2-8 7,1 1 4 3,0 1-9-5,5 3 4 4,1 2 4-4,-4 2-2 4,1 3-1-1,-5 4 0-1,2 0 0 2,3 0 1 3,-6 0 2-9,1 17-3 3,-6 3 0 1,-2-3 0 2,-1 2-1-1,4-4 1-4,-3 2-2 7,-2-4 1-2,4 4-2-3,-5 0 4 1,1 1-1 0,-6-5-2-1,-9 1 5 2,-4-3-2-1,-3-5-5 2,-11-3 1-1,-2-3-2-1,-4 0 2 1,0 0-2 0,0 0 0-2,0 0-3 1,0 0-1 1,0-13 0-1,0-21 2 3,-7-6 2-3,-18-2 0 1,-9-1 0-3,-7 5-1 2,-7 1 1 3,2 3 0-3,2 4 0 0,4 3 0 3,5 0 0 2,7 4 0-10,8 1-1 4,7 2 0 2,9 6-1-4,1 4 2 7,3 9 0-3,0 1 0-1,0 0 1 0,0 0 1-1,0 0 2 2,0 0 1-1,3 18-3 1,21 9 1-1,5 7-1 3,2-1 0-1,2 1 1-2,-5 0 1 0,-2 3 2 2,0-5 1-5,-10 5 1 1,-2-9 1 5,-3-3 0-4,-9-1-1 4,-2-11-1-3,0 6 1 3,0-2-3-6,-18 6-2 3,-23-1-2 2,-7 0 1-4,2-5-1 4,4-2-1-2,10-3 0 2,6-4 0 1,7-5 0-5,7-1-2 2,9-2 0 1,3 0-14-1,0 3-40-1,0 6-59 2,0-6-61 1,3 4-371-1</inkml:trace>
    </iact:actionData>
  </iact:action>
  <iact:action type="add" startTime="122049">
    <iact:property name="dataType"/>
    <iact:actionData xml:id="d210">
      <inkml:trace xmlns:inkml="http://www.w3.org/2003/InkML" xml:id="stk160" contextRef="#ctx0" brushRef="#br0">25586 11511 258 0,'0'0'152'12,"0"0"-43"-9,0 0-11 5,0 0-24-1,0 0 14 2,0 0-4-3,0 0-9 2,125-71-9-2,-92 63-14 2,6 0-15 0,2-1-9-2,8 1-3 2,3 2 0 1,8 0-2-2,3 6 4-1,10 0-1 6,-2 0 3-8,7 0-8 5,-2 0 0-2,-4 0-4 1,-2 6 1-1,1 5-4 1,1 2-3-2,14 2-4 3,2 2 0 2,5 2 1-6,4 2-1 2,0-2 4-1,-3 1 2 4,-7 5-1-4,-3 1-4 1,-7 2-1 1,9 6-2 0,-5-4 0 0,6 1-1-1,7-1-3 0,5 1-1 0,-4-5 3-1,-2 2-2 2,0-4 0 0,-18-5 0 1,-1-1 0 0,-1-1 2-5,-12-2-2 4,2 0-1 2,4 2 1-4,-3-4 0 1,-3 4-1 0,0 0 1 1,-5 1-1 3,-4 6 3-7,-1-2-3 4,-5-2 5-1,-11-3-2 0,-10-2 1 0,-5-5-2 2,-8-2 2 0,-6-2-2 0,-4-6-1-5,-2 3-1 4,0-3 0 0,0 0-1-1,0 0 1 0,0 0-4 0,0 0-1 3,0 0 1-3,0 0-1 0,-5 0 2-1,-23-27 3 2,-4-10-3 0,-3-7 2 2,-1-8 0-4,-2-2 0 10,-2-3 1-14,-2 0-3 2,1 6-1 13,1 0 1-15,-1 6-1 5,8 9 3-4,2 7-1 4,5 10 0 1,7 8 0 1,5 2 2 0,5 6-2 0,8 0 2-5,1 3 0 4,0 0 1-2,0 0 0 2,0 0 2 1,0 0-1-4,0 0 4 5,0 0-1-3,0 15-1-1,29 18-2 4,0 3-1-4,7 7-1 0,0 2 2 2,-1-1 0-1,-2 2 3 1,-1 1 2 0,0 5-1 0,-9-5 4 1,-7-5-3-4,-3-8 1 5,-5-9-5-5,-8-10 0 1,0-1-3 2,0-1-2 2,-21 4 2-3,-30 0-2-1,-25 1 1 3,-11 1 1-3,-3-2 1 3,1 3-1-1,14-10 0-3,17 2 0 5,12-7-1-3,12 0 1 1,17-5 0-2,11 3 0 2,6-3 0-2,0 0-1 3,0 3-10-3,0 1-22 5,0-1-37-5,16 4-70 1,1-1-78 2,-2 3-351-3</inkml:trace>
    </iact:actionData>
  </iact:action>
  <iact:action type="add" startTime="126920">
    <iact:property name="dataType"/>
    <iact:actionData xml:id="d211">
      <inkml:trace xmlns:inkml="http://www.w3.org/2003/InkML" xml:id="stk161" contextRef="#ctx0" brushRef="#br0">17550 14643 731 0,'0'0'172'8,"0"0"-42"-3,0 0-57 2,0 0-31 0,0 0-12 1,-110 180-2-1,68-119-3 1,-2 3-7-1,4-3 14 3,9-3-1-4,5-9 3 1,14-17-5 3,12-13-1-6,0-17-3 2,0-2-2 2,25 0-4 1,42-20-5-3,23-35-8 2,10-18-5 2,-5 0 2-2,-15 9-3-1,-26 20 4 1,-28 19 6-2,-16 20 0 2,-10 5 11-1,0 0 12 2,-20 50-6-2,-34 41-2 0,-17 20-11 1,-1 13-11-2,-2-6 0 2,10-17-1 0,7-8 1 1,14-25 2-1,12-18 1-3,14-24-2 3,11-14-2-1,6-12-1 1,26 0 0 2,45-30-1-4,35-32-2 0,23-16-2 5,7-18-1-3,-4 4 5-4,-29 19-3 2,-36 25 3 4,-44 28 1-3,-19 20 0-1,-4 0 2 3,-20 55 2-1,-38 26 5 3,-29 20-1-8,-10 11-3 5,1 0 3-1,11-5-4 0,12-11-1 2,18-14 1-3,13-20 0 2,16-26-3 0,19-23 1 4,7-13-1-10,7 0-2 5,53-19-1 0,37-37-1 4,36-34-3-5,25-26 2 3,13-18 0-1,-10 1-1-3,-42 32-2 6,-48 42 6-7,-44 34-2 5,-27 25 4-3,0 2-1 2,-53 52 1-3,-31 28 4 4,-28 24-4 1,-5 8 1-3,1 0-1 5,8-9 2-10,19-16-3 5,20-22 4 0,20-28-3 0,30-16-1 3,18-23 0-2,1 0-1-4,41-20 0 6,56-41-3-4,43-34 1 1,37-29 1 2,30-45 0-2,15-31-2-1,-22-2 3 4,-49 29-5-3,-60 51-7 3,-57 61 11-7,-29 37 0 6,-5 24 1-2,-5 4 5 1,-52 72-2-2,-34 42-1 3,-24 33 5-3,-5 12 0 2,0 0 5 2,7-11-4-5,13-20-2 4,15-16 6-1,22-34-6-1,26-35 2 2,20-23-4-3,17-21-3 4,9-3-1-6,69-30-1 4,37-46-7 0,54-40 7 1,22-30-4-1,17-36 4-1,-1-23-3 1,-46 17-13-2,-48 42 8 0,-58 58 6 3,-39 54 1 5,-16 34 2-8,-23 29 2-5,-58 69 1 9,-32 48-2-3,-28 22 6-2,-7 7 3 5,5-12 0-4,5-11-1 4,25-25-3-4,26-29-4 1,30-40 4-1,30-27-1 2,22-21-1 1,5-10-3-1,69-15-1-3,44-44-4 4,42-28-6-2,39-43 9 1,19-33-3 1,16-37-1-2,-13-21 0-2,-48 28-17 5,-59 40 14-1,-61 74-4-5,-38 54 9 3,-10 25 3 2,-22 49 5-3,-62 62-1 1,-36 47 6 1,-21 19 0 0,-1-8-2 2,6-14-1-5,13-22-4 3,17-21 2-1,23-26 0 1,34-37 3 0,21-22 0 1,28-24-6-2,0-3-1-1,69-26-1 3,36-44-11-4,43-32 11 2,19-28-1 5,11-21-1-7,-10-16-3 3,-36 14-7-2,-48 34-5 4,-34 48 5-2,-34 39 8-3,-16 32 4 2,-12 40 5 1,-49 53-2-3,-35 33 0 5,-21 20 2-1,-11 3 3-2,4-11 6 0,11-20-4 4,29-23-8-7,20-33 2 3,30-23 1 1,19-22 1 0,15-14-4 1,5-3 1-4,69-22-3 5,44-43-8-6,41-33 8 5,22-33-1-3,3-15-4 3,-21 4-3-1,-37 26-8 2,-49 41-2-4,-44 43 8-2,-24 32 10 5,-9 20 5-3,-39 59 5 2,-34 22-6-2,-11 17 0 6,0-6 3-8,3-12-1 6,11-17-2-1,19-20 0 0,11-21 0-5,15-20 1 3,18-17-5 1,7-5 3 0,0 0-2-2,32 0-2 1,39-39-6 1,26-23 1 3,5-14-1-5,-7 1-2 1,-18 12 2 0,-26 28 2 1,-22 18 5 0,-21 17 2-2,-8 0 1 1,0 10 2 2,-20 44 1-2,-23 18-4 1,-7 16 0-1,1-6 1 1,6-1 2-3,-1-7 0 3,5-7 1 0,6-3-1-1,5-8-1 3,8-8-1-4,7-17-3 2,7-15 0-2,5-12 0 4,1-4 0-3,0 0-3 2,24-29-7-5,27-35-18 11,5-18 1-12,-3 9-10 6,-22 20-4-5,-10 25 16 4,-15 19 15 0,-6 9 5 0,0 0 4-2,0 0-1 2,0 20 2-2,-2 17 1 2,-14 0-1-1,3 0 0 1,0-5-2 0,3 0-9-2,6-7-30 2,1-12-24 3,3-1-29-6,0-7-67 1,7-5-67 3,20 0-577-3</inkml:trace>
    </iact:actionData>
  </iact:action>
  <iact:action type="add" startTime="129576">
    <iact:property name="dataType"/>
    <iact:actionData xml:id="d212">
      <inkml:trace xmlns:inkml="http://www.w3.org/2003/InkML" xml:id="stk162" contextRef="#ctx0" brushRef="#br0">27189 15047 348 0,'0'0'56'4,"0"0"64"2,0 0-18 2,0 0 3-1,0 0-13 1,0 0-8 0,-103 61 0-3,66-28-11 4,-17 15-8 0,-5 12 4-5,-10 9 7 4,0 1-15 3,2 1-21-5,6-7-13 1,11-12-4 1,10-14-10 1,14-12-3-3,16-15-3 0,10-11-3 3,0 0-2-3,39-13-2 3,43-44 2-2,38-25-2 0,19-21 2 3,10-18 0-3,-5-5 2-1,-31 10-4 1,-36 32-2 5,-37 27 2-5,-27 33 2-3,-10 20 1 6,-3 4 13-2,-8 34 13-1,-48 50 13-1,-26 31 11 5,-12 12-31-6,-8-9 3 4,6-15-7 0,20-15-9-3,19-23-5 1,27-23 2 1,12-20-2-2,15-16-1 1,3-6-2 9,41 0-1-11,53-17-3-4,35-31-2 10,19-22 4-2,23-25 1-3,0-21-6-1,-14 1 1 3,-41 23 2-2,-48 35 0 1,-48 37 3 3,-20 20 1-4,0 3 4 2,-30 56-2 0,-47 39 1-1,-36 29 6-2,-19 23 5 5,-9 6-1-3,1 5-3 2,9-7 2-1,18-18-4-2,23-35-2 2,29-32-4 1,31-32-2-3,24-27-1-1,9-10-2 5,75-37 0-6,47-42-11 6,30-29 10-3,39-41 3 3,27-28-4-4,0-16-3 2,-21 16 0 0,-52 41-9-2,-58 55 11 1,-54 48 5 4,-25 23 2-6,-11 10 0 2,-6 18-1 1,-59 46 4-1,-36 40 5 0,-35 17 4 2,-7 12-2-4,2-7-3 5,15-6-3 0,25-18 0-5,21-23-2 0,29-27 3 6,26-25-4-3,20-17-1 0,5-10-2-2,61-20-1-2,52-35-16 5,47-33 4 0,49-38 4-1,41-43-2-1,10-35-16 1,-23-8 11-1,-60 29-9 2,-73 52 4-5,-62 63 14 5,-29 38 7-2,-13 23 0 3,0 7 0-4,-51 32 0 1,-37 58 3-1,-37 37 22 4,-15 18-6-3,-13 18 1 0,7-3-7 5,13-8 2-9,22-15-4 5,27-21-2 1,21-34 3-1,29-30-6-6,23-25-3 9,11-23 3-5,21-4-6 1,64-19-1 4,35-37-29-5,39-36 26 2,33-33-7-1,18-31 2 0,-1-22 7 0,-28 2-1 0,-45 24-6 1,-56 44 1 0,-40 44 0 2,-32 36 8-2,-8 28-1-4,0 0-1 3,-54 72 2 3,-33 41 4-4,-28 34 8 2,-15 16-1-1,-9-4-7 3,10-9 1-6,6-12-2 3,23-24-1 3,26-20 1-2,21-32 1 0,29-32-1-5,21-19 0 7,3-11-3-2,36-2 0-3,53-46-10 3,47-28-10 3,36-34 19-6,24-30-2 2,11-23-2 2,-20-1-6-3,-39 28 0 4,-51 42 2-1,-53 55 3-5,-34 30 3 4,-10 9 3-1,-20 37-2 3,-57 36 6-5,-25 34-1 2,-21 16 2 2,6 1 5 0,9-9-4-2,16-7-4 2,12-18 1-6,22-21 1 5,17-20 4-1,23-22-1 1,10-17-1 1,8-10-2 0,3 0-3 0,58 0-1-7,26-27-18 8,30-32 7-4,24-28-1 1,3-11-9 1,-8-1 8 1,-39 29 1 1,-43 34-25 2,-37 31 28-6,-17 5 9-5,-23 36 4 11,-48 39-1-8,-22 24 2 3,-4 4 1 2,3-4-2-1,12-18-1 1,17-12-1-5,14-19-2 4,21-14 5 2,17-16-1-6,13-15 5 5,0-5-3-4,0 0-2 2,51 0-4 2,26-30-13-3,25-27 9 1,23-14 1 2,11-15-1-1,-14 2-9-1,-26 16 5 2,-35 29-4-3,-45 25 8 1,-16 14 4 3,0 17 4-5,-41 47-4 3,-26 18 9-1,-9 2-4-1,3-5 3 4,9-20-4-1,15-12-3-1,13-10-1-4,8-9 1 7,4-5 4-6,19-18 4 2,5-2-2 2,0-3-1-3,0 0-6 1,25-6-1 1,34-35-14 0,15-27 10-2,20-14 4 4,-7-5 1-4,-13 11-3 3,-13 19 2-2,-29 30-3 2,-19 19 3-3,-13 8 1 0,0 26 0 3,-36 35 1-3,-10 20 3 4,-8 4-2-4,9-1 2 1,0-16-1 0,4-12-3 4,14-10 1-5,-1-10-1 1,10-18-1 1,7-6-2-1,6-12-18-1,5 0-33 5,0 0-15-6,0 0-42 2,0 0-53 3,0-5-92-4,0-5-462 1</inkml:trace>
    </iact:actionData>
  </iact:action>
</iact:actions>
</file>

<file path=ppt/ink/inkAction23.xml><?xml version="1.0" encoding="utf-8"?>
<iact:actions xmlns:iact="http://schemas.microsoft.com/office/powerpoint/2014/inkAction" lengthUnit="cm" timeUnit="ms">
  <inkml:definitions xmlns:inkml="http://www.w3.org/2003/InkML">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7-18T02:39:52.189"/>
    </inkml:context>
    <inkml:brush xml:id="br0">
      <inkml:brushProperty name="width" value="0.05292" units="cm"/>
      <inkml:brushProperty name="height" value="0.05292" units="cm"/>
      <inkml:brushProperty name="color" value="#FF0000"/>
    </inkml:brush>
    <inkml:brush xml:id="br1">
      <inkml:brushProperty name="width" value="0.055" units="cm"/>
      <inkml:brushProperty name="height" value="0.055" units="cm"/>
    </inkml:brush>
    <inkml:context xml:id="ctx1">
      <inkml:inkSource xml:id="inkSrc2">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1" timeString="2020-07-18T02:39:52.189"/>
    </inkml:context>
  </inkml:definitions>
  <iact:action type="add" startTime="40223">
    <iact:property name="dataType"/>
    <iact:actionData xml:id="d0">
      <inkml:trace xmlns:inkml="http://www.w3.org/2003/InkML" xml:id="stk0" contextRef="#ctx0" brushRef="#br0">8762 15644 0,'-35'34'77,"35"1"-49,70-35-24,-1 70 4,70-70 0,-104 0 0,0 0 8,34 0-8,36 0 0,-70 0 2,34 0-1,35 0-2,-69 0 1,69 0 0,-69 0 1,0 0-3,0 0 3,34 0 0,1 0-1,34 0-1,70 0 0,-35 0 2,-69 0 1,104 0-4,-140 0 2,1 0 32,139 0-34,35 0 8,69 0-8,-174 0-2,35 0 3,-104 0 4,-70 0 212,-104 0-214,-70 0-2,-69 0 0,-35 0 2,174 0-1,-139 0 1,69 0 2,1 0-4,173 0-1,0 0 6,-69 0-8,69 0 44,0 0-42,-104 0 4,0 0-2,0 0 0,-69 0-1,103 0 0,70 0 4,-34 0 66,34 0-69,-34 0 42,34 0-44,-35 0 12,36 0-12,-1 34 124,70 1-92,-1-35-30,105 0 1,-69 0-1,34 0 2,1 104-2,-71-104 8,36 0-10,-35 0 12,34 0-10,-34 0 14,34 0-14,36 35 9,-70-35 13,34 0-14,35 0-7,-69 0 6,104 0 41,-104 0-32,0 0-14,69 0-2,-69 0-2,0 0 5,-1 0-4,71 0 3,-70 0 2,-1 0 4,1 0-8,104-69 0,-69 69 0,104 0 0,-140-35 1,105 35 1,-104 0-4,0 0 11,0 0 21,69 0-30,-34 0 2,69-35-4,-35 35 1,0-104 3,-69 104-1,-139 0 198,69 0-200,0 0 1,0 0 2,-69 35-4,35-35 2,-105 69 1,104-69 1,-104 0-2,105 0-1,-70 0-1,34 104 4,71-104-3,-105 0 1,104 0 0,0 0 7,-69 0-5,69 0-4,0 0 10,0 0 8,-69 0 1,69 0 38,0 0-22,1 0-32,-71 0-2,36 0 4,34 0-6,-69 0 10,69 0 125,0 0-93,0 0-15,-34 0-11</inkml:trace>
    </iact:actionData>
  </iact:action>
  <iact:action type="remove" startTime="43951">
    <iact:property name="style" value="instant"/>
    <iact:actionData xml:id="d1" ref="#d0"/>
  </iact:action>
  <iact:action type="add" startTime="43954">
    <iact:property name="dataType" value="strokeEraser"/>
    <iact:actionData xml:id="d2">
      <inkml:trace xmlns:inkml="http://www.w3.org/2003/InkML" xml:id="stk1" contextRef="#ctx0" brushRef="#br1">17629 20301 0</inkml:trace>
    </iact:actionData>
  </iact:action>
  <iact:action type="add" startTime="47353">
    <iact:property name="dataType"/>
    <iact:actionData xml:id="d3">
      <inkml:trace xmlns:inkml="http://www.w3.org/2003/InkML" xml:id="stk2" contextRef="#ctx1" brushRef="#br0">8702 15748 501 0,'0'0'195'9,"0"0"-47"-1,0 0-28-1,0 0-54 0,0 0-4 1,0 0-7-1,0 0 3 1,0 0 10-3,143 8-8 3,-74 1-11-2,20 0-5 2,19-9-10 1,32 0-1 0,21 0-4-5,13 0-7 4,13 0-7 4,3-9 4-5,-2-1 8 1,5-2-7-4,0-2-6 4,-13 6 2 1,-6-7-5 1,-18 0-5-5,-24 5 3 3,-14-4-1-1,-27 1-3 1,-23 3 1-1,-27 5-4 0,-18 3-2 1,-10 2 3-1,-9 0 1-1,-4 0-2 3,0 0-2-2,0 0 0 2,0 0 0-4,-48 0 0 3,-28 7-2 1,-40 16 1-2,-25-16 1 1,-27 0-1-1,-22-7 1 0,-14 0 0 2,-14 0 0-3,7-20 0 0,9 1 0 5,8 5 1-4,18 6-1 2,14 4 3-5,23 1-3 5,24 3-1-2,17 0-2 0,12 0-2 1,7 0-2 0,19 0-1-1,18 0-4 1,16 0-9 1,13 0 7-3,10 3 8 0,3 3 5 1,0 0 1 1,12 3-1 0,49 1-1-1,34 4-4 3,27-6 4-3,21 4 2 1,15-2 4-3,9 9-1 3,-2 2 4 0,-1 4 3-2,6 1-2 8,7-4 3-10,-2-2-4 3,2-7-2-1,-21-1-1 4,-27-5-2-4,-29-6 3 0,-39 3-2 2,-29-1-2-1,-23-3 1 1,-9 0 1 1,0 0-2-2,0 0-2 2,-22 0-1-4,-52 0-4 2,-52-3 1 2,-39-11 5-1,-32-3 0-3,-13-3 1 4,-1 1 0 0,10 2-1-4,20-1 1 4,21 10 0-2,25 3-1 1,34 2-4-1,29 3-14 2,21 0 2-2,25 0 2 3,18 0 9-7,8 0 5 5,0 0 1 0,57 0-1-1,47 0-2 2,47 0-1-3,39 0 3 3,22 0 1-1,9 0-1-1,-8 0 2 0,-18 0-2 1,-27 11 4 0,-32 3 2-2,-29 0 5 1,-25-6-3 5,-23 5-2-8,-26-13-2 3,-21 4-2 1,-12-4-1 0,0 0-1-1,0 3 0-2,-65 9-3 3,-60 1 2 0,-58 2-1 1,-27-5 2-2,-6-6 0 3,9-4 1-6,33 0-1 5,28 0 3-3,41 0-1 1,37 0-2 2,29-4 1-1,26 4-1 1,13-1-1-5,54-6 1 5,57 2 2 0,69-3 1-2,50-4-3-2,31 1-2 6,-3-2 0-5,-18 6 0 1,-68 5 2 2,-46 2 0-2,-48 0 0-1,-44 0-1 1,-23 0-5 1,-11 0-20 2,-7 0-28-3,-51 0-45-1,-9 0-35 3,17 0-57-3,9 0-326 2</inkml:trace>
    </iact:actionData>
  </iact:action>
</iact:actions>
</file>

<file path=ppt/ink/inkAction24.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8T16:22:34.845"/>
    </inkml:context>
    <inkml:brush xml:id="br0">
      <inkml:brushProperty name="width" value="0.05292" units="cm"/>
      <inkml:brushProperty name="height" value="0.05292" units="cm"/>
      <inkml:brushProperty name="color" value="#00B0F0"/>
    </inkml:brush>
  </inkml:definitions>
  <iact:action type="add" startTime="4666">
    <iact:property name="dataType"/>
    <iact:actionData xml:id="d0">
      <inkml:trace xmlns:inkml="http://www.w3.org/2003/InkML" xml:id="stk0" contextRef="#ctx0" brushRef="#br0">15084 2621 442 0,'0'0'278'16,"0"0"-131"-15,0 0-36-1,0 0-51 0,0 0-31 0,0 0-4 1,0 0 9 4,-122 0 11 4,67 0-7-3,-8 0 9 2,-7 0 2 1,-8 17-11-2,-5 11-4 0,3 6-4-1,-4 6-3 5,6 4-7-7,-2 4-4 4,5 9-8 4,-9 8 10-1,-2 4-4-8,2 13-4 5,0 3 4 1,5 5-8-6,9 11 10 5,3 8-6 0,2 9-1 1,6 3 3 3,6-3-5-9,10-9 5 5,5-2 3 2,8 0-3-6,4 2 6 6,16 10-6-6,2 7 5 3,8 9 2 3,0 5-1-6,31 4-1 6,33-3-5-3,17-6-1 1,25-6-4-3,21-11-1 5,14-9-1-1,12-10 1 0,14-9-2 2,-2-18-2-10,8-13 0 7,-8-25 0 3,3-18-2-8,12-16 0 4,13-7 2 1,4-47 1 4,-1-16 5-4,-15-14-5-5,-15-15-1 3,-15-8 0 8,-10-16-1-12,-15-5-1 7,-15-14 2 0,-11-14-1-4,-15 6 0 3,-19-1-2-3,-12 3 1 8,-24 7-1-9,-17 5 0 4,-13-2 1 3,0-8-1-8,-3-9-3 4,-27-5 2 4,-11 2-4-7,-8 13 1 5,-2 18 0-2,-15 17 2 0,-5 16 0 4,-22 2 2-8,-7 13-1 5,-15 13 1 1,-19 7-2-2,-16 8 2 0,-15 10 1 4,-10 4 1-1,-7 10 1-8,11 10 1 5,9 10 0 1,7 7 0-3,6 0 0 3,-1 17 5 5,3 17 4-8,6 10-3 3,10 7-1-4,5 5-5 3,5 10 1 4,3 3 0-3,-1 10-2 1,11 11-1-5,12 5 2 5,15 10 1-5,17 7-1 6,10 17 3-2,12 12-2 2,12 13 1-8,7 7 0 7,18-1 0 1,5-3 6-5,0 3-4 2,45-8-1 0,35-9 1 0,33-2-1 2,44-12-3-1,40-3-2 1,39-11 1 2,25-13-1-8,3-20 0 7,0-21 1-7,-4-24-2 5,1-28-6 0,-5-9 3 1,-16-41 1-2,-28-46-4 8,-25-33 4-11,-29-29-3 2,-25-28 1 0,-23-18-5 3,-23-18 6-1,-20-3 3 4,-31 3-3-10,-24-4 1 6,-12 7 1-3,-5 1-2 3,-50 2-3 2,-13 17 6-5,-9 27-9 1,-17 27 5 1,-9 27 0 2,-5 23-1-3,-13 24 2 5,-6 15 0-8,-10 18 2 6,-16 13 1-2,-11 10-1 2,-7 6 3-3,0 0-1 4,-2 0 3-3,1 0-1 2,-2 0-2-6,-13 12 3 5,-3 27 0 0,13 18-3 1,15 18-1 0,11 23 0-6,8 21 4 6,5 16-2 5,15 7 4-14,5 2-2 10,18 4 2 3,13 5 0-10,13 6 2 3,11 11-4 4,16-3 3-6,20 1 1 6,24 12-1-3,3 13 3-2,71 14 1 4,59 19 0-2,64-5-3-1,73-7-3 4,58-17-1 3,33-42-2-11,14-55-1 8,2-69 0-6,-16-42-1 4,-8-109-9-1,-30-72 4 1,-43-39-1 3,-65-9 1 0,-69 22-20-9,-67 48-5 8,-55 40-18-6,-21 37-29 6,-53 35-97-4,-14 58-88 2,0 7-219-4</inkml:trace>
    </iact:actionData>
  </iact:action>
</iact:actions>
</file>

<file path=ppt/ink/inkAction25.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8T16:22:34.845"/>
    </inkml:context>
    <inkml:brush xml:id="br0">
      <inkml:brushProperty name="width" value="0.05292" units="cm"/>
      <inkml:brushProperty name="height" value="0.05292" units="cm"/>
      <inkml:brushProperty name="color" value="#7030A0"/>
    </inkml:brush>
    <inkml:brush xml:id="br1">
      <inkml:brushProperty name="width" value="0.055" units="cm"/>
      <inkml:brushProperty name="height" value="0.055" units="cm"/>
    </inkml:brush>
  </inkml:definitions>
  <iact:action type="add" startTime="1033">
    <iact:property name="dataType"/>
    <iact:actionData xml:id="d0">
      <inkml:trace xmlns:inkml="http://www.w3.org/2003/InkML" xml:id="stk0" contextRef="#ctx0" brushRef="#br0">6613 12429 709 0,'0'0'132'7,"0"0"-114"1,0 0 36-1,-194-35 21 3,84 23-14-7,-21 7-27 7,-19 5 6-3,-13 0 4 4,-9 0-1-8,2 27-6 4,15 15-12 2,9 8-1 0,15 16-4-5,11 11 2 18,2 11-1-21,5 7 7 3,5 11-13 1,-5 5-7 7,15 19 0-8,12 13 10 5,17 20 9-3,22 17 11 1,22 13-8 1,18 11-2 0,7 0 24 1,7-7-17-2,49-3-10-1,31-14-3 2,35-15 7-2,38-21-4 1,34-26-5 2,44-24-11 1,43-25-7-5,33-29-2 2,21-23-3 1,-4-17 3 0,-23-17 2-3,-15-48 0 3,-35-31 0 0,-29-33 1 8,-29-40-3-13,-26-24-10 8,-19-30 1-9,-18-15 4 7,-37-4 1-6,-35 5 4 6,-39 15-1 2,-26 17-1-7,-10 8-2 5,-61-2 1 0,-26-9 0-5,-40 3-1 5,-24 17 0-2,-31 30 4 3,-21 43 1-2,-13 40 2-4,-11 34 1 3,1 33 0 4,5 8-3-6,4 20 3 4,-1 30 2-5,9 20 2 5,3 24 3-2,19 22 2 3,20 17 3-3,21 17-2 6,11 7-3-10,4 3 4 6,14 6-5-6,7 2-1 5,18 13-3 4,21 0-3-8,14 9 2 6,18 7 0-6,10-1-1 4,14-2 4 1,18-2-1-4,7-14 3 2,17-9 3 2,66-14 0-1,42-12-7 0,47-13 8-2,37-19-4 5,33-6-6-1,25-24-4-7,15-12-2 6,31-25 2-5,9-22 0 2,-4-22-2 4,-17-5 4-2,-28-65-2 4,-40-37 5-10,-33-32-5 4,-36-28-8 3,-27-39 3-2,-25-33-2 4,-23-35-2-8,-37-33 6 6,-31-2-2 0,-21 11 2-3,-13 28-4 0,-61 36 6 4,-26 32-6-4,-23 9 5 1,-20 3 0 1,-28 9 0 1,-29 20 2 3,-19 31 3-10,-20 35-3 6,-14 33-3 0,6 26 2 0,2 30-5-4,17 6 5 5,18 17 2-1,20 40-1 0,15 18 4-2,12 18-1 2,14 22-1 3,2 14 3-7,7 15 4 3,7 13-6 2,15 8 2 1,14 8-4-6,14 10 3 3,16 1 0 5,4 9 0-8,7 7 4 6,15 7-1-6,9-5 3 5,18-4-2-2,21-8 4 3,0-5-2-5,64-5 3 3,49-6 0 0,51 2 1-1,50-3-14 1,42 1 0-1,34-2 0 2,21-24 0-1,24-35 0-3,38-55 0 2,21-58 0 4,20-75 0-7,-14-111 0 4,-30-82 0-1,-48-82 0 3,-74-53-20 1,-82-31-9-9,-92 7 11 9,-74 44-32-5,-17 61-25 3,-80 65-56-4,-3 70-71 2,26 187-78 6,28 0-416-10</inkml:trace>
    </iact:actionData>
  </iact:action>
  <iact:action type="remove" startTime="4990">
    <iact:property name="style" value="instant"/>
    <iact:actionData xml:id="d1" ref="#d0"/>
  </iact:action>
  <iact:action type="add" startTime="4998">
    <iact:property name="dataType" value="strokeEraser"/>
    <iact:actionData xml:id="d2">
      <inkml:trace xmlns:inkml="http://www.w3.org/2003/InkML" xml:id="stk1" contextRef="#ctx0" brushRef="#br1">13784 19775 368 0,'0'0'314'22,"0"0"-218"-21,0 0-65-1,0 0-31 8,0 0-48-1,0 0-131-2,2-5-212 5</inkml:trace>
    </iact:actionData>
  </iact:action>
</iact:actions>
</file>

<file path=ppt/ink/inkAction26.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8T16:40:46.024"/>
    </inkml:context>
    <inkml:brush xml:id="br0">
      <inkml:brushProperty name="width" value="0.05292" units="cm"/>
      <inkml:brushProperty name="height" value="0.05292" units="cm"/>
    </inkml:brush>
  </inkml:definitions>
  <iact:action type="add" startTime="7098">
    <iact:property name="dataType"/>
    <iact:actionData xml:id="d0">
      <inkml:trace xmlns:inkml="http://www.w3.org/2003/InkML" xml:id="stk0" contextRef="#ctx0" brushRef="#br0">7335 10275 298 0,'0'0'166'23,"0"0"-67"-23,0 0 18 0,0 0-5 7,0 0-52 3,0 0-7-4,0 0 7 0,4 4-13 3,-4-4-10-2,0 0-7 2,0 0 4-5,0 0-7 6,0 0-11-2,-20 0 6-1,-19 0-2-2,-5-19-3 3,-9-6-3 0,1 0-1 3,-8-7 2-6,-2 1 2 6,-2 1-5-3,3-10 4-5,-5 6-4 5,2-5 4-1,-3-3-6 2,-2-1 0-2,5-1-1 3,-3 0-3-5,0-1 5 4,11 2-5-2,1 3 4 3,1-2-3-7,-2-5 1 5,-4-7 0 0,-4-8-1-1,1-2-2 3,-4-1-1 0,0-6-2-6,2 7 2 3,-7 0-3 1,3 4 1-1,0 4-1 0,7 3 0 1,-2 5-1-1,-1 1 1 3,1 0-1-2,-9-5 0-3,-6-2 0 1,-6-8 2 5,-9 1-1-4,3-4-1-3,-6-5-1 5,-3-1 0 1,0 0 0-4,0 0 1 2,0 6-1-2,8 8 0 1,13 12 1 2,15 11 0-3,13 7-2 3,18 5 4-1,7 4-3 2,11 7 2-6,4 3-1 10,6 5 0-10,-2 1 1 3,7 2 0-1,-3 0-1-1,3-4 0 4,0 4 0-1,-3 0-1-1,3 0 1 2,-3 0 0-1,3 0-1-2,0 0 1-1,0 0 0 3,-4 0 0 3,4 0 1-6,0 0 0 2,0 0-1-1,0 0 1 6,0 0 0-8,0 15 0 5,0 18-1-3,0 9 1 5,0 10-1-6,4-3 2 6,12 0-1-7,2-8 0 6,2-4 0-5,-4-12 6 1,-9-11-5 3,-4-4 6-2,-3-10-5 1,0 0-1-2,0 0-1 4,0 0-1-2,0 0 0-2,0 0 0 0,0 0-1 3,0 0-2-2,0 0 3 3,0 0-4-5,0 0 0 5,0-18 4-4,-7-16-1 2,-16-8 1-1,-11-12-1 1,-6-2 0 1,-11-12-4 0,-1-3 0-6,1 11-7 5,8 4 7 2,12 17 0-2,11 13 5-6,14 12 0 9,6 9 0-6,0 2 2 5,0 3 1-4,0 0 2 2,0 0-4-1,0 0 3 1,0-4-3-3,0-4 0 4,10-4 3 0,10-1 0-2,4 2-1 1,8 0 0-2,-3 4 1 3,14 7 1-3,9 0 7 3,16 0 6-2,12 35 16 0,14 12 14 1,6 4-2-1,-4-3-10 1,-12-9 1 1,-19-8-5 0,-13-13-9-5,-15-11-2 4,-21-4-14-1,-2-3 1 1,-4 0-6-2,-2 0 0 2,-1 0-2 0,-1 0 2 1,-4 0-4-3,3 0 1 1,-5 0-3 2,0 0-43-2,0 0-78-1,0 0-64 3,0 0-181-2</inkml:trace>
    </iact:actionData>
  </iact:action>
  <iact:action type="add" startTime="9461">
    <iact:property name="dataType"/>
    <iact:actionData xml:id="d1">
      <inkml:trace xmlns:inkml="http://www.w3.org/2003/InkML" xml:id="stk1" contextRef="#ctx0" brushRef="#br0">10094 10238 660 0,'0'0'202'7,"0"0"-80"4,0 0-38-8,0 0-40 8,0 0 7-2,0 0 9 0,110-88-12-8,-70 60 1 8,1-6-2-1,5 1 3 0,2-7-16-3,6-1-3 5,5-1-8-2,5-6-4-1,1 2-1-3,-5 4-2 4,-4 6 2 2,4 1 2 2,-4 5 6-11,2-4-4 10,9-3-5-4,-2-1-5 5,3-8-4-10,3 4-3 31,3-3-2-32,-1 3 0-1,-10-2-2 0,1-1 3 5,-3 0-4 0,0-1 4 5,-5-1-3-1,-3 5 2-3,0-4 3 4,-11 4-2-6,7 2 2 4,-5 5-5-1,-1-5 1 3,7-1-1-6,0-3-2 6,0 2 3-4,-2 3-4 3,-2 2 2 0,5-1 0-4,-1-5 1 1,3-2 1 3,-6-6 2-1,6-2-3 2,-8 1 1-7,8-8-2 5,4-5 1 3,9-3 0-9,3-3-1 7,3-4 1 2,-1 8-1-4,2 2 1 1,-2 1-1-4,0 2 1 6,-2 0-1-2,-2 0 1 1,-3 4 0-5,-3 2 0 4,-5 0-1 5,-4 1 0-12,-1 3 1 10,0-1-1-5,-5 4 0 5,-5 4 0-10,-1 3 0 11,-4 2 1-6,1 6-2 6,-10 0 2-11,-6 14-2 8,-8 2 1-2,-3 12 0 3,-7 3 0-5,-3 3 0 4,0 0 1-5,0 0-1 4,0 0 0 1,0 0 1-2,0 0-2-2,0 0 1 3,-31 14 0 3,-12 12-1-7,-9-7 1 5,-5 1 0-1,-4-3-1-1,-10-3 1 2,-6-3-2-1,0 0 2-1,-4 2-1 2,6 2 1-5,4 2-1 4,10 0 1 1,15-1 0-3,6-6 0 0,23-4 0 3,7-6 0 0,10 0-1-5,0 0 2 4,0 0-1 3,0 0 0-3,25 0-1-5,14 0-1 6,-3-12 2 1,12 1-1-3,5 2 2-1,10-2-2 2,5 0 2 0,6 2 0 0,10-2-1-2,4-3 0 3,7-3 1-2,-9 0-1 4,-6 1 0-10,-15 2 0 10,-15-1 1-4,-8 3 0 0,-15 7-2-1,-12 0 2 4,-9 5-1-3,-6 0 0 1,0 0 1-1,0 0 0 1,0 0 0-4,0 0-1 5,0 0 1 1,0 26 0-3,-8 15 0-2,-24 15-1 5,-8 6 0-1,-8 11 0-3,2 4 1-1,-1 2-1 6,4 2 1-1,-7-3 0-8,10 3 2 6,5 1-2 4,-1-11 0-7,7-10 3 2,9-19-2 0,8-12 0 1,9-17-1 1,-3-11-1-6,6-2-1 8,0 0-2-4,21-12-9-2,12-23-42 3,3-5-94 1,-20 20-44-1,-4 6-134-1</inkml:trace>
    </iact:actionData>
  </iact:action>
</iact:actions>
</file>

<file path=ppt/ink/inkAction27.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8T19:49:04.090"/>
    </inkml:context>
    <inkml:brush xml:id="br0">
      <inkml:brushProperty name="width" value="0.05292" units="cm"/>
      <inkml:brushProperty name="height" value="0.05292" units="cm"/>
      <inkml:brushProperty name="color" value="#FF0000"/>
    </inkml:brush>
  </inkml:definitions>
  <iact:action type="add" startTime="32436">
    <iact:property name="dataType"/>
    <iact:actionData xml:id="d0">
      <inkml:trace xmlns:inkml="http://www.w3.org/2003/InkML" xml:id="stk0" contextRef="#ctx0" brushRef="#br0">12349 14815 365 0,'0'0'174'24,"0"0"-4"-24,0 0-21 0,0 0-55 0,0 0-21 0,0 0 3 0,10-66-4 1,-10 59-5 4,-16 1-16 2,-10 4 14 2,-7-1-20-3,-8 3-5 3,1 0-10-3,-7 0-9 3,-4 0-2-2,-5 9-5 1,-2 9-3-3,-1 3-3 5,-5 2-2-3,7-2 0 5,-1 6 0-5,-1-3 1 1,-1-1 3-4,-3 1-4 6,2 3 3-5,-3-2-1 2,2 5 0 0,1-1 1 1,7 1 2 2,0 2 4-4,4 5 5 0,3-1 0 2,4-3-5 0,-1 7-7-2,7-1 5 4,-5 0-5-4,4 3 3 2,2 3-1 0,5 0-1 0,5-4-4-2,6-4 0 2,2 1 2 1,4-5 4-2,2 5-2 0,5-8 3 2,0-3-3-3,7 4-2 3,0 0 2-3,0-2 4 2,0 3-1-2,0-2 2 1,0 4-5 1,0 5 0-1,0-4-3 1,11 12 4 0,4 0-3 0,2 2 5 1,-2 1-3-3,5-3-1 0,-2 2 2 10,0-5 0-15,6-2-3 10,2 0-1-6,-6-3-1 2,8 1 0-1,1 4 2 7,5 10-1-10,3-3 3 5,0 0-3-1,-5-1-3 1,3-9 4 0,-6-3-1 3,-2-11-4-8,-2 2 3 3,0-4 0 3,7 2 1-1,-6 2-6 0,7-1 0-4,8 3 0 6,-1-6 0-4,4 1 0 2,5-3 0-2,5 2 0 4,2-5 0-3,5 0 0 1,3-1 0 2,2-2 0-5,-3-9 0 2,8 2 0 3,0 5 0-6,1 2 0 6,-1-5 0-4,-10 1 0 2,-9-1 0-1,-8-4 0 0,-3 4 0 1,-2-7 0 2,1-5 0-6,5 5 0 6,12-5 0-3,6 0 0 0,10 0 0 0,11 0 0-1,3 0 0 3,3 3 0-1,-6-3 0 0,-3 0 0 0,-8 3 0-3,-5-3 0 1,-12 0 0 2,1 0 0 0,-4 0 0 0,4 0 0-1,4 0 0 2,8 0 0-1,0 0 0-2,3 0 0 2,-1 0 0-1,-1 0 0 2,1 0 0-5,-8 0 0 5,-3 0 0 1,-4-3 0-1,1-10 0-5,1-2 0 3,1-7 0 1,2-3 0-1,0-3 0 2,6-8 0-2,-6-18 0 2,2-1 0-2,-10-11 0 0,-8-4 0 1,-9-6 0-1,-9-10 0 3,1 0 0-4,-11-4 0 1,4-8 0 1,-7 14 0 1,2 2 0-2,-6 9 0-2,-7-4 0 1,0 6 0 3,-3 0 0-2,0 6-3 1,0 3 1 2,-6 0 1-4,-16-4-1 1,-7-5 2 3,-13-4-1-6,-3 6 1 3,-8 0-2 1,-2 7 2-1,3 11 0 1,4 6 0 1,3 3-2 0,1 3 2 2,-8 2-2-10,4 0 2 7,-5 1-1 0,-1-2 1 2,-1 1-1-5,-5-8 1 2,-6 2 0 8,-4 0 0-13,-1 1 0 6,-3 0 1-3,2-2-1 4,4 4 1-3,1 3-1 2,0 10 1 1,4 3 0-2,3 4 0 0,-4 5 1 1,6-3 0 1,-1 7-1-5,-5 0 0 2,5 5 0 2,-2-2 1 1,-3 2 1 0,3 6-3 0,-7-2 0-5,10 2 0 3,0 0 0 2,2 0 0-3,2 0 0 2,-1 0 0 2,7 0 0-4,-6 0 0 3,2 0 0-4,-3 0 0 5,-1 0 0-5,-2 2 0 3,-2 10 0-2,-4 1 0 2,8 2 0 1,5 2 0 1,0 1 0-5,-2 6 0 2,1 1 0 5,-2 0 0-8,2 9 0 5,-3 3 0 0,-2 0 0-4,5 5 0 1,0-3 0 1,-2 3 0 0,8-5 0 2,-2 1 0-2,7-6 0 1,5 0 0 1,3 4 0 3,5-3 0-10,-1 3 0 6,9 2 0 4,-3-2 0-8,5-1 0 5,-1 2 0-5,-4 1 0 3,6-2 0 5,-3-3 0-9,1-1 0 5,6-5 0 1,-2 0 0 2,11 5 0-9,-5-3 0 5,8 1 0 1,1 5 0 0,0-3 0 3,0 11 0-9,0 10 0 6,0 12 0 1,0-4 0-3,0 3 0 1,0-7 0 2,0-5 0-1,0-8 0 2,4-2 0-6,5 0 0 6,2-3 0-1,2 6 0-5,6-2 0 2,-1 0 0 3,5-5 0 1,1 1 0-6,5-2 0 5,-1 5 0-1,4-3 0-4,3-2 0 5,2 0 0 0,8-4 0 0,-1-7 0 0,4-1 0-6,1 2 0 5,5 3 0 3,1-3 0-6,8 8 0 3,-3-5 0-2,-1-6 0 1,-2 5 0 2,1-3 0 3,1-4 0-9,8 1 0 4,-2-10 0 0,0 0 0 0,3 0 0 2,-1-2 0 0,0 1 0-5,-5 1 0 3,-4-6 0 4,-4 1 0-5,-3-3 0 3,-4-1 0 4,6 4 0-10,6-3 0 4,-4 3 0-3,2-1 0 3,-1-2 0 1,-11 0 0 3,4 2 0-7,-10-2 0 8,-1 0 0-7,1 4 0 3,-4-4 0-3,11-2 0 3,1 2 0 0,9-5 0 3,2 0 0-5,6 0 0-1,-2 0 0 2,-1 0 0 3,0 0 0-6,-4 0 0 6,2 0 0-3,2 0 0 3,7-8 0-4,2 3 0-1,-1-9 0 6,-3 2 0-2,-4 2 0-3,-6-5 0-1,-2-2 0 2,-6 4 0 1,-2-11 0 1,-2 11 0-1,-5-6 0 1,6-2 0-4,-6-2 0 1,6-10 0 4,4-17 0 0,5-3 0-6,-1-9 0 4,0-9 0 2,-1 1 0-6,-3-4 0 4,-5 5 0 1,-8-5 0-4,-1 15 0 3,-6-8 0 0,-5 6 0 1,-8-1 0-5,-9-12 0 6,-2-7 0 0,-5-18 0-5,0-8 0 2,-25-23 0 0,-23-1 0 1,-11 5 0 0,-18 13 0 2,-11 21 0-6,-15 16-4 5,-10 11 4 7,-5 3 0-14,-3 1-3 5,-3-7 2-3,4 6-1 3,-9 2 0 2,-6 11 0-1,2 7-1-3,-2 5-2 3,5 12-17 3,-7-1-64-6,0-11-46 3,8-9-65 0,97 26-128 1,7-6-401-4</inkml:trace>
    </iact:actionData>
  </iact:action>
  <iact:action type="add" startTime="36473">
    <iact:property name="dataType"/>
    <iact:actionData xml:id="d1">
      <inkml:trace xmlns:inkml="http://www.w3.org/2003/InkML" xml:id="stk1" contextRef="#ctx0" brushRef="#br0">15547 15343 466 0,'0'0'256'8,"0"0"-88"0,0 0-27 4,0 0-58-9,0 0-21 7,0 0 25-5,5-2-2 4,-5 2-24-3,0 0-8 2,0 0-15-1,0 0-12 0,0 0-9 0,0 0-8 2,-23 0-4-2,0 0-3-1,-6 0 2 1,-3 15 0 2,0 9-2-2,3 13 4-1,0 0 4 4,3 2 14-4,6 3 3 2,4-2-8-1,9 1-3 7,2-1 1-7,5-2 3 1,0 3 4-5,3-2-4 6,28-13-9-3,3-7-3 5,6-8-2-4,-3-9-1-3,0-2-2 4,-1 0-3 0,-1 0-2 0,-4 0-1 1,-3 0-7-4,-8 0-34 3,-2 0-43 0,-2 0-29-3,-9 0-37 3,-7 0-70 0,0 0-229 0</inkml:trace>
    </iact:actionData>
  </iact:action>
  <iact:action type="add" startTime="37013">
    <iact:property name="dataType"/>
    <iact:actionData xml:id="d2">
      <inkml:trace xmlns:inkml="http://www.w3.org/2003/InkML" xml:id="stk2" contextRef="#ctx0" brushRef="#br0">16084 15405 418 0,'0'0'268'4,"0"0"-132"1,0 0-65 3,0 0 11-1,0 0-14 2,-204 42-22-2,152-13-10-1,7 5-9 0,12-1 1 4,9 4 7-2,16-1 4-1,3 2 12-3,5-8-6 7,0-4-25-3,34-5-10 2,12-9-7-4,-1-7 0 2,7-5-2-2,-8-8-1 3,-7-31 0-1,-3-12-3-4,-8-14 3 5,-12-5-1-3,-1 2 0 4,-13 21 0-5,0 20 0 5,0 17-4-4,0 10 3 0,0 2 0 2,-7 45 2 1,-9 17 8-3,2 5 14 1,1-1 6 1,8-12-6 1,-3-7-10-2,5-24-7 2,3-8-3-2,0-12-1-2,0-5-2 3,0 0-3-2,23-5-41 2,1-20-78 2,1 8-49 3,-18 5-77-13,-4 9-415 7</inkml:trace>
    </iact:actionData>
  </iact:action>
  <iact:action type="add" startTime="37471">
    <iact:property name="dataType"/>
    <iact:actionData xml:id="d3">
      <inkml:trace xmlns:inkml="http://www.w3.org/2003/InkML" xml:id="stk3" contextRef="#ctx0" brushRef="#br0">16219 15756 740 0,'0'0'194'7,"0"0"-121"0,0 0-10 0,0 0-16 2,0 0 2 1,0 0 6-4,52-134-10 0,-37 104-25 1,8-2-13 6,-4 12-4-8,-2 6-1 2,7 11 2-1,-4 3 3 3,3 0 28-3,-1 0 5 0,-2 22-13 4,-4 18-15-4,-3 12-5 2,-6-8-5-1,-1-4-1 1,1-10 0 1,-4-13 0-2,0-11-1-1,-1-6-1 4,8 0-24-4,-2-26-51-1,10-24-78 4,-15 19-20-2,0 3-193 1</inkml:trace>
    </iact:actionData>
  </iact:action>
  <iact:action type="add" startTime="37948">
    <iact:property name="dataType"/>
    <iact:actionData xml:id="d4">
      <inkml:trace xmlns:inkml="http://www.w3.org/2003/InkML" xml:id="stk4" contextRef="#ctx0" brushRef="#br0">16792 15118 613 0,'0'0'203'7,"0"0"-90"3,0 0-45 5,0 0-33-10,0 0-13-5,0 0 7 6,7 13 15 6,-7 14 0-11,0 1-8 10,0-2-21-4,0-8-11-2,0 6-4 1,0 1-17 2,0 0-45 0,0 6-85-1,0-25-185 1</inkml:trace>
    </iact:actionData>
  </iact:action>
  <iact:action type="add" startTime="38254">
    <iact:property name="dataType"/>
    <iact:actionData xml:id="d5">
      <inkml:trace xmlns:inkml="http://www.w3.org/2003/InkML" xml:id="stk5" contextRef="#ctx0" brushRef="#br0">17176 14785 523 0,'0'0'232'11,"0"0"-93"-11,0 0-53 9,10 205-25-2,-10-104-1 4,-6 3-6-6,-2 5 0 0,-4-8-5 4,8-2-11 2,1-10-15-6,3-13-9 0,0-16-7 6,0-15 0-6,0-19-5 2,0-22-2 0,0-4-20 5,3 0-40-7,14-13-51 3,-10-4-101 0,-1-9-134-1</inkml:trace>
    </iact:actionData>
  </iact:action>
  <iact:action type="add" startTime="38501">
    <iact:property name="dataType"/>
    <iact:actionData xml:id="d6">
      <inkml:trace xmlns:inkml="http://www.w3.org/2003/InkML" xml:id="stk6" contextRef="#ctx0" brushRef="#br0">17354 15400 520 0,'0'0'274'7,"0"0"-118"2,0 0-67-4,-198-31 12 4,106 31-26-2,4 6-27-1,17 7-27 2,9-1-15 0,14 5-6-2,20-14-51 1,28-3-100 2,0 0-223-1</inkml:trace>
    </iact:actionData>
  </iact:action>
  <iact:action type="add" startTime="39255">
    <iact:property name="dataType"/>
    <iact:actionData xml:id="d7">
      <inkml:trace xmlns:inkml="http://www.w3.org/2003/InkML" xml:id="stk7" contextRef="#ctx0" brushRef="#br0">18465 15555 662 0,'0'0'216'6,"0"0"-116"1,0 0-46-3,0 0 0 3,0 0-12 1,-198-6 0-1,145 23-4 1,9 5-3 0,11 3-6-4,11 4 0 9,11-2 5-9,11 2-8 5,0-6-10-1,8-1-4 0,33-10-4-3,10-12-8 3,5 0 0-2,-2-7-3 2,-6-29 2 5,-14-3 0-10,-5 3 1 3,-13-9 0 2,-4 11-1 3,-12 14 0-5,0 8-2 1,0 9 0 0,0 3 0 4,0 0-1-7,0 9 4 3,-12 34 7 1,2 12 1 0,-7 16 18-1,1 10-12 1,0 10 0-2,4 8-1 4,-4 3-5 1,3-1 0-7,-3-8 4 2,3-11-2 2,-6-21 3 1,-1-9-3-4,0-17-6 3,-6-8-3 1,-8-14-1-1,-3-13-1-3,-2 0-6 2,2-50-33 2,10-27-36 1,27 33-73-5,0 2-121 2</inkml:trace>
    </iact:actionData>
  </iact:action>
  <iact:action type="add" startTime="39846">
    <iact:property name="dataType"/>
    <iact:actionData xml:id="d8">
      <inkml:trace xmlns:inkml="http://www.w3.org/2003/InkML" xml:id="stk8" contextRef="#ctx0" brushRef="#br0">18843 15498 632 0,'0'0'105'4,"0"0"-5"11,-177 94-28-15,136-62-27 7,18-2 3 0,15 0 12 5,8 4 13-10,0-4 15 9,21 1-1-7,23-3-21 2,2-5-38 3,1-9-12-2,-4-14-5 4,-2 0-3-4,-5-14-8 0,-6-34-1-1,-12-11 1 2,-7-8-6-1,-11 4-8 1,0 15-51-2,-4 18-42 10,-26 25-1-16,9 5-49 14,1 0-234-12</inkml:trace>
    </iact:actionData>
  </iact:action>
  <iact:action type="add" startTime="40881">
    <iact:property name="dataType"/>
    <iact:actionData xml:id="d9">
      <inkml:trace xmlns:inkml="http://www.w3.org/2003/InkML" xml:id="stk9" contextRef="#ctx0" brushRef="#br0">15468 16505 431 0,'0'0'403'7,"0"0"-205"-3,0 0-64 5,0 0-81-1,0 0-41-3,0 0-7 3,0 0-2-1,-5-37-3 0,-29 32 7 0,7-4 1 1,-5 9 2 1,4 0-2-2,2 0 0-1,3 0-1 2,1 0-2-1,6 0-3 2,6 2 0-3,0 13-1 3,7 9 1-1,0 13 4-2,3 10 32 0,0 10 1 2,0 14-11 0,0-1 4 4,0 11-5-8,0 6-5 7,0 6-8-3,3-6-1-5,6 1-2 5,-5-19-4 2,-1-7 8 1,1-22-3 0,-4-10-7-6,3-3-3-4,-3-17-2 13,0-10-12-8,0 0-33-2,6 0-60 3,4-38-91 2,-5 9-99 0</inkml:trace>
    </iact:actionData>
  </iact:action>
  <iact:action type="add" startTime="41275">
    <iact:property name="dataType"/>
    <iact:actionData xml:id="d10">
      <inkml:trace xmlns:inkml="http://www.w3.org/2003/InkML" xml:id="stk10" contextRef="#ctx0" brushRef="#br0">15325 17033 662 0,'0'0'238'8,"0"0"-162"-7,0 0 34 3,0 0-34 3,-170-15-22 5,143 15-30 0,6 0-16-10,17 0-8 5,4-4-1 0,0-13-83 1,0 8-161 0,22-5-314-2</inkml:trace>
    </iact:actionData>
  </iact:action>
  <iact:action type="add" startTime="41537">
    <iact:property name="dataType"/>
    <iact:actionData xml:id="d11">
      <inkml:trace xmlns:inkml="http://www.w3.org/2003/InkML" xml:id="stk11" contextRef="#ctx0" brushRef="#br0">15687 17050 604 0,'0'0'177'9,"0"0"-27"0,0 0-73-6,-185 101-44 8,153-75-10-5,12 4 9 8,6-4 11-12,12-8 6 5,2-1-10-1,0 10-12 2,18-17-13-2,23 4-14 2,2-6 0 1,2-8 0-1,-4 0-2-1,-6-8 0-1,-2-29-4 1,-5-7 5 2,-9 0 0-4,-9 1-4 4,-7 12-1-2,-2 11 3 3,-1 20 0-3,0 0 0 0,0 0-2 0,0 0-5-1,0 0 10 2,-7 5 3 2,0 22 3-2,1 3 13-2,1 4 15 0,5 3-9 2,0-2-7 0,0-3-12 0,0-5-5-3,0-5-1 3,0-7-14 0,0-9-36 2,11-6-44-4,-1 0-77 1,-6 0-289 3</inkml:trace>
    </iact:actionData>
  </iact:action>
  <iact:action type="add" startTime="41985">
    <iact:property name="dataType"/>
    <iact:actionData xml:id="d12">
      <inkml:trace xmlns:inkml="http://www.w3.org/2003/InkML" xml:id="stk12" contextRef="#ctx0" brushRef="#br0">16158 17014 625 0,'0'0'153'4,"0"0"-76"0,0 0-1 4,0 0-29-2,0 0-11 2,-166 56 5 1,132-39-6-3,10-2-6 1,5 3-2 1,9-4-2 0,10 3 0 0,0 0 10 0,0 1 4-1,19 9-17 1,15-7-13 1,7 10-6-5,-5-5 3 4,0 12 1-1,-15 0 12 2,-8 2 8-1,-13-6-5 2,0-4-8 0,0-10-9-7,-21-6-5 6,-18-9-2-5,-3-4-9 4,-3 0-40 0,5-28-37 2,14-12-26-5,21 18-117 3,5 0-449 2</inkml:trace>
    </iact:actionData>
  </iact:action>
  <iact:action type="add" startTime="42407">
    <iact:property name="dataType"/>
    <iact:actionData xml:id="d13">
      <inkml:trace xmlns:inkml="http://www.w3.org/2003/InkML" xml:id="stk13" contextRef="#ctx0" brushRef="#br0">16437 16301 719 0,'0'0'148'7,"0"0"-39"0,3 207-39 1,-3-115-3 0,-3 15 12-1,-5-7-6 1,4 10-11 2,-8-4-7-6,5-4-27 3,-3-14-11 0,3-13-10-1,1-19-6 4,3-24-1-3,3-12-12 4,0-20-50-8,0 0-55 5,3-32-48 1,10-5-326-1</inkml:trace>
    </iact:actionData>
  </iact:action>
  <iact:action type="add" startTime="42648">
    <iact:property name="dataType"/>
    <iact:actionData xml:id="d14">
      <inkml:trace xmlns:inkml="http://www.w3.org/2003/InkML" xml:id="stk14" contextRef="#ctx0" brushRef="#br0">16570 16811 611 0,'0'0'201'8,"-177"0"-50"-3,73 0-53 3,14 0-59-2,16 0-24 3,17 0-13 0,21 0-2-3,25 0-32-1,11 0-66 3,0 0-125 0,30 0-194-2</inkml:trace>
    </iact:actionData>
  </iact:action>
  <iact:action type="add" startTime="42885">
    <iact:property name="dataType"/>
    <iact:actionData xml:id="d15">
      <inkml:trace xmlns:inkml="http://www.w3.org/2003/InkML" xml:id="stk15" contextRef="#ctx0" brushRef="#br0">16711 17177 583 0,'0'0'279'5,"0"0"-110"1,0 0-83 2,0 0-51-1,0 0-27-2,0 0-8 2,117-65-2 1,-117 23-4 2,0 10-11-4,0 8-7 0,0 9 0 1,0 15 3-1,0 0 1 2,-17 0-3 2,-4 15 17-4,-11 15 6 1,5 4 18 1,2 8 0 2,6 2 3-5,6 8 24 4,13-5 2 5,0-2 16-10,0-9-7 3,16-1-3 0,18-5-3 1,6-8-28-2,7-12-17 1,6-10-5 1,1 0-7-2,-3 0-9 1,-12 0-79 1,-7-4-38-1,-32 4-43 2,0 0-249 1</inkml:trace>
    </iact:actionData>
  </iact:action>
  <iact:action type="add" startTime="43232">
    <iact:property name="dataType"/>
    <iact:actionData xml:id="d16">
      <inkml:trace xmlns:inkml="http://www.w3.org/2003/InkML" xml:id="stk16" contextRef="#ctx0" brushRef="#br0">17083 17379 565 0,'0'0'273'5,"0"0"-117"4,4-146-64-2,-2 109-19 5,5 18 2-7,2-2-14-1,2 4 3 5,10 12-19-1,8-4-21 0,6 4-14-3,17 5-10 3,4 0-2 3,12 0-24-5,2-5-88-1,-47 5-49 4,0 0-245-2</inkml:trace>
    </iact:actionData>
  </iact:action>
  <iact:action type="add" startTime="44028">
    <iact:property name="dataType"/>
    <iact:actionData xml:id="d17">
      <inkml:trace xmlns:inkml="http://www.w3.org/2003/InkML" xml:id="stk17" contextRef="#ctx0" brushRef="#br0">18267 16589 407 0,'0'0'313'6,"0"0"-94"0,0 0-74 0,0 0-49 2,0 0 7 0,0 0 7 0,6 197-63 0,-6-102-2 0,-8-2-3-2,0 3-14 2,1-10-13-1,-2-9-7 3,8-28-7-4,-2-12-1 1,3-16-6 1,0-21-34-2,0 0-30 3,4-26-56-2,8-10-87 1,-5-1-98-2</inkml:trace>
    </iact:actionData>
  </iact:action>
  <iact:action type="add" startTime="44268">
    <iact:property name="dataType"/>
    <iact:actionData xml:id="d18">
      <inkml:trace xmlns:inkml="http://www.w3.org/2003/InkML" xml:id="stk18" contextRef="#ctx0" brushRef="#br0">18325 16969 637 0,'0'0'270'6,"0"0"-165"5,0 0-15-3,0 0-5-6,0 0-29 6,-181-7-31 2,157 7-20-3,5 0-5 1,7 0-16-2,12 0-120 1,0 0-189 2</inkml:trace>
    </iact:actionData>
  </iact:action>
  <iact:action type="add" startTime="44658">
    <iact:property name="dataType"/>
    <iact:actionData xml:id="d19">
      <inkml:trace xmlns:inkml="http://www.w3.org/2003/InkML" xml:id="stk19" contextRef="#ctx0" brushRef="#br0">18582 16544 601 0,'0'0'228'6,"0"0"-116"4,4 144-44 4,-8-80-15-10,-6 8-4-1,0 9-3 11,0-4 2-8,4-6 2-5,1-9 7 11,5-18-6-8,0-19-13 3,0-13-20 2,0-12-13 0,0 0-5-4,11-6-12 2,16-22-10 4,5-2 19-6,-5 0 3 3,-3 11 0-1,-7 11 1 1,-1 3 2-3,-6 5 2 5,0 0-2-3,-2 5 3 2,0 28 4-4,-3 15-9 5,-2 9 6-2,-3 4 5-4,4-3-1 5,-4-11-6-2,3-17-2 3,0-13-3-1,0-17-1-4,7 0-20 1,3-30-48 1,4-26-98 0,3-16-26 2,-17 42-140-3,0 5-323 3</inkml:trace>
    </iact:actionData>
  </iact:action>
  <iact:action type="add" startTime="45109">
    <iact:property name="dataType"/>
    <iact:actionData xml:id="d20">
      <inkml:trace xmlns:inkml="http://www.w3.org/2003/InkML" xml:id="stk20" contextRef="#ctx0" brushRef="#br0">19165 17007 355 0,'0'0'186'4,"0"0"-76"5,0 0-35-3,0 0-54 2,0 0 33-1,0 0 23 1,-84 7-3 0,56 12-29-3,2 1 9 5,7 2-15-4,3 3-5 1,10-5-4 1,3-3-8 0,3 2-13-1,0 2-1 0,5-8-6 4,24-2-2-6,1-11 0 2,-1 0-1 2,-4-24-2-3,-5-21 1 1,-8 0-3 1,-5 11-1 0,-6 14 3-2,-1 18 2 5,0 2 1-5,0 0 0 4,0 7 0-6,0 30 8 6,-1 3 28-4,-11 1-2 2,11-1-10-3,-5-3-19 3,6-7-4 0,0-5-1 2,0-8-1-4,0 3-12 1,3-14-29 0,17-6-28-1,4 0-39 2,-11 0-204 2,-9-12-299-4</inkml:trace>
    </iact:actionData>
  </iact:action>
  <iact:action type="add" startTime="45538">
    <iact:property name="dataType"/>
    <iact:actionData xml:id="d21">
      <inkml:trace xmlns:inkml="http://www.w3.org/2003/InkML" xml:id="stk21" contextRef="#ctx0" brushRef="#br0">19346 17268 505 0,'0'0'263'10,"0"0"-122"-10,0 0-70 7,0 0-1 2,0 0-20 2,49-166-16-9,-39 153-10 9,-1 4-1-3,3 4-8-1,1 5-8 1,10 0 0-4,-3 3-1 5,6 39 2-4,2 2 0 4,-9 10-8-3,-8-1 0 5,-2 1-16-6,-9-23-26 3,0-11-67-2,0-20-91 4,-6 0-196-2</inkml:trace>
    </iact:actionData>
  </iact:action>
  <iact:action type="add" startTime="46436">
    <iact:property name="dataType"/>
    <iact:actionData xml:id="d22">
      <inkml:trace xmlns:inkml="http://www.w3.org/2003/InkML" xml:id="stk22" contextRef="#ctx0" brushRef="#br0">16337 17853 507 0,'0'0'299'7,"0"0"-132"-3,0 0-50 4,0 0 3 4,0 0-38-5,0 212-69 0,-12-118 16-3,0 11 7 5,1 1-12-3,2-16-3 1,2-11-8 0,1-15-6 2,2-27-4-2,4-18-3 1,0-19-2-2,0 0-25 3,20-39-84 1,13-14-95-3,-20 25-29-1,-2 3-330 8</inkml:trace>
    </iact:actionData>
  </iact:action>
  <iact:action type="add" startTime="46714">
    <iact:property name="dataType"/>
    <iact:actionData xml:id="d23">
      <inkml:trace xmlns:inkml="http://www.w3.org/2003/InkML" xml:id="stk23" contextRef="#ctx0" brushRef="#br0">16583 18509 779 0,'0'0'307'7,"0"0"-155"-3,0 0-72 5,0 0-58-2,0 0-22 2,0 0-4-4,38 61-79 5,-38-61-118-5,0 0-438 4</inkml:trace>
    </iact:actionData>
  </iact:action>
  <iact:action type="add" startTime="46873">
    <iact:property name="dataType"/>
    <iact:actionData xml:id="d24">
      <inkml:trace xmlns:inkml="http://www.w3.org/2003/InkML" xml:id="stk24" contextRef="#ctx0" brushRef="#br0">16734 18003 735 0,'0'0'184'6,"0"0"-94"1,0 0-54 2,0 0-36 1,0 0-57-7,0 0-103 5,27-12-309-2</inkml:trace>
    </iact:actionData>
  </iact:action>
  <iact:action type="add" startTime="47084">
    <iact:property name="dataType"/>
    <iact:actionData xml:id="d25">
      <inkml:trace xmlns:inkml="http://www.w3.org/2003/InkML" xml:id="stk25" contextRef="#ctx0" brushRef="#br0">17096 18213 598 0,'0'0'177'3,"0"0"-77"3,0 0-1 2,0 0-38 0,0 0-22-2,-120 146-4 2,105-127-7 1,12-6-13-4,3-9-6 2,0-4 0 4,0 0 0-6,29 0-6 3,3-4-3-1,2-14 0 4,-11-2-1-6,-3 1 1 2,-4-6-3-1,-4 0 0 2,-6-7-3 0,1-5-3-1,-7 10 4 0,0 5 2 1,0 7 2 2,0 10 0-3,0 5-1-1,0 0 2 4,0 0 5-5,0 30 25 1,0 9 47 3,-9 15-19-1,-4 11-17-2,0 1-17 5,-6 11-10-5,8-8-7 1,-5 5-3 1,0-9 0 1,4 3 4-3,-4-12-1 2,-4-6 7 1,2-18-3-1,-5-13-2-2,4-8-9 1,5-11 0 2,-5 0-1-4,5-30-19 3,1-33-28-1,8-12-16 2,5 31-76-2,0 7-154 0</inkml:trace>
    </iact:actionData>
  </iact:action>
  <iact:action type="add" startTime="47687">
    <iact:property name="dataType"/>
    <iact:actionData xml:id="d26">
      <inkml:trace xmlns:inkml="http://www.w3.org/2003/InkML" xml:id="stk26" contextRef="#ctx0" brushRef="#br0">17341 17797 289 0,'0'0'288'7,"0"0"-150"-6,0 219-27 5,-4-134-7 1,-3 2-25 2,1-11-8-1,6-14-4 1,0-23-4-5,0-21-17 2,0-10-12 3,0-8-17-1,0-8-17-2,22-29-11 3,9-20-10-2,-2-4-4 0,-1 9 6-1,-5 10 10 3,-3 22 5-1,-7 8 4 0,-8 12 1-2,-2 0 4 2,0 17 12 2,-3 30 13-4,0 0-22 1,0 7-6-1,0-2 0 3,0-6-1-2,0-3 0 1,0-11 1-1,0-7-2 1,0-13-2-1,0-12-25 1,0 0-26-2,8-25-56 3,-3-6-183-1,2 5-161-1</inkml:trace>
    </iact:actionData>
  </iact:action>
  <iact:action type="add" startTime="48107">
    <iact:property name="dataType"/>
    <iact:actionData xml:id="d27">
      <inkml:trace xmlns:inkml="http://www.w3.org/2003/InkML" xml:id="stk27" contextRef="#ctx0" brushRef="#br0">17808 17572 285 0,'0'0'286'9,"0"0"-128"-4,0 0-10 4,0 0-60-2,0 0-62 0,0 0-7 1,7 191 45-2,-20-106-12 0,3 14 4 3,0-5-2 1,3-1-11-4,-5-12-11 0,8-12-5 3,1-19-17-1,-2-19-6-2,5-13-4 0,0-18-16 4,0 0-53-3,0 0-46 0,5-13-99 0,6-6-236 0</inkml:trace>
    </iact:actionData>
  </iact:action>
  <iact:action type="add" startTime="48371">
    <iact:property name="dataType"/>
    <iact:actionData xml:id="d28">
      <inkml:trace xmlns:inkml="http://www.w3.org/2003/InkML" xml:id="stk28" contextRef="#ctx0" brushRef="#br0">17815 18065 640 0,'0'0'187'7,"0"0"-62"-1,-207-27-80 1,160 22-45 1,37 5-3-1,10 0-235 0</inkml:trace>
    </iact:actionData>
  </iact:action>
  <iact:action type="add" startTime="49255">
    <iact:property name="dataType"/>
    <iact:actionData xml:id="d29">
      <inkml:trace xmlns:inkml="http://www.w3.org/2003/InkML" xml:id="stk29" contextRef="#ctx0" brushRef="#br0">17915 18050 523 0,'0'0'328'8,"0"0"-161"-3,0 0-78 3,0 0-39 0,0 0-12 0,0 0-8-3,-64-2-7 3,21 2 1 2,-2 0-14-4,10 0-7 0,2-10-3 1,13-8-3 1,9 1-42 0,6 2-63 1,5 10-97-4,0 5-337 7</inkml:trace>
    </iact:actionData>
  </iact:action>
  <iact:action type="add" startTime="49825">
    <iact:property name="dataType"/>
    <iact:actionData xml:id="d30">
      <inkml:trace xmlns:inkml="http://www.w3.org/2003/InkML" xml:id="stk30" contextRef="#ctx0" brushRef="#br0">18056 18359 996 0,'0'0'237'7,"0"0"-61"0,0 0-43-1,0 0-43 1,0 0-60 1,0 0-22-1,4 0-8 1,-4 0-21 0,-4 0-95-3,4 0-125 3,0 0-362 0</inkml:trace>
    </iact:actionData>
  </iact:action>
</iact:actions>
</file>

<file path=ppt/ink/inkAction3.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7T02:56:53.314"/>
    </inkml:context>
    <inkml:brush xml:id="br0">
      <inkml:brushProperty name="width" value="0.05292" units="cm"/>
      <inkml:brushProperty name="height" value="0.05292" units="cm"/>
    </inkml:brush>
  </inkml:definitions>
  <iact:action type="add" startTime="6575">
    <iact:property name="dataType"/>
    <iact:actionData xml:id="d0">
      <inkml:trace xmlns:inkml="http://www.w3.org/2003/InkML" xml:id="stk0" contextRef="#ctx0" brushRef="#br0">18591 4775 443 0,'0'0'346'6,"0"0"-184"-4,0 0-70 2,0 0-32 38,0 0-2-42,0 0-3 0,0 0 1 0,-12 7 2 1,12-7-4 42,0 3 10-43,0-3-16 0,23 3-9 0,21-3-14 1,9 0 3-1,10 0-3 44,11 0 3-44,5 0-7 0,7-6 0 0,10-4-3 0,4-2-7 2,4 3 2 3,9 1-1 41,3 0 0-45,0-1-3-1,0 1 1 0,-5 0-1 3,3-6-1-3,7 2-6 2,8 2 3 43,-1 2 0-45,2-1 3 0,-2 1-3 0,-8 1-1 1,-2-1-1-1,2-4 2 40,-3 2-2-38,9-7-1-2,-1 2 0 0,0 4-1 2,-1-3 1 0,-5 7-1 41,3-3 2-42,0 3-2-1,-3 2 1 0,-3 0 2 1,-6-3-4-1,-9-4-1 7,-2 5 0 36,2-5 1-43,7 1 0 0,2 2 0 0,7-3 0 2,9 4 0-2,-1-2 1 43,4-2 1-41,-3-2-2-2,-6 0 1 0,-1 0 0 1,-6 3-1-1,3 5 1 5,-9 6 0 34,-6 0 1-36,-3 0-1-3,-2 0-1 0,1 0 0 2,3 0 0-2,1 0 1 40,-2 0-2-40,-2 0-1 0,-9 0-5 1,-6 0 4-1,3 0-1 8,-4 0 3-3,6 0-1 36,3 7 1-41,3 3-3 0,0-3 0 0,-8-3 2 1,-11-1-4 2,-12 0 2 4,-11-3 2 0,-17 0 1 39,-14 0 0-44,-9 0 0-2,-8 0-1 0,0 0 0 1,-3 0-1-1,0 0-1 3,-13 5-14 38,-45 7-4-41,-24 5 17 0,-16-4 5 0,-9-1 0 1,-15-4 3 4,-7 1-3 0,-14 2 1 38,-18 6 0-43,-7 5 0 0,-13 0 3 0,-9 4-4 2,-2-3-4-2,-8-3 4 45,6-7-1-42,10 2 1-3,10-5 0 0,13 6 3 1,13-8 1-1,5 2 0 42,10-1 2-42,8 2-1 0,7 0 0 0,3-2 3 1,-3-9-4-1,-2 0 0 42,-5 0 1-41,0 0-2 0,-4 0-1-1,12 0-2 2,0 0 2-2,6 0-2 4,7 0 0 43,-3 17 3-47,11-3-2 0,2-4 1 0,10 0 0 1,0-8-1-1,1 3 1 4,2-5-1 37,1 3 0-41,3-3 1 0,4 7-1 0,-3 0 0 2,1 6 1 2,2 4-1 3,-1 1 2 35,6 2-1-42,-1-1 2 1,2-4-2 0,3 1-2 0,-4-5 0-1,3-1 1 40,4-5-1-39,6-3 0-1,0-2 1 1,14 0-1 1,5 0 1 0,3 0-1 36,5 0 0-38,8 0 0 0,-3 0-1 1,-1 0 0-1,3 0 0 5,-4 0 1 37,11 0 0-42,5 0 0 0,2 0-1 0,7 0-1 1,0 0 4 2,0 0-2 39,0 0 1-40,0 0-1-1,0 0 0-1,0 0 1 2,3 0-1-2,34-5-1 6,18-9 1 1,16-1 0 37,13 5 1-44,11 2-1 0,8-1-1 1,1-2-1 0,16 2 1 0,9-2 1 4,13 0 0 40,19-2 1-44,3-9 0-1,10 7-1 1,-3 0 1 0,1 3 1-1,-6 5-1 5,-5 7 2 40,-8 0-1-45,-5 0 2 1,-4 0-2-1,-11 0 1 1,0 0-2-1,-12 0-1 4,-10 0-2 36,2 0-1-39,-4 0 3-1,3-7-1 0,-4-3 0 1,5-5 1 4,-1 2 0 42,-3-2 1-45,-5-2 0-2,-4 2-1 0,-6 2 1 0,-2 0-1 0,-4 2 1 4,1 1 0 35,-10 0 0-39,2 1 1 0,-8-3-2 0,-5 2 2 1,-4-1-2 3,-5-1 0 38,2 5 1-40,7-3-1-2,0 2 1 0,6 2 0 1,0-2-1-1,6 3 0 44,1-2-1-42,-8 2 0-2,-5-4-1 0,-12 5-2 1,-2-3 1-1,-5 5 2 39,-5 2 0-38,3 0 1-1,-7 0 0 0,-3 0-2 1,2 0 1 3,-8 0-3 38,2 0 4-40,-1 0-1-2,-3 0 0 0,2 0 1 1,-2 0-1-1,-9 0 0 6,0 0 0 33,-8 0 1-38,-8 0 0-1,-2 0 0 0,-2 0-2 1,0 0-3 1,-21 0-4 37,-43 0-6-38,-33 9 12-1,-20 6 3 1,-31 2 0 0,-29-4 2 36,-20 4 0-36,-9-4-1-1,-5 4-1 0,12 5-2 2,12 7 0 0,3 1 0 38,7 4 2-38,9-3 0-2,-2-7 0 0,9 3 2 3,1-8 3-1,6-6-1 39,2 2 2-37,5-8 2-4,-3 3-3 0,5-7-2 1,5-3 5 0,7 0-7 6,11 0 2 34,2 2-3-39,4 7 2-2,4 2-1 0,2 3 0 1,10 1-1-1,0-4 0 6,5 2 1 34,-1-2-1-40,2 1 1 0,-3-4 0 0,7-5 1 1,0-3-2 1,6 0 3 40,-9 0-1-39,-3 4 0-3,-4 9 0 0,-20 11 1 1,5 0 1-1,-8 7-2 39,3-4 0-39,11-4-1 0,18 0 1 1,14-8-2 0,23-2-3 6,20-4 1-4,9-7 1 36,13 1 0-39,8-3-4 0,-5 0-16 0,5 0-33 2,4 0-37 3,0 0-24 36,0 0-14-41,0 0-90 0,0 0-166 0</inkml:trace>
    </iact:actionData>
  </iact:action>
</iact:actions>
</file>

<file path=ppt/ink/inkAction4.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7T02:56:53.314"/>
    </inkml:context>
    <inkml:brush xml:id="br0">
      <inkml:brushProperty name="width" value="0.05292" units="cm"/>
      <inkml:brushProperty name="height" value="0.05292" units="cm"/>
    </inkml:brush>
  </inkml:definitions>
  <iact:action type="add" startTime="7293">
    <iact:property name="dataType"/>
    <iact:actionData xml:id="d0">
      <inkml:trace xmlns:inkml="http://www.w3.org/2003/InkML" xml:id="stk0" contextRef="#ctx0" brushRef="#br0">25122 7309 471 0,'0'0'219'3,"0"0"-31"-3,0 0-43 0,0 0-55 4,0 0-17 33,0 0-1-36,0 0-14-1,0 0-9 1,55 34-3-1,-37-28-4 4,8-1-8 35,7 0-7-39,12-5-4 1,12 0-4 1,14 0-3-2,21 0 1 43,19 0 4-42,16 0 2 0,12 0 4-1,3 0-1 4,12 12-5-4,1 5-1 0,0-3-2 43,0 0-7-43,5 0-1 0,5-3 1 0,-1 4-2 3,-8-4-3-3,-11-4-3 8,6-7-3-2,3 0 1 39,7 0-1-45,15-5 0 0,-2-20 0 0,-3 1 1 1,-1-6-1-1,-13 8 1 45,-10-1 0-44,-6 6 2-1,-12-2-1 1,7 2 0 0,-2-5-1-1,3 2 3 4,-6 1-4 37,-9 1 0-41,-6 5-3 0,-3 1 1 0,-2 3 0 1,10 5 2 3,6-5-1 41,2 1 1-45,-4-4-1 0,-8 5-3 0,-10-3 1 2,-1-1 0-2,1 2 2 43,-8 2 1-43,1 0 0 0,-6 7 1 0,-7 0-1 1,-4 0 2-1,-15 0 0 5,-7 0-2 37,-5 0 0-42,-3 0-2 0,-6 0-1 0,-6 0-2 4,1-1 5-2,-13 1-3 3,-7 0-1 41,-6-4 0-45,-12 4 0-1,-1 0 4 0,-3 0 0 0,0 0-2 2,0 0-3 2,0 0-8 36,-41 0-2-40,-25 0 0 0,-28 0 5 0,-30 0 10 3,-25 0-1-1,-19 0 1 40,-16 8 0-39,-6 12 1-3,-3 3 3 0,-7-1-3 2,1-2-1-2,-3-7 2 44,-3-4 1-42,-5-4 1-2,6-2 6 0,-7 4-1 0,10-2-7 1,12 5 0 2,-3 5-1 42,16-1 1-43,7-6 2-2,12 1-2 0,9-9-1 2,15 0 1-1,5 0 0 1,7 0-2 45,2 0 2-47,1 0 0 0,14 3-1 0,-6 2-1 0,7 3 1 0,10-1 1 5,2-2-2 40,7 1 0-43,0-2-2-2,-9-2 1 0,4-1 1 1,-8 3-2-1,-3 2 1 44,-7 1 1-44,-6 5 0 0,0 3 0 0,1-2-1 1,-1 4 0-1,9 0 1 5,-6-3 0 38,10 0 0-43,8-5 0 0,16-3-2 0,19-4-1 2,14-2-2 0,15 0-2 43,12 0 4-43,6 0-2-2,10 0 0 0,0 0 2 0,0 0 2 3,0 0 1-2,6 0-1 39,34 0-2-40,30 0 2 0,21 0 0 0,24 0 1 3,21 0-1-2,18 0 1 42,11 0 1-40,2 0 0-3,-1 0 2 0,-2 0-1 1,13 0 0-1,4 0 2 39,5 6 0-39,-4-1-1 0,-1-2-3 0,4-1 0 1,2 1 2 2,7-3 1 35,-3 0 0-37,-15 0-1 0,-14 0 0-1,-19 0 0 2,-18-8 1 2,-12 6 1 35,-13 2 1-39,-4 0 1 0,-3 0 0 2,2 0-5-2,7 0 4 6,2-7-4 35,-1-3 0-41,-2-5-1 1,-3 0 0-1,-6 5-1 2,-5 2 1-2,0 6 3 6,-1-4 0 36,-1 0-1-42,-1 1 2 0,-1-5-3 0,-5 0-1 1,-1-2-1 4,3 4-1 34,-3-7 0-39,5 6 2 0,-1-1 1 0,-7 2-1 4,-7 4 2-3,-8 4-2 42,-6 0 1-42,-4 0 2-1,2 0-2 0,-6 0 0 2,-5 0-1-2,1 0-2 45,-5 0 0-45,5 0 0 0,-4 0-5 0,4 0 2 0,-5 0 1 1,0-2 2 1,-8-1 2 37,-2 3 0-38,-6 0 0-1,-8-3 1 0,0 3 0 2,-10-2 0 37,-2 2-1-39,0 0-1 0,0 0 0 0,0 0-2 1,0 0-2 1,0 0-6 36,-26 0-1-36,-43 0-4-2,-36 0 2 1,-38 2 14-1,-35 6 1 42,-36 1-1-42,-33 0 1 0,-37-2 0 0,-35 5 1 2,-22 3 1-2,-1 4 7 40,8 3-4-39,33 4-6-1,37 2-4 0,42 2 0 2,50 0-9 0,36-8-61 38,59-9-63-40,77-13-135 0,30 0-503 0</inkml:trace>
    </iact:actionData>
  </iact:action>
</iact:actions>
</file>

<file path=ppt/ink/inkAction5.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7T02:59:10.616"/>
    </inkml:context>
    <inkml:brush xml:id="br0">
      <inkml:brushProperty name="width" value="0.05292" units="cm"/>
      <inkml:brushProperty name="height" value="0.05292" units="cm"/>
      <inkml:brushProperty name="color" value="#FF0000"/>
    </inkml:brush>
  </inkml:definitions>
  <iact:action type="add" startTime="14047">
    <iact:property name="dataType"/>
    <iact:actionData xml:id="d0">
      <inkml:trace xmlns:inkml="http://www.w3.org/2003/InkML" xml:id="stk0" contextRef="#ctx0" brushRef="#br0">3656 5972 726 0,'0'0'220'7,"0"0"-129"0,0 0-56 1,0 0-14 0,0 0 8-3,0 0 13 7,0 0 20-8,39-11-3 4,8-12-9-2,3-5-8 4,17-11-4-4,7-9-4 0,10-9-3 3,6-1-4-2,0 6-4 1,-6 5 1 0,-6 7 0-2,-5 9-3 4,-10 1 2-3,-2 5-6 1,-9-1-6-2,-4 1-5 2,-11 7-3-1,-4-1-2 0,-13 6 0 1,-5 3 0 0,-7 5 0 0,-5 3 1 0,-3 2-2-2,0-3 1 3,0 3-1-2,0 0 0 1,0 0-2-2,0 0-1 2,-52 0-2 1,-28-7 5-2,-25-3 1-1,-22-13-1 3,-10-13-1-2,-8-12-3-1,-7-8 1 2,8 2 0 0,9 6-1 4,21 9 3-8,24 14 1 2,22 8 0 4,20 10 0-4,20-3 1 3,15 3-1-4,10 6 3 5,3 1-3-4,0 0 0 3,0 0 0-4,0 0 2 3,0 0 1 1,0 0-1-2,3 0 1 0,29 33-2 1,9 9-1-1,12 15 1 2,8 11 0-3,9 1 0 1,8 10 1 1,6 5-1 0,8 6 0-2,0 0 0 2,-2 7 3 0,-10-11-3-1,-13-10-1 0,-17-11 1 2,-8-20 1-2,-14-14-1 2,-12-9 0-4,-7-13 0 2,-1 0 0 2,-3-1-1-1,0 1 0-2,3 1-1 2,-3-2 0 2,0 4 1-5,5-4 0 3,-7-2 1 0,0-3-2-1,-3-1 1 2,0-2-1-2,0 0-1-1,0 0-2 3,0-36-1-2,0-31 5-1,-3-32 0 3,-20-29 1-2,-11-16-1 2,1-8-1-4,-6-3 1 3,4 6 0 0,2 19-1 0,12 21 1-1,5 25 1 0,9 25-1 1,3 17 1 1,-5 8-1-4,8 9 0 4,-5 5 0-3,6 10 0 3,-4 3 1-3,4 7-1 2,-5 0 1 0,4 0 1 0,1 0-2-2,-6 0 1 4,-3 15 0-4,-10 26 0 4,-4 26-1-6,-3 15 1 4,-1 14-1 1,-2 5 0-1,0 10-1-2,-8-2 3 1,4 2-4 1,0 2 2-2,7-2-2 4,1 0 1-3,6-10 1 1,5-17-1-1,-7-17 1 0,5-16-1 0,3-14 0 2,2-12 0-4,-1-8-2 3,5-6-1 0,4-7 1 0,3-4 3-2,0 0 0 3,0 0 0-2,0 0 1 1,0 1 1-2,0-1-2 2,0 0 4 0,0 0-3 0,0 0 0-2,0 0-1 2,0 0 2 0,0 0-1 0,0 0 0-2,0 0 0 2,0 0 0 0,0 0-1 0,0 0 0-2,0 0 0 2,0 0 0 2,3 0-1-4,4 0 1 0,5 0 0 2,-1-16 0 0,10-9 1 0,-1-12 0-2,12-2 1 2,8-12 1 0,17-13 1 1,14-6 1-4,10-9-1 4,12 3 3-2,-3 7 0 2,-9 15-1-1,-9 9-2 0,-14 8-1-1,-11 10-2-1,-9-3-1 2,-11 6 1 0,-8 1-2-2,-9 3-4 2,-10 6-28-2,0 3-89 2,-1 11-131 0,-23-3-356 0</inkml:trace>
    </iact:actionData>
  </iact:action>
  <iact:action type="add" startTime="18459">
    <iact:property name="dataType"/>
    <iact:actionData xml:id="d1">
      <inkml:trace xmlns:inkml="http://www.w3.org/2003/InkML" xml:id="stk1" contextRef="#ctx0" brushRef="#br0">17590 3524 629 0,'0'0'222'10,"0"0"-90"-3,0 0-67 0,0 0-25-1,0 0 1 2,0 0 8 0,169-85 5-3,-126 54 8 5,6 1 0-6,12 5-7 5,3-4-11 0,9 4-4-3,8-1-8 0,1 5 4 2,-1 0-8 0,-9 1-6 0,-13 4 2-2,-8 2-11 6,-15 4-3-7,-9 0-6 3,-11 2-1-2,-11 4-3 3,-5 2 1-2,0 2 1 1,0 0-4 0,0 0 0-2,-5-8-2 2,-28-9-1-2,-23-9 5 2,-24-5 0 0,-9-5 0 0,-11-7-1 0,-3-1-1-2,-7-6 1 2,6 1 0 0,7 4-2 0,10 4 3-1,14 1-1 1,5 6 0-1,9 0-2 1,11 6 3-2,-1 9-1 2,20 2 0 0,10 9 0 0,3 5 0-2,9 3 1 4,4 0 0-4,3 0 0 0,0 0-1 5,0 0 1-6,0 0 1 4,0 0 1-4,0 0 3 6,0 5-1-6,16 35-2 3,24 16-1 0,7 17 0-2,8 8 2 2,4 7 1 0,5-1 3 3,3-2 1-7,-1-3-4 3,4-7-1 1,1-4-2 0,-4-7 2-2,-9-10-2 2,-9-16-1 0,-13-4 1 0,-10-10-1-1,-8 3 2 0,-8-2-1 2,0-6-1-1,-3-2 0-1,2-3 0 0,-8 0 1 0,5 1-1-1,-6-10 0 3,0 0-1-2,0 2 1 2,0-6 0-4,0-1-2 5,0 0-3-4,0-16-2 2,0-46 6-2,0-16 0 2,0-24 1 1,0-10 0-2,0-8 0 1,-3-7 0-1,-10 1 0-1,6 2 0 3,-3 8-1 0,4 21 1-4,-1 16 0 3,7 17 0 0,-3 20 0 0,0 7 0-1,3 15 0 0,0 5 0 1,0 1 1 0,0 6-1-2,0 1 0 2,-4 4-1 0,4 3 0 0,-5 0 1-2,-6 0 0 2,-7 0 0 0,-12 30 1-2,-11 22-1 4,-5 19 0-4,-5 10-1 2,2 13-1 0,-5 1 2-2,2 6-2 2,7-5-4 0,4-1 0 0,2-5 3-2,3-9-6 3,9-8-6 0,-1-8 5-3,8-12-1 1,7-12 3 1,0-11 0-1,10-13 0 2,-2-12 3-4,5-5 1 5,0 0 0-4,0 0 2 2,0 0-1-2,0 0 2 2,0-3 1 0,0-14 4-1,18-5 2 2,12-3-3-2,11-4 0 0,8 4-1 1,-1 0 2-1,4 5-1 0,-1 6 0 2,2 4 3-1,8-2-2 0,3 0 0-1,4-5 0 5,0 7-3-10,6-5 6 4,-3 4-6 2,9 2 7 0,-5-1-2 1,-5 4-1-4,-11 1-3 3,-12-1-1 0,-17 6 5 0,-14-3 0-2,-9 0-2 2,-1 3-4 0,-6 0 1-2,0 0 2 3,0 0-3-3,0 0 0 3,0 0-1-2,-8 0-2 1,-24 0 0-2,-22 0 1 2,-13-7 2-1,2-6 2 0,-3-9-2 2,-2-4-2-2,7-11-1 2,2-4 2-3,4-5-7 1,4 2-23 2,3 4-93-1,39 32-174-2,2 6-860 2</inkml:trace>
    </iact:actionData>
  </iact:action>
</iact:actions>
</file>

<file path=ppt/ink/inkAction6.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7T03:17:15.052"/>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FFC000"/>
    </inkml:brush>
    <inkml:brush xml:id="br2">
      <inkml:brushProperty name="width" value="0.055" units="cm"/>
      <inkml:brushProperty name="height" value="0.055" units="cm"/>
    </inkml:brush>
    <inkml:brush xml:id="br3">
      <inkml:brushProperty name="width" value="0.05292" units="cm"/>
      <inkml:brushProperty name="height" value="0.05292" units="cm"/>
    </inkml:brush>
    <inkml:brush xml:id="br4">
      <inkml:brushProperty name="width" value="0.05292" units="cm"/>
      <inkml:brushProperty name="height" value="0.05292" units="cm"/>
      <inkml:brushProperty name="color" value="#00B050"/>
    </inkml:brush>
    <inkml:brush xml:id="br5">
      <inkml:brushProperty name="width" value="0.05292" units="cm"/>
      <inkml:brushProperty name="height" value="0.05292" units="cm"/>
      <inkml:brushProperty name="color" value="#002060"/>
    </inkml:brush>
  </inkml:definitions>
  <iact:action type="add" startTime="7899">
    <iact:property name="dataType"/>
    <iact:actionData xml:id="d0">
      <inkml:trace xmlns:inkml="http://www.w3.org/2003/InkML" xml:id="stk0" contextRef="#ctx0" brushRef="#br0">5122 4780 655 0,'0'0'167'9,"0"0"-82"-4,0 0-25 2,0 0-21 2,0 0-1-1,0 0 1-3,0 0 16 3,0 0 10-1,45 0 7-1,-44 0 5 4,-1-3-10 1,0 3-18-6,3-2-12 0,1 2-6 2,-1 0-8 1,-3-3-3-1,0 3-6 0,0 0-5 2,0 0-3-2,0 0 0 0,0 0 2 1,0 0 0-1,0 0 8 1,-7 0 4-2,-9 0 4 2,0 0-5 0,-1 0-8 1,-4 0-1-4,4 3-4 5,-5 4-1-3,0 5 0 1,-4-3 1-2,2 0 2 3,3 4 1-3,-8 1 3 2,6 0 2 0,3 0 0-2,-3 3-1 3,5-3-2 1,0-1-7-6,-3 2-1 4,4-6-2 0,-2 4 1 0,4-1-2-2,-2-2 2 3,1 7-2-1,0-2 4 1,2 5-3-2,-4-3 0 0,-2-4 0 0,0 4 0 0,1-2-1 0,-3 2 2 1,3 0-2-1,2-4 0 2,-2 1 2-2,5-2-2 0,-2-1 0 3,3 0 0-4,0-3 0 3,5 4 0-4,-2-2 1 3,0 5-1 0,0-1 1-2,3-1 0 3,-5 0 0-2,5 4-2 2,-3-4 2-4,-1 1-1 2,1 3 1 4,3 0-1-4,0-1 0 0,-2-2 1 0,-1 6-1 0,4-2 0 2,-1 1 1-3,3 3 1 0,-5 3-1 3,7 0-1 8,0 2 0-15,-1-3 0 4,3 1 1-2,0 1-1 5,0 5 3-1,0-2-3-1,0 1 0 0,0 2 2 1,3-5-2 1,10 4 0-5,4-5 2 5,-3-2-1-1,11 6 0-3,-8-9 0 4,7-1 1-2,-1 0 0 2,2 0 1-2,1-2-1 0,4 2-1 1,0 6 0 0,7-4 2-2,-1 1-2 1,2-1 1 2,-2-2 2-1,-1 0-2 0,1-4-1-1,-7-2 5-1,1-7-4 3,-1 0 1-3,-1-1-2 1,5 0 1 1,-1 3-1 1,-3-1-1-2,-6-3 0 0,5 1 1 1,-2 1-1-1,1-3 1 0,1 2-1 1,0-3 0 1,-1-3 0-3,1 2 1 1,-2-2-1 1,-3 0 0 0,2 4-1-1,1-4 1-1,0 0 2 2,-2 0-2 1,-3 0 1 0,5 0-1-4,-6 0 2 4,0 0-2-3,1 0 0 3,2 0 0-3,3 0 4 4,-3 0-4-4,5 0 0 3,5 0 0-3,-5 0 0 5,3-4 1-5,-3 4 2 2,1 0-1-4,-1 0-2 3,-4 0 0 1,-1 0 1 0,-2-2-1-2,-1-1-1 4,0 0 1 0,-1 0 0-2,-3-1 2-5,-1 4-4 6,0-4 4-3,-3 1-1 4,4 0-1-5,4 0 0 3,-1-1 0 0,1-1 0-2,4-3 0 2,-3 3 0 0,0-1 1 0,2 0-1-1,-4 1 0-1,-2 3 0 3,3-5 0 0,-4-1 0-2,0 6 0 0,-1-8 0 0,2 5 0 0,-4 0-1 1,3-2 1 1,-3-1 0-3,2 0 0 1,1-1-2 2,1 4 2-3,2-3 0 2,-5-4 2-1,1 4-2 1,4-6 0-2,-2 4-3 2,2 1 3 1,-3 0 0-1,-5 3 2 0,5-2-1-1,-3 3-1-1,-1-5 0 4,4 3-1-5,-3-3 1 2,-1 3-3 2,-4-3 3 0,5 3 0-3,-2-4-1 2,-3-4 2 0,1 1-3-2,1 4 2 1,-4-2 0 1,1-1 0 0,-3-5 0 3,-1-1-2-5,6-5 1-1,-7-1 0 3,0-3 0 0,3 0 1-3,-5 0 0 4,0 3 0-2,0 0-2 3,0 0 2-4,0 2-1 2,0 1 1-2,0 1 0 2,0-3 0-1,0-4 0 1,-5 2 0 0,-2-5-2-1,-3 0 0 0,0 3 2 1,1-1 0-1,0 5-1 1,-2-4 1-1,7 6 0 1,-2-2 0 3,1 3 0-4,0-6 0-3,2 3 0 10,-6-4 0-8,-3 2 0-2,1-2-2 1,-5-2 0 5,0-2 1-4,-1-2 0 3,-4 6 1-3,2 4 0 4,2-5-1-1,-3 7-2-3,-1 2 0 1,-2 3 0-1,-7-3 0 1,-4 2 3-1,-2-4 0 5,-4 3 0-5,6 3 0 3,1 2 0-2,2 3 0-1,5 2-1 1,5 6-1 4,-3-1 1-6,4 4 1 1,1 0-1 3,-2 0 1-1,2-1 1 1,-4 1-1-4,-1 0 0 3,7 0 0-1,-9 0 0 4,-2 0 0-6,5 0 2 2,-6 0-2 1,5 0 0-1,-4 0 1 1,2 0 0 0,0 0 0-1,3 1-1 0,1 3 1 2,-1-4-1-4,-2 3 0 3,3-3 1 2,3 0-1-4,-1 3 0 0,3-3 2 3,2 2-2-2,-4-2 1-1,-1 0 0 3,4 0 0 0,-1 0 1-1,-2 0-1-2,-1 0 0 0,2 0 0 3,-1 0 0-2,-1 0 3 1,0 0-3 0,-5 0 1-1,-1 0 0 3,1 0 0-4,1 0 1 0,-1 0-2 1,2 0 1 2,3 0 0-4,-1 0-1 3,1 0-1 0,7 0 0 1,1 0-1-3,5 0 0 2,3 0-6-1,1 0-17 2,1 0-52-4,-5 5-128 4,3 5-89-2,2 0-39 2</inkml:trace>
    </iact:actionData>
  </iact:action>
  <iact:action type="add" startTime="22350">
    <iact:property name="dataType"/>
    <iact:actionData xml:id="d1">
      <inkml:trace xmlns:inkml="http://www.w3.org/2003/InkML" xml:id="stk1" contextRef="#ctx0" brushRef="#br1">21730 4917 647 0,'0'0'222'6,"0"0"-112"5,0 0-10-5,0 0-31 1,0 0-22 0,0 0-12 0,0 0 5 3,0 0 2-6,0 0 7 5,0 0-5 0,18-13-1-3,-18 13-11 0,0 0-10 4,0 0-7-4,0 0-5 2,-13 0 4-2,-8 0-4 1,-3 0-2 1,2 0 0 1,-3 0 4-4,-1 0 6 3,0 0 5 1,2 0 1-2,-4 0-6 0,-1 0-6 1,-1 10-3-1,-1 2-2 6,-1 2 4-8,5 6-3 2,2-1 4 0,-4 1-1 1,6 5-1-2,0-2-5 3,-1 3-1-2,4-2 3 0,-2 2-3 1,4-1 1 0,-6 3-2-1,10-2-1 1,-2 1 1 2,0 1-1-6,4 1 1 4,-1-2-1 2,3 5 4-5,4-5-4 2,-1 2 4 2,4 2-3-2,2-3 5-1,1 3-4 1,0-1 4 1,0 1-7-1,0-1 2 1,0 2 1 1,0 0-2-1,0 2 1-2,0-4 1 1,0 2-2 2,0-5 5-2,0-2 3 1,4 0-4-1,6-1 0 0,0-3-2 1,4 3 0 0,0-2 1-1,2-3-4 0,0 4 2 0,1-3 0 1,4 2 2-1,-3 1-4 3,4-4 2-4,-2 1 1 2,7-3 4-1,-3 0-7 0,1 0 2 0,2 0 1 0,2-4-3 2,-1 4 2-2,4-2 3 1,3-4-5 0,-1 2 2-2,1 0-1 1,6-6 4 2,-9 1-5-1,4 4 3 1,-3-7-2-3,3 1 1 1,-1 0 0 1,-1-1-1-1,2 3 2 1,0-1 0-1,-3-2-1 4,5 1-1-8,-5 0 0 6,4-3 1-2,-4 1-2 1,5 0 3-1,-2-2-2 1,3 5-2-2,-1-6 0 3,-6 6 0-4,4-7 0 3,-1 5-1 1,-6 0-1-1,7 2 2-1,-4-5 0 0,-3 3-1 1,3-2 1-1,0-3 0 1,-3 3-1-2,1-3 1 3,2 0 0-2,-5 0 2 0,4 0-2 1,-5 0 0 0,-4 0 0 0,1 0-1-3,3 0 1 3,0-3-1 1,2-2 1 0,1 0 0-3,-5-2 0 0,4 2 4 3,1-3-4-2,1-1-1 0,1 0-1 0,-5 5 4 1,-2-3-2 0,-5 5 0 3,-1-4 0-7,2 2 1 3,-4 3-1 0,1-1 0 0,2-6-3 2,-1 1 3-2,0-2 0 3,-2 1 1-5,-3 2-1 3,3-3 0 0,-3 4 0 4,0-1 0-8,2-2 0 2,-2-1 0 2,0 4 1-2,-3-1-1 4,-3 4 0-2,5-2-1-1,-3-1-1-1,-2-4 2 0,5 4 0 3,-8-3-1-1,7 1 1 1,-2 0 0-4,-3-3-1 4,4 5 0 0,-6-3 2-2,8 3-1-2,-8-2 0 2,4-1-3 3,0-3 2-4,0-3 0 1,-4-6 0 1,2 7 0 0,0-4 1-2,-5 2-1 4,2 2 1-5,-3-4-1 4,4 6 1-2,-4-6-1 0,5 2 0 1,-4 1 1 2,2-6 0-4,-3-2-1 1,4-1 0 0,-4-1-1 1,3-8 2 1,-3 7-1-4,0 1-1 3,0 4 1 1,0 0 1-4,0 6-1 3,0-7 1 0,0 4 0 0,0-2-1-2,0-3 1 2,0-1-1 1,0 1 0 0,0-3 0-2,0 0-1-2,0-1 0 4,0 3 1-3,0 1-2 2,0-1 3-1,-7 4-3 1,3-6 1 1,-5 1 0 0,5 0 2-4,-8-2-1 3,8 4 1-1,-7-4 0-1,6 1 0 2,-3 2-2 0,1-1 2-1,-3 1 0 3,0-1-3-4,-3 0 2 1,6-1 0 0,-9-7 0 2,3 5 1-3,-3-1 0 2,4 0 0 0,-4 2 1 1,6 4-1-2,-3 2 0-1,0 0 0 2,6 7 0 0,-4-1 0-2,0 2 0 2,-1 4-1 2,5-2 1-3,-6 1-1-1,1 1-1 0,-4-5 2 2,0 2 0 0,1 5 0-2,-6-1 0 2,1 0-1 3,-5 2 0-5,-1 0 1 4,-3-2 0-5,2 3 0 4,-1 0 2-3,-1 4-2-1,2-2 1 4,1 2-1-2,2 0 0-1,0 0 0 5,0 0 1-3,0 0-1-3,-1 0 0 4,2 0 0-3,-2 0 0 1,2 0 1 1,-1 0 1-1,-5 0-1 1,5 2 1 3,-3 2 1-7,-2-3-3 4,9 2 0-2,-5-3 2 3,-1 0-1-1,0 0-1 0,3 0 0 1,-2 0 0-2,0 4 1-1,3-1-1-1,-4-1 0 3,2 1-3 1,-2-3 3-2,5 0 0 1,-5 0 0-1,3 0 0 2,6 2 0-2,-7 1-1 0,7-3 1-1,0 4 0 2,1-4 0 1,-5 0 0-1,6 0-1 0,0 0 1-1,-1 0 1 0,2 0-1-1,-5 0 0 4,1 0-1-4,2 0 0 1,0 0 1-1,2 0 2 2,-1 0-2 0,-3 0 0 1,-3 0 0-2,5 0 1 0,2 0-1 0,-1 0 0 3,-1 0 2-3,-2 0 0-1,-3 0-1 2,1 0 2 3,0 0 1-5,2 0 0 0,-8 5 3 1,2 0-2 1,-1 1-3-2,0 3 1 2,2 1-2 0,3-1 1 0,-3-3-2 6,5 1 1-12,-1-3-1 3,6 2-1 5,5-1 0-4,2-2-1 1,0 0-8 0,2-3-26 4,1 3-47-5,-2 0-76 2,3 8-45-2,2-5-117 3,-3 5-808-4</inkml:trace>
    </iact:actionData>
  </iact:action>
  <iact:action type="remove" startTime="39535">
    <iact:property name="style" value="instant"/>
    <iact:actionData xml:id="d2" ref="#d0"/>
  </iact:action>
  <iact:action type="add" startTime="39546">
    <iact:property name="dataType" value="strokeEraser"/>
    <iact:actionData xml:id="d3">
      <inkml:trace xmlns:inkml="http://www.w3.org/2003/InkML" xml:id="stk2" contextRef="#ctx0" brushRef="#br2">12853 9100 658 0,'0'0'264'17,"0"0"-182"-13,0 0 14-2,0 0-46-1,0 0-26 9,0 0-16-4,0 0-6 3,0 0-2-5,0 0-1 2,3 0-1 3,-3 0-10-2,0 0-34 0,0 0-89 1,0 0-265-1</inkml:trace>
    </iact:actionData>
  </iact:action>
  <iact:action type="add" startTime="40321">
    <iact:property name="dataType" value="strokeEraser"/>
    <iact:actionData xml:id="d4">
      <inkml:trace xmlns:inkml="http://www.w3.org/2003/InkML" xml:id="stk3" contextRef="#ctx0" brushRef="#br2">28502 9439 82 0,'0'0'50'8,"0"0"-4"-2,0 0-13 3,0 0-29-3,0 0-4 1,0 0 4 1,0 0 70 0,-82-21 122-1,82 28-24 1,0 6-22-2,0-5-32 2,0-6-46 1,0 1-32-1,0-3-19-3,0 0-21 4,0 0-5-1,0 0-49 1,0 0-113-2,0 0-285 1</inkml:trace>
    </iact:actionData>
  </iact:action>
  <iact:action type="remove" startTime="40698">
    <iact:property name="style" value="instant"/>
    <iact:actionData xml:id="d5" ref="#d1"/>
  </iact:action>
  <iact:action type="add" startTime="40703">
    <iact:property name="dataType" value="strokeEraser"/>
    <iact:actionData xml:id="d6">
      <inkml:trace xmlns:inkml="http://www.w3.org/2003/InkML" xml:id="stk4" contextRef="#ctx0" brushRef="#br2">28185 9320 387 0,'0'0'0'11,"0"0"-11"-7,0 0-80 2</inkml:trace>
    </iact:actionData>
  </iact:action>
  <iact:action type="add" startTime="45510">
    <iact:property name="dataType"/>
    <iact:actionData xml:id="d7">
      <inkml:trace xmlns:inkml="http://www.w3.org/2003/InkML" xml:id="stk5" contextRef="#ctx0" brushRef="#br3">946 9811 262 0,'0'0'498'6,"0"0"-390"1,0 0-47-2,0 0-19 2,0 0-12 1,0 0-6 1,0 0 17-3,0 0 7 1,120 11 24 2,-101-11 4-2,-2 0 4-1,3 0-20 2,1 0-10 1,2 0-13-2,-3 0-8 1,0-6-9 0,-1 3-4-1,-1 1-3-2,8-2-5 3,-5 4-3 0,8 0 4 0,-1 0 0-2,4 0-1 3,-2-4 4-2,4 0-3 4,2-4-2-2,-3-1 2-5,-1 0 2 4,3 3 1 0,-6-1-4-3,7 1-1 6,0 2-1-5,4 1 3 2,-3-1-2 1,-1 1-1-3,2 0-3 1,-4 0 5 3,3 1-2-6,-1 0 0 4,-8-5-2-1,4 1 0 3,-5 4 3-6,1-4-2 5,1 3-1-2,1 3 1 2,-1-3 1-2,0 3 5 0,8 0-6 1,-10-5 9 0,9 5-5-3,4-3-1 3,0 0-1 1,6 1 2-1,1-3-2-2,1 1-2 3,-5 1 0-2,-2 1 0 2,-5-6-3-2,2 8 5 0,1 0-2-1,1 0 0 2,-3 0 0-1,3 0 1 0,-4 0 2 2,1 0-2-1,-2 0 0 0,-6 0 0-2,-2 0-6 1,1 0 4 2,-2 0-1-4,1 0-3 3,5 0 2 1,-4 0 4-1,4 0-5-2,-3 0 3 1,-3 0 1 2,3 0-1-2,-5 0 1 4,-6 0 1-7,5 0-6 4,-4 0 5 0,-2 0-4 1,6 0 0-3,-2 0-1 2,8 0 1 1,5 0 2-3,0 0 0 1,5 0-2 3,-1 0 0-3,-5 0 4-1,-3 0-5 1,4 0 1 0,-4 0 2 2,-1 0 1-3,-1 0-2 0,-1 0-2 4,-1 0 1-3,2 0 0 1,4 0 1-2,0 0 0 4,4 0-1-5,0 0-1 3,3 0 1-2,-1 0-1 4,2 0 1-4,-5 0 1 1,7 0-1 1,-8 0 1 1,-1 0-2-3,-3 0 0 0,1 0 2 2,-5 0-2 2,4 0 0-4,-2 0 1 0,4 0 0 2,5 0-1 2,1 0 1-4,3 0 1 1,4 0-2 1,-5 0 1 2,4 0-1-3,-4 0 2-3,-1 0 0 7,-2 0-2-1,-5 0 1-5,4 0-1 2,0 0-1 0,2 0 1 1,4 0 0-1,-2 0 0-1,4 0 0 1,1 0 0 5,-2 8 0-6,7-3-1-1,-5 4 1 3,1-1 1 1,-5-3 1-3,3 1 0 0,-6 0 0 3,0-4 0 1,-5 4-1-4,6 1 0-1,2-5-1 6,-1 0 2-3,4 1-2-3,-1 0 1 2,2 4-1 3,-3-5 2-2,0-1-4-1,0-1 5-1,1 0-5 3,-3 4 5-1,-7-4-2-2,2 2-1 2,-9 4 0 0,-5-6 0 0,5 4 2-1,-6-3-1 0,3 3-1 1,6-2 0 0,0 2 2-2,7 5-1 2,1-8-1 0,3 8 2-1,1-2-2 0,1-6 1 0,-2 6-1 3,1-2-1-4,0-3 1 1,-2 4 1 0,-2 1 0 2,3-7 1 0,-9 2-1-4,1-2 1 4,-7 0-2 0,1 0 0 0,0 0 0-4,-6 0 1 1,4 0-1 1,0 0 1 3,0 0 0-4,2 0 0 2,1 0 0 0,6 0-1-3,1 0 0 3,6 0 0-1,1 0 0 1,2 0 4-2,2 2-4 3,-8-2 0-1,-3 0 0 2,-3 0 0-5,-1 0 0 1,-4 0 0 2,2 0 0 1,0 0 0-2,-1 0 0 0,1 0 0 2,-1 0 0 0,2 3 0-5,0-3 0 3,-1 0 0 5,-11 0 0-7,-2 0 0 0,-5 0 0 6,-3 0 0-5,2 0 0 1,4 0 0 1,-3 0 0 0,-3 0 0-2,0 3 0 0,-7 0-23 2,0 1-35 2,0-4-18-3,0 7-53-1,0 7-85 1,-11-8-67 3,-12 3-203-3</inkml:trace>
    </iact:actionData>
  </iact:action>
  <iact:action type="add" startTime="53092">
    <iact:property name="dataType"/>
    <iact:actionData xml:id="d8">
      <inkml:trace xmlns:inkml="http://www.w3.org/2003/InkML" xml:id="stk6" contextRef="#ctx0" brushRef="#br3">18296 5637 216 0,'0'0'398'8,"0"0"-288"0,0 0 33 3,0 0-20-7,0 0-38 6,0 0-10-5,0 0-19 0,0 0-10 3,9-3-3 0,-9 3-6-2,0 0-9 3,0-3-2-1,-4 1 0 0,-6-1 3-1,-11 3-1 2,4 0-4-4,-2 0-1 3,-6 0-6 0,-4 0-5 1,2 0-6-3,-6 0 1 2,6 0-4-1,-6 0-1-1,6 0 0 2,3 0 0 0,-2 5-1 0,3 3 2 2,6 6 1 0,-6 3 6-6,5 4-6 2,2 1 3 3,-1 3-1-3,-4-1 2 3,6 0-1-2,0-1-1 2,-1 1 0-3,2 1-2 2,-2 5-1-1,-5-6 0 1,5 8 0-1,3 3 1 0,2 5-3 1,-2 2 7-1,7-3-5 0,-4 1 3 3,5 4 0-4,0 2-1 3,-5 5-3 0,7 0 2-5,-5 5-1 3,7 0-1 1,1 2 1-1,0 2-1 2,0-2 1 0,0 4 1-1,0-6 0 0,0 2 0-2,0 3-1 1,0-4 4 0,0-2-2 0,0 1-2 3,4-3 0-3,9 1-1 1,2 0 0-4,1 0 0 5,1-7 1-3,-1-2 0 1,-1-4-2 1,-2-1 3 1,3-3-2-4,-9-5 1 6,3-6-1-5,0 4 0 2,-4-3 0-1,4 1 0 2,0 2-2-3,-3-1 2 3,4-1-1-2,-1 1 0-1,-3 1 0 2,5-4 6 3,-4 2-4-6,-2-6 0 0,4-3-1 7,-5 4 0-8,3-1-1 3,-2 3-1 1,-2-1 2 0,5-6 0 0,-7 2-1 0,0-3 0 0,3 1 0-3,-2-9-1 5,-3 4 0-2,0-9 0 0,0-4 0-3,0 5-1 2,0-5 1 2,0 0 0-4,0 0 0 3,0 0 0 1,0 0 0-3,0 0 1 2,0 0-1 0,0 0 1 1,0 0-1-4,0 0-1 5,0 0 0-4,0 0-1 2,0 0-1-1,0 0 2 2,0 0-1-1,0 0 0-2,-3-5-1 2,-19-12 3-1,-7-11-2-1,-1-4 1 3,-7-2-1-1,6-5-1-1,-1 0 3 3,4 1-2-5,5 8 0 2,-3 1 1 0,6 2 0 2,5 7 0-2,2 3 1-1,6 6 0 4,2 9 0-4,5 2 0 3,-1 0 0 0,1 0 2-2,0 0-2-2,0 0 3 5,0 0 1-4,0 0 0-1,0 0 0 4,6 7 3-2,14 19-4 1,5-1 1-1,-2 3 2 3,4 0-1-4,-1 1 2 1,1 2-3 2,-3 0 4-2,-1-1-2 1,3 0-5 1,-2-1 2-1,-10-5 0-4,-1-9 0 3,-4-2 1 2,-2-13-2-2,0 0 0-1,2 0 2 6,3 0-1-6,5 0 3-2,2 0 0 5,6-24 1-1,4-6-3-2,-3-10-1 3,1-7 2-3,2-7-2 3,-4-2-1-2,-1 2 0 2,-8 9-1-3,0 8 0 3,-8 12 1-2,0 10-1 1,-3-5-1-2,-1 3-2 2,-1 5 1 0,0 4-2 0,-3 4-1-2,3 4-24 2,-3 0-45-3,4 0-86 3,-4 4-42 2,0 9-226-4</inkml:trace>
    </iact:actionData>
  </iact:action>
  <iact:action type="add" startTime="57352">
    <iact:property name="dataType"/>
    <iact:actionData xml:id="d9">
      <inkml:trace xmlns:inkml="http://www.w3.org/2003/InkML" xml:id="stk7" contextRef="#ctx0" brushRef="#br0">2307 2613 740 0,'0'0'127'8,"0"0"-57"-1,0 0 3 2,0 0-1-2,0 0-12-2,0 0-1 5,0 0 6-4,3 0-6 1,-3 0-6 2,0 0-12-3,-24 0-9 1,1 0 4 1,-6 0-3-2,-3 0-8 3,0-5-2-2,3 1 2 1,0 4-4-2,2-2 1 3,-1-1-2-1,-1 3 1-1,2 0-2 1,-2 0 1-2,1 0-4 5,1 0-5-6,-2 0 0 5,1 0-5-4,2 0 2 1,-3 0-1 2,4 0-1-3,2 0-3 1,-6 0 1 2,5 9 2-2,-8 2-5-1,4-2 5 4,-5 1 4-3,2 1-5 3,4 0 6-4,-2 2-3 1,1 0-3 0,-2 1-3 0,2 3 1 2,-1 0 2-4,3-3-4 4,-1 3 2-2,1-3-3 3,2 3 1-5,1 2 0 2,3 2 0 1,-2 1-1-1,-1 0 1 1,3 0 1 0,1 3-1 0,-3 2 1-2,3-5 0 3,-1 6-2-3,3 0 2 3,1 3-2-4,0 6 1 5,6-3 0-3,-3-2 1 2,8 3-1-2,-2-5-1 1,1 7 1-2,-1-1 0 2,4-2 0-1,2 2 0 0,-2 5-1 0,-6-4 0 2,2 7 1 0,-3-3-1-3,-1 0 0 1,7-4 3 2,-5-2-3-5,5-5 0 5,1-1 1-1,3-1 0 1,0-4-1-3,0 3 1 2,0-2-1 0,0-3 2 0,0-4-2-3,0 1 1 4,0 1 2-3,0 2 2 4,7 0 2-6,17 4 3 6,-3 5 0-4,8-2-5 3,-1 1 1-3,7-2-1 1,2 0-1 1,0 0 1 1,-3 1-3 0,0-7 1 0,-2-4 2-5,2 3 0 4,-3-4-1-2,11 2-1 2,3 5 0 0,4-6-1 0,2 6 1-2,1-4-1 2,-3-5 2 2,1 2 0-2,0-5-1-5,0 0 3 5,0-1-2 1,-3-6-1-2,3 0 0 0,0 2-2 1,3-2 6 0,5 3-6 0,-1 3 2-2,7-1 4 4,-5 1-3-1,0-2-2-2,2-1 4-4,3-3-2 6,-6 3-3-1,6-4 5 0,-5-2-6-2,-2-2 0 2,4 0 0 0,3 0 0 0,-4 0 0 0,9 0 0-1,-1 0 0 0,1-2 0 0,-2-8 0 0,-2 3 0 1,2-1 0 1,-5 1 0-3,-2 5 0 1,5-2 0 1,-6-2 0 0,2 5 0 1,-4-5 0-2,-11 2 0-1,-1-2 0 1,4-2 0 1,-5 6 0-1,2-6 0 0,-2 1 0 2,2-3 0-1,5 1 0 1,-6-5 0-3,4 0 0 1,-6 3 0 1,-2-3 0-2,-2-3 0 2,-3 5 0 0,5-2 0 0,-3 3 0 0,1-2 0-1,1 1 0 0,0-2 0 1,0 3 0-2,-5-1 0 1,1 1 0 3,2-2 0-3,-2 4 0 2,5-3 0-1,-2 1 0-1,-2 3 0-1,-2 0 0 1,4-4 0 1,-2 0 0-1,-4 2 0 1,-3-5 0 2,-1 5 0-5,-1-5 0 2,1-2 0 1,-4 6 0-2,-2-6 0 3,0 4 0-3,-1 2 0 4,-3-6 0-5,-2 2 0 5,3-2 0-3,-4 0 0-1,0-5 0 0,-1 2 0 3,-5-2 0-1,0-4 0 0,3-2 0-1,-1-5 0 1,-4-1 0 0,-3 0 0-1,3 0 0-2,-8-5 0 3,0 0 0 0,0-6 0 1,0-4 0-3,0-3 0 2,-21-5 0 0,-7 4 0 0,11 5 0-2,-2 3 0 2,3 9 0-1,0 2 0 1,-2-1 0-1,-5 3 0 1,-6 0-3 0,-3-2 1 0,-10 4 2-2,-4-1-3 1,3 3 1 2,-1 0 0-2,-1-1 2 0,2 4-1 2,6 0 0 2,0 3-1-3,2 3 2-6,-1-2-2 7,4 7 1-3,-4-3 0 4,-1 4 1-3,-3-4 0-1,2 0 0 2,-5 2-1 1,-1 2 1-2,-8-1-1 0,4-1 1 2,-6 4 0-3,8-2 0 0,-2 2 0 1,3 1 0 3,0 3 0-3,-5 0 1 0,3 5-1 0,1-1 2 0,2 0-1 1,-1 1-1-1,0 2 1 1,5 0-1 0,-4 0 1 2,4-3-1-3,1-1 0-3,-9-1 0 5,1 0 1-2,-3-1-1 1,5-3 0-2,3 4 0 3,4 2 1-1,2-4-1 0,0 7 1-2,-1-5-1 3,0-3 0-2,-5-1-1-1,5 1 2 2,4 1-1 1,-2-3 1 0,8-1-2-3,-7 3 1 3,4-1 0-1,-1 2 0-1,-8-2 0 0,3-3 0 0,-4 1 1-1,2 0-2 2,0 3 4 0,2-1-3 0,-9 6 0-2,0 3 0 1,-9 0 0 0,-2 0 1 1,-8 9 0 1,-3 4-1-3,4-1 0 2,2-4 0-1,9-3 0 0,4-5-1 2,11 0 0-4,7 0 0 4,8 0-2-2,9 0 2 4,7 0-4-7,6 0-10 5,0 0-38-2,0 0-54 0,0-1-68 0,11-3-61 1,2 4-437 0</inkml:trace>
    </iact:actionData>
  </iact:action>
  <iact:action type="add" startTime="60413">
    <iact:property name="dataType"/>
    <iact:actionData xml:id="d10">
      <inkml:trace xmlns:inkml="http://www.w3.org/2003/InkML" xml:id="stk8" contextRef="#ctx0" brushRef="#br0">5151 3743 321 0,'0'0'322'8,"0"0"-159"1,0 0-34 1,0 0-41-3,0 0-16-1,0 0 2 0,0 0 0 0,104 144-6 2,-71-112 2-2,6 9-12 3,9 0-15-4,9 4 0 5,7 0-8-5,4 0 3 4,4-3-4-3,5 2-5 2,-3-9 0 0,10 5-3 5,6-4-1-9,7-1 0 3,13 3-5 2,5 1-7-2,15 6 8-2,3-4 3 5,11 6-5-4,8-3-2 4,8 4 10-2,3-3 3 1,0-2-10-5,-14-4 0 3,-10-7 2-1,-10 3-8 4,5-5 4-3,-4 4-5-2,8 6-10 4,2 3-3 0,5 2 0-2,5-4 0-1,0-1 0 4,1-7 0-4,3 1 0 2,-8 0 0-1,2-3 0 0,3 3 0 1,10 0 0 0,18 1 0 1,10 7 0-2,18 4 0 0,8-1 0 0,9 2 0-1,13-4 0 2,5-4 0 2,-2 1 0-3,-2-4 0 1,-2-1 0 0,-8 1 0-2,-16-6 0 1,-17-5 0 0,-12-5 0-1,-16-3 0 3,-12-6 0 0,-9-2 0-2,-5-1 0-2,-7-2 0 4,-3 2 0-3,-5 6 0 2,-4-3 0-1,-5 4 0 4,-4 2 0-5,-10-3 0 3,-6 6 0-1,-5-5 0-4,-2 7 0 6,7-4 0-3,0 4 0-1,3 2 0 1,-3 0 0 3,-7 4 0-2,1 2 0 0,-10 6 0-2,-1-3 0 2,0-1 0-1,-2-5 0 1,2-5 0 1,2-2 0-5,2 0 0 6,-1-6 0-4,1 6 0 2,-7 0 0 0,3-1 0-1,-8 3 0-1,8 4 0 2,-3-1 0 1,4 6 0-2,3-6 0 1,9 0 0-2,-1 2 0 2,3-5 0 0,-1 0 0-1,2-2 0 1,-4-2 0 1,7 3 0-1,-1 2 0 1,-2-1 0-5,-7-3 0 4,-7 4 0 1,-5-3 0-5,-7-3 0 5,1 0 0-2,3-4 0 3,-2 2 0-6,2-1 0 4,7-1 0 0,3 1 0 1,6-1 0-2,3-1 0 0,2 6 0-1,6 1 0 2,4 1 0 2,3 9 0-2,5-5 0-5,-5 4 0 7,5-3 0 0,6 4 0-7,-7-6 0 5,2 1 0 1,2-1 0 6,5-3 0-12,-5 2 0 4,4-2 0 3,-7 0 0-9,-10-3 0 6,-12-6 0 2,-11 0 0-3,-5-2 0 3,-9-6 0-1,2 4 0-1,-2 3 0-1,1-3 0 3,0 3 0-2,-3-3 0-1,-4 2 0 1,-3-5 0 3,-9 3 0-2,-3-4 0-3,-9 0 0 5,-1-1 0-4,-2 2 0 2,-2-4 0-1,2 0 0 2,-1 2 0-3,-3-2 0 2,10 3 0 0,-3 3 0 0,5-4 0-2,2 2 0 1,-2-2 0 2,-1-2 0-3,0 0 0 2,-3 0 0 0,-2 0 0-2,1 2 0 3,6 2 0 0,2 1 0-3,2-2 0 0,-2 2 0 4,-2 0 0-4,7-5 0 4,-10 3 0-5,6 1 0 5,-2-2 0-5,1 4 0 3,-1-2 0-1,2-1 0 0,-4 1 0 0,0 0 0 1,-5-4 0 1,-4 0 0-1,0 2 0 0,-1 5 0-3,-2 1 0 2,2 1 0 2,2 1 0-2,-10-2 0 0,1-1 0 0,-10-4 0 3,1 4 0-5,-7-2 0 6,-5 2 0-5,3-5 0 0,-2 1 0 1,-1-3 0 4,2 6 0-5,-2-4 0-1,2 2 0 5,0-2 0-3,2 4 0-1,-4-1 0 1,0 3 0 1,0 1 0 2,0-4 0-2,-3 2 0-1,0-4 0-1,0-3 0 2,0 2 0-1,0-2 0 2,0 3 0-3,0-1 0 3,0 2 0-2,4-2 0 2,-1-2 0-2,-3 0 0-1,0 0 0 0,0 0 0 3,0 0 0-2,0 0 0 1,0 0 0-2,0 0 0 5,0 0 0-4,0 0 0 1,0 0 0-1,0 0 0 0,0 0 0-1,0 0 0 2,0 0 0-1,0 4 0-1,0-2 0 3,0 9 0-1,0 6-5-1,0 5 1 1,1 10 2 2,8 3 2-5,-6 9 0 5,1 6-2-5,-1 1 2 3,1-6-2 1,-1-4 1-5,-3-9-2 5,0-11 0-1,0 3-1-1,0-11 0 0,0 4 2 0,0-5-1 0,0-4 1 4,0-4-2-3,0-4-1-4,0 0-6 3,0 0 0 2,0 0 0-3,0 0 3 3,0 0 1-2,0 0 1 1,0 0 6-1,0 0-2 3,0 0 2-5,0 0-2 3,0 0 1 0,0 0-1-1,0 0 2 0,0 0-1 1,0 0 1 0,0 0 0-2,0 0 1 2,0 0-1 0,0 0-1-3,0 0-1 7,0 0 2-6,0 0 0 1,0 0 0-1,0 0 0 5,0 0 0-7,0 0 0 6,-7 0-2-4,-12 0-4 5,-10-4-6-7,-19-24-7 3,-4-4 18 2,-1-1 0-1,-3-1 0 0,13 3 0-1,1 4 0 0,10 4 0-1,9 12 0 4,8 2 1-5,10 9 0 2,5 0 1 2,0 0-1-3,0 0 4 3,0 0-1-2,0 0 3 3,0 0-2-6,0 22 0 4,18 8 0 3,10 0-4-4,2 2 3 0,7-2-2 1,-4 2 1-2,2-6 0 0,0-3 0 2,-5-6-1-1,-4-9 3-1,-1-5-2 3,-5-3-1-1,9 0-1 0,-4 0-1-3,1 0 1 5,-2-11 1-4,5-20-1 3,-5-2 3-1,0-7-3 0,2-1 1 1,0 4-1-2,2-1 1-1,-3 5-1 1,-1 8-1 0,1 3 0 0,1 9 1 0,-1 3-1 1,-1 1-1 4,-1 6-15-5,-10 0-55-4,-1 3-83 7,-5 0-47-4,-7 0-90 4,0 17-388-7</inkml:trace>
    </iact:actionData>
  </iact:action>
  <iact:action type="remove" startTime="64877">
    <iact:property name="style" value="instant"/>
    <iact:actionData xml:id="d11" ref="#d10"/>
  </iact:action>
  <iact:action type="add" startTime="64894">
    <iact:property name="dataType" value="strokeEraser"/>
    <iact:actionData xml:id="d12">
      <inkml:trace xmlns:inkml="http://www.w3.org/2003/InkML" xml:id="stk9" contextRef="#ctx0" brushRef="#br2">18051 10046 476 0,'0'0'291'29,"0"0"-116"-29,0 0-45 2,0 0-47-1,0 0-37 2,0 0-23 6,0 0-13-5,0 14-10 5,0 20-3-2,4 11-57 1,-4-23-64-2,3 1-233 2</inkml:trace>
    </iact:actionData>
  </iact:action>
  <iact:action type="add" startTime="67462">
    <iact:property name="dataType"/>
    <iact:actionData xml:id="d13">
      <inkml:trace xmlns:inkml="http://www.w3.org/2003/InkML" xml:id="stk10" contextRef="#ctx0" brushRef="#br0">5278 3504 276 0,'0'0'91'7,"0"0"-20"0,0 0 7 3,0 0 6-5,0 0 33 1,0 0 14 2,0 0-12 0,-3 0-22-1,3 5-20 0,0 3-13 3,3 2-11-4,26 0-26 1,7 11-1 2,21-1 3-1,15 4 3-2,15 2 6 4,15-4-13-3,11 3 3 3,10 0-1-4,5 1 4 2,-1-4 6 0,-1-2-7-1,2-10 2-1,-6 3 0 2,-1-5-3 1,4 1 4-5,3 1 0 6,8 2-14-2,4 0-3-1,-6-7-1 1,-9 1 4 1,-2 0-7-3,1-5-2 0,14 5 2 0,10 0-5 2,16 5-7 1,5 6 4-3,10 0-2 3,12 9 4-1,9-1 3-1,7 2-7-1,3 5 8 1,9-2-3 1,-6 2 0 0,2 2 2-1,-5-1-4 1,-10 7-5 1,2-7 0-2,3 0-1 0,9 2 1 2,-6-8 0-3,0 2 0 2,-19-4 0-1,-4-3 4 1,-11-2-4 2,-11 0 4-2,-2 0-4-5,-13-1 4 5,-12 3-4 1,-11 1 0-3,-9 1-2 1,-3-3 0 4,-7-5 1-3,-6-1 1-4,-16-1 0 3,-9 1 1 3,-9-2-1-4,-14 2 0 1,-4-2 0 1,-5 1 2-1,-5 3-2 2,-4 0 2-1,-5 0 0-3,8-1-1 3,-4-2-1 0,3 1 1-2,-2-1 0 5,3 4-1-6,2-1 0 4,6 4 2-1,3 2-2-1,10 2 0 1,16 8 2 0,19 4-2-2,8 6 0 2,12 3 0-1,12 5 2 2,16 0-1 0,9-1 0-3,8 5-1-1,2-2 1 3,4 9-1 0,2-1-5 0,3 4 2 1,-9-3 2-3,-3 0-2 1,-16-4 3 1,-14-3 0-2,-14-5 0 3,-19-9 3-1,-15-10-2 0,-17-2 0-2,-11-10 0 1,-15-2-2 2,3-1 2-1,-1 1 0-2,-2 7-1 0,5 1 0 3,2 7-1-2,5 0 1 1,4 8 1 0,0-3-1 2,12-1 1-1,-2 1-1-7,9-2 0 5,9 5 0 1,1 2 0 1,2 0-2 0,-2-3 2-1,-4-5-5 0,-2-3 3-3,-4-2 1 1,0-4-2 2,6 1 3 1,-6-1-1-1,2 0 1-4,-1-2 0 6,-7-4 0-3,-1 1 0 0,0-6 0 3,-2-3-3-3,-4-1 3-4,6 2 0 6,-4-1 0-2,6 0-2 3,8 6 2-3,7 6 1 1,8 1 2 0,-1 6-3 1,8 2 0-6,-8-8 0 9,2 1-1-8,0-3 1 4,1 8-2 0,5 0-2 0,8 6 4 1,8 7 2-3,5 1-1 1,-8 3-1 0,-7-1-2 1,-13-6-2-1,-4-5 1 0,-6-4 0 0,-8-1 0 4,-4-12 0-4,-8 0 0 2,-2-5 2-5,1 0 1 5,-2 2 0 0,-2-3 0-3,-3-1 0 3,-3 0-1-5,-1-3-2 5,-2-1 3 1,2 0 1-5,-7-1 1 1,1 1-2 1,-5 1 0 2,-2-3 0-2,-4 4 0 1,2 3-1 1,-5 1 0 0,7 1 1-7,3 4-1 7,3 1 0-1,-9-2 0-3,1-1-1 4,-7-2-1 1,-2 1 2 2,3-4-1-10,-5 2 2 6,5 1-1 0,-6-2 1-2,3-1-1 0,2 3 0 3,1 0 0-2,4-1 1 2,4 8 0-1,5-1 0-1,1 2 0 2,1 0 0-2,2 1-1 0,1 5 0 0,1 3 1-1,0 2-1 4,-2 2 0-4,-2-9-2 4,-6-2 2-7,-6-8 1 7,-9-2-1-5,0-4 1 3,-4-3-2 0,2 3 2-1,0 1-2-1,-3 3 1 6,5-2 1-7,-4 1-1 2,2-5-1 1,-5-1 1 1,0 0-1-3,-3-2 1 1,-6 0 0 1,6-1 0 0,-4-1-1-1,-3 0 2 0,4 0-1 1,-7-3 1-1,0 2 0 1,0-2-1 0,0 0-4-1,0 4 1-1,0-4-6 5,-7 0-5-6,-25 0 4 3,-3 0 5-1,-5 0 3 0,-5 0-1 2,-3 0 3-2,3 0 1 2,-10 2-3 0,-2 4 1-4,1-3 0 3,8-1 0-1,0-2-5-1,12 0-4 3,7 0 4-1,9 0 1-1,8 0 3 0,6 0 1 3,3 0 1-5,3 0 1 1,0 0 0 3,0 0 1-2,0 0 0 1,0 0 1-1,0 0-2 0,0 0 1 2,0 0 4-3,0 0-2 4,0 0-3-4,0 0 4 1,6 0 3-1,25 0-2 4,8 0-1-3,3 0-2 2,1 8 4-2,7 1-4-1,-3-1 3 1,8-1-1 3,3-2 1-4,9 1-4 0,3-4 5 3,4 7-3-2,0-3-1 1,-6-1 0-2,-12 3-1 4,-17-8 4-3,-11 0-5 1,-15 0-1 0,-9 0 1-2,-4 0 0 2,0 0-1 0,0 0 1 0,0 0-3-2,0 0 2 1,0-8-1 2,0-18 2-2,-4-5 0-1,-21-2 0 4,-9-6 0-2,-4-8 0-3,-3-7 3 3,2-2-3 0,4-10 0-2,2 8-1 1,10 8-1 6,2 5 2-7,8 11 0-1,-3 8 1 2,9 9-1 0,-3 9 1 1,4 5-1-2,2 3-1 4,4 0 0-4,0 0-1 3,-3 0 1-1,3 0-4-1,0 7-5 0,0 17-25 1,0 1-59-1,0 1-96 4,0-20-80-8,0 2-267 8</inkml:trace>
    </iact:actionData>
  </iact:action>
  <iact:action type="add" startTime="71886">
    <iact:property name="dataType"/>
    <iact:actionData xml:id="d14">
      <inkml:trace xmlns:inkml="http://www.w3.org/2003/InkML" xml:id="stk11" contextRef="#ctx0" brushRef="#br4">1778 4731 826 0,'0'0'104'8,"0"0"-84"-1,0 0 4 2,0 0 3-3,0 0 2 2,-172-40-3-2,145 40 10 2,8 0 28 0,3 0 13 2,-4 0 2-6,5 0 0 4,-11 0-16-1,-1 0-20 1,-5 0-5-2,-1 0-15 4,-2 5-1-3,-2 9-2 1,0 2-1 0,-2 6 2-2,5 5 5 2,4 1 1 0,-3 5-3-1,2 0 0 2,-2 2-9 0,-3 1 2-3,-5-2-7 1,5-3-2 1,1 3-3 0,4-6-2 1,5 2-2-4,3-2 3 3,1 2 0 1,7-3 4-3,1 10 1 1,7 0 0 0,4 7 3 1,0 4-1-1,1-1-2-1,2 1 0 4,0-3-2-3,0 2-1 0,0-7 1-1,0 3-1 2,-3-5-1 0,3-1 5-2,0 0-6 2,0-3-2 1,0-4 0-2,0 9 1 1,0-1-1-2,5 1 1 2,19 3 0 0,-1 0 0 0,4 0 1-2,-1 0-1 2,2-2 2 1,-2-4-5-2,5-1 4 0,11 6-1 1,2-1-1 1,10-2 6-3,6 3 0 1,8-2-3 1,4-4 5 0,4 3-2 0,0-8 0-2,1 1-1 2,-1-6 1-1,-5-4-1 1,2-3 0-2,7-1 1 2,-3-2-4 1,7-5-4-2,9 3 0 0,3-4 0 1,6 4 0 0,6-2 0-1,-5 0 0 1,-3-2 0-2,-6 2 0 4,-10-1 0-4,0 0 0 2,0-3 0-1,-4-1 0 1,10 3 0 0,-3 0 0-2,0 4 0 2,7 1 0 0,-4 3 0 2,-3 0 0-6,-3-2 0 4,-3-2 0 0,-1 2 0 0,-3 0 0-2,5-2 0 1,-1 4 0 1,0-7 0-1,-4 2 0 1,3 0 0 2,-3-5 0-3,5-1 0 0,3 0 0-2,6-6 0 4,0 0 0 0,5 0 0-1,-3 0 0-3,-1 0 0 5,-6 0 0-4,1 0 0 1,1 0 0 0,1 0 0 3,2 0 0-4,6 0 0 0,3 0 0 2,-3 0 0 3,-1 0 0-5,-10 0 0 0,0 0 0 1,4 0 0 3,-6-9 0 0,-4 4 0-6,1-4 0 4,-1 5 0 0,-6-3 0 1,0 5 0-3,-2-1 0 1,8 3 0 1,-10 0 0 0,9 0 0-3,5 0 0 4,2 0 0 0,2 0 0-1,8 0 0-6,-3 0 0 7,-2 0 0 0,-4 0 0-3,-6 0 0 2,-4 0 0-1,3 0 0 3,-2 0 0-3,0 0 0 0,4 8 0 1,2 0 0 0,6 1 0-3,-3-4 0 6,2 2 0-5,-7-5 0 3,-6-2 0-4,3 1 0 3,-4-1 0 0,-1 4 0 0,6 2 0-3,-8 1 0 4,-1-3 0 0,-6 2 0-2,-8-6 0-1,-5 0 0 1,-1 0 0 1,2 0 0 1,-5 0 0-2,5 0 0-1,-6 0 0 3,3 0 0 0,-3-8 0-4,6-1 0 4,-1-1 0 0,4 0 0-5,1 2 0 4,-1-1 0 0,-5-4 0 0,1-5 0 0,-4 1 0-2,3-2 0 1,0-1 0 2,1 1 0-3,-9-1 0 2,2-3 0-1,-10 1 0 2,-7-7 0-3,-1-1 0 4,-1-1 0-1,-6 3 0-3,4 0 0-2,-7 2 0 5,3-1 0-1,-1-1 0 0,-1-1 0-2,2 2 0 3,-1-5 0 0,-5 7 0-2,1 3 0-3,1-1 0 4,-3 3 0 1,0-2 0-3,-6-4 0 1,0-5 0 2,-7-5 0-1,0-3 0 0,0-1 0-2,0 3 0 6,0 7-4-8,0-1 2 2,0 3 1 2,0 3-1 1,0 0 2-1,0 1 0-1,0 2 0 2,0 0 0-2,0-8 0 1,0-4-2-4,0-6 1 4,-14-5-2 0,-14 1 1-1,-1-5-1 2,-1-1 0 1,-2 1 1-7,0 5-2 5,-1 4 4-1,-4-2-2 0,3 3 2 2,-5 6-1-2,-8-4 1 0,-8 3 0 2,-13-1-3-1,-9-2 3-1,-4-7 0 0,-6 2 0 2,3-2-2-1,4 1 0 0,6 2-1-4,6 4 3 7,-1 7 0-4,6 3-1 4,-1 9 0-9,4-3 0 7,-6 5 1-3,-2-1 0 0,-4 0-1 2,-8 0 1 2,3 2 0-3,-7 2 3-1,1-1-2 1,7-3 0 3,-3 2-1-5,8-2 1 2,10 4-1 0,6 1 2 5,2 2-1-5,6 1-1 0,1 3 1 0,2-1-1 1,1-1 1-2,-6 4-1 0,-6 1 1 3,-9 1 0 0,-9-2 0-3,-3 1 1 2,-9 2 0-1,-3-4-1 5,-2 3 1-9,3 2 0 6,6 0-2-2,-2 0 0 4,9 0 1-8,-5 0 0 4,2 0-2 1,-7-2 2 1,-5-4-1-4,-3 1 0 4,-1-2 0-2,6 2 0 3,6 2 0-3,5 1 1-2,8 2 0 4,-1 0 0-1,2-3-1-3,-3 3 1 4,5 0-1-1,-1 0 0-1,-4-4 1 1,6 4 1 0,-3-3 0 0,10 1-2-1,-3 2 0-1,6 0 0 0,11 0 1 3,-1 0 1-3,4 5-1 3,-4 7-1-1,-5 0 1 0,-6-5-1-2,-4 1 0 1,-2-2 0 1,-6 1 2 0,-3 2-1-2,5-1 0 4,0-1-1-1,-2 3 0-2,6-5 0 1,-4 0-2-1,-3-5 0-2,0 0-1 4,1 0 2-2,-2 0-1-1,1 0 1 2,-1 0 2 1,9 0-2-1,4 0 0-2,3 3 1 1,-2 3 0 1,-2 2-1-1,2 4 1 2,2-1 0-3,-7-1 0 3,2-1 1-2,-1-1-1 0,-5-1 1 0,7-5-1 1,1-2 0-1,5 0 2 1,6 0-2-1,9 0 1 3,0 0 1-5,8 0-2 3,-1 0 1 0,6 0-1 0,-2 0 1-2,2 0-1 3,3 0 0-2,-9-9 1 2,1 1-1-3,-5 3 0 2,-3-2 0-1,1 2 1 2,-6 5-1 0,2-2 0-3,-3 2 0-1,6 0 0 4,-3 0 0-1,5 0 1 1,-6 0-1-3,-2-3 0 2,0-9 1-2,0 4 2 1,0-4-3 1,-3 4 0 1,-2 3 0-2,0-1 0 0,0 6 0 1,-4 0 0-1,-1 0 0 0,0 0 0 0,-4 0 0 2,2 0 0-2,5 0 0-1,-1 0 0 3,8 0-5 0,0-6 5-2,2-1 0-2,-1-1-1 3,2 1 0 1,-2-2 0-2,1 3 0 0,-1 2 1 1,2-5 1 1,10 3-1-5,2 3-2 4,6 0 2 0,1 1 0 0,5-1 0-1,-2 1 0 0,-2-1-1 1,2-1 0-1,1 4-2 1,-2 0-6-2,0 0-11 2,-6 0-36 0,4 24-38 0,13 6-40-2,7-19-131 3,0 3-204-3</inkml:trace>
    </iact:actionData>
  </iact:action>
  <iact:action type="add" startTime="75816">
    <iact:property name="dataType"/>
    <iact:actionData xml:id="d15">
      <inkml:trace xmlns:inkml="http://www.w3.org/2003/InkML" xml:id="stk12" contextRef="#ctx0" brushRef="#br4">10446 6131 626 0,'0'0'156'10,"0"0"-34"-4,0 0-24 0,0 0-17 2,179 82-10 0,-134-62-7 0,12 0 5-1,2-2-1 0,10 3-1 0,13 2-20 0,8-1-7 1,11 3 0 1,4-3 1-5,8-1-8 9,1 0 4-7,7-1-7 3,-4 4 4-3,6-6 2 0,8 2-11 1,8-3 0 1,2 0 0 0,-1 3-9 4,2-3-6-9,12 0-10 5,15 2 10-2,13-1 1 4,12 12-5-4,7 1-5 1,7 0 4 1,5 0 5 1,-2-4-9-2,1-1 3 0,0-3 0 0,-1-4 2 2,-5 0-3-2,-4-1-3 0,-5-1-2 0,0-3-1 2,-6-1 1-3,-7-4 0 3,-10 2 2-2,-4-4 0 1,-17 3 1-1,-10-3 1-1,-10-3 0 2,-13-1 0-2,-4-3-1 3,0 3 2-1,-3 0-3 1,-4 3 1-4,-2-1-1 3,-8 1 0 2,-1 0-2-5,-5-2-2 2,-3 3 4 0,6-2-1 2,-8 0-2 0,8 2 2-3,-8-2 1 2,2 1 0 0,-6 5 2-3,-6 0-2 2,-5 1 0 1,-1 1 1 2,-4-7-1-4,1 2 1 4,-1-5-1-3,4 3 0-1,1 2 1 1,6 2 2 1,7-3-3-1,-5 1 0 0,3 1 2 2,3-3-2-1,0-6 0-2,4 0 2 3,5 0-2-2,8 0 0-2,-1 0 0 4,-4 0 0 1,-3 0 0-5,1-10-3 2,3 0 2 0,4 0 0 2,5-3 0-2,2 5 1 0,1 2-2 3,1 3 2-4,-4 1 0 0,0 2 1 5,-1-3 0-4,4-6 0 0,-3 1 1 0,-4-1-1 1,0-5 0-2,-8 3-1 2,-10 0 3-1,-6-3-1 2,-9-1-2-3,0 5 3 1,-9 2-2 1,7 2-1-2,-2 6 4 2,-4-3-4 2,-2 3 4-5,-5 0-3 3,-4 0 1 0,-5 0-2-1,1 0-4-1,-5 0 3 2,1 0 0 1,7 0 1-2,-6 0-1 2,-1 0 1 0,5 0 0-4,0 0 0 4,4 0 0-3,2 3 0 3,8 5-1-4,-7 1 0 4,-1-7 2-1,4 2-2-3,-2-3 1 6,13 2 0-5,8 9 0 0,6 2 0 1,3 6 2 3,-2 3-4-4,-2-1 2 0,-5-3 0 5,-6 1 3-4,-2-7-3 1,-2 3 0 1,0-3-2 0,4 2 2-6,7 2 0 6,-13-4 1-2,7 4 1-1,-15-3-2 2,-1 0 0 0,-1 0-4-1,1 0 3 0,1 6 0 3,2-1-1-4,-2 4-1 1,-2-1 2 2,4-2-4-2,0 3 4 1,3 0 0 0,-1 3 0 9,0-2-3-12,-4 4 2-4,-7 1-1 5,3 1-1 3,-11 0 2-3,-1-1-3 5,-5-1 1-6,-2-6 2-1,0 7 2 4,-1-4-1 0,3 6 1 1,1 2-1-2,-1-2 1-1,-6 0 0 2,-2 0-1 1,-5-3 0-3,-4 4 1 3,-2-4-1-1,-3-2-2-4,-7-7 2 4,1-8 0 2,0-1 0-3,-3-1 0 1,1-4 1 0,2 5 0-2,-4-3 0 2,-1-1 0-1,0 1-1 2,-2-3 2-3,0 0-1 3,-3-2 0-2,0 1 0-1,1-3 0 2,-1 0 0 0,0 0-1 0,0 0 0-3,0 0 1 5,0 0-3-4,0 0-1 0,0 0-2 6,-7 0-2-8,-27-11-1 4,-6-10 5 0,-4 3 1 1,1-5-1-3,-1-1 2 2,1 7-2 0,1-7 1-1,4 4-1 1,3-1-1-1,6 2 0-1,3 4-1 2,9 8 1 0,7 5 1 1,4-1 3-4,2 3 1 5,1 0 2-3,1 0-1 1,2 0 1-1,-3 0 0 0,3 0 1-1,0 0 0 2,0 0 1-1,0 5 2 0,3 19-1 4,15-2-2-5,5 6-2 0,-3 1 1 5,8-4-1-7,5 2 0 4,-5-5 1 1,4 1 0-2,-5-6-1 0,2-2 1 1,-4-2 0 0,-5-4-1-3,3-1 1 4,-7-2 0-2,0-5 0 1,-4 3 0-1,-2 2 0 1,-3-4 0 2,-4-2 0-7,6 0-1 8,-8 0-1-4,2 0 0 0,4 0 0 1,-1 0-1-2,7-15 1 2,0-14 0 3,-1-4 2-4,1-10-1-3,-5-5 0 3,4-4 1 1,1-2-2-1,-3 3 0 1,0 6 4 0,-2 6-2 0,-5-1-1 1,1 9 1-2,-4 11-2 0,4 6 0 0,-2 7 0 0,1 1 2 1,0 2-2-2,-3 4 0 5,0 0 0-7,0 0 0 5,0 0-1-2,0 0-5 1,0-2-18-2,4-3-31 3,-4 5-35-2,0-7-44 3,0 7-32-4,0 0-91 1,0 0-276 0</inkml:trace>
    </iact:actionData>
  </iact:action>
  <iact:action type="remove" startTime="84891">
    <iact:property name="style" value="instant"/>
    <iact:actionData xml:id="d16" ref="#d14"/>
  </iact:action>
  <iact:action type="add" startTime="84848">
    <iact:property name="dataType" value="strokeEraser"/>
    <iact:actionData xml:id="d17">
      <inkml:trace xmlns:inkml="http://www.w3.org/2003/InkML" xml:id="stk13" contextRef="#ctx0" brushRef="#br2">16933 10965 336 0,'0'0'140'10,"0"0"-32"-3,0 0-4-1,0 0-13 1,0 0-8-1,0 0-24 3,32 8-18 11,-32-3-15-17,5 5-14-3,3 1-10 8,7 6-2-3,-1 0-46 3,-6-15-99 0,0-2-201-1</inkml:trace>
    </iact:actionData>
  </iact:action>
  <iact:action type="remove" startTime="85231">
    <iact:property name="style" value="instant"/>
    <iact:actionData xml:id="d18" ref="#d15"/>
  </iact:action>
  <iact:action type="add" startTime="85246">
    <iact:property name="dataType" value="strokeEraser"/>
    <iact:actionData xml:id="d19">
      <inkml:trace xmlns:inkml="http://www.w3.org/2003/InkML" xml:id="stk14" contextRef="#ctx0" brushRef="#br2">17670 10626 524 0,'0'0'57'27,"0"0"-37"-26,0 0 2 1,0 0-22-1,0 0-9 3,0 0-46 5,13 56-62-3,-13-54-131 0</inkml:trace>
    </iact:actionData>
  </iact:action>
  <iact:action type="add" startTime="89018">
    <iact:property name="dataType"/>
    <iact:actionData xml:id="d20">
      <inkml:trace xmlns:inkml="http://www.w3.org/2003/InkML" xml:id="stk15" contextRef="#ctx0" brushRef="#br5">2286 4609 788 0,'0'0'142'10,"0"0"-97"-4,0 0 19 1,0 0-11 0,0 0 3 1,0 0-9-1,0 0 9 1,-163 40 6-2,139-39-3 2,0 6-1 0,-5-2-26 0,1-1 4-1,-2 6-13 2,-1-2-3-2,-5-1-4 0,3 3-4-1,-4-1 6 2,4-1-2 1,0 4 3-2,-3-4 1-1,-2-3 7 3,-1 3-3-2,2 1-12 3,-2 3-3-1,7-2 4-5,3 2-4 4,0-1 2 0,2-4-2-2,-2 6-1 3,3-2 0-1,-3 3 3 0,1 3-3-2,4 0 1 3,0 3 0-3,3 2-2 3,2 0-2-4,-1 4 0 5,2-4-2-3,-1 1 2 1,-1-1-1 1,4 0-1-4,-1 4-1 3,2 5 0-2,-1-1-1 2,0 5 1 0,-1-4-1 0,7 2 2 0,-3-1-2-2,4 0 0 2,-3 3 0-1,5 1 0 2,1-1 0-3,2 3 1 2,4-2-1 0,0 4 2-1,0-6 0 2,0-2 1-3,0 6-2 9,0 1 1-13,0 3 0 3,4 4 4 3,14-8 0 5,-2 5 2-9,3-8 0 1,-2 3-1 4,3-1-3 1,-1-3-1-8,3-4 0 6,-3-2 2 0,5-2-1 0,8-1 1 0,-3 2 2 0,10 2 0 0,-2-1 0-1,3-4-2 2,-1 6 1-2,3-6 0 1,0 3-2-2,0-6 0 2,5-1 1 2,2 1 1-6,2-6-3 5,14 5 2-3,-4 2 3 2,0 2-4-1,0-2 3 2,-2 0-8-3,5 1 0 2,0-3 0 1,2 2 0-1,-2-2 0 0,-1 0 0-1,5-3 0 2,-5 2 0-5,11-1 0 1,-7 4 0 4,0-3 0 0,-4 1 0-2,-3-4 0-2,-5 1 0 5,4-2 0-4,-1-5 0 3,2-1 0-1,7-4 0-1,-1-2 0 0,-2 0 0 1,3 1 0 0,2 1 0-2,-1 1 0 2,5 2 0-1,-2 3 0 0,7 0 0 1,-1 0 0 0,3-2 0 0,4-6 0 1,4 0 0-5,-2-3 0 4,6 0 0 3,0 0 0-6,1 0 0 2,9 2 0 1,4 1 0 1,7 2 0-4,6 2 0 2,-6 0 0 1,-1 3 0 3,-14-5 0-6,-11-3 0 3,-5 2 0 0,-3-4 0-1,-3 0 0 1,-2 0 0-2,5 0 0 2,3 0 0-1,-6 0 0 0,3-10 0 1,0 7 0 2,3-5 0-2,3 6 0-4,-5 2 0 4,-8 0 0-1,-2 0 0 2,-8 0 0-4,2 0 0 4,-3 0 0-2,5 0 0 3,4 0 0-3,1-3 0-1,0-2 0 2,2 1 0 0,-2 4 0-2,1-2 0 1,3 2 0 2,2 0 0-1,3 0 0 1,1 0 0-4,8 0 0 3,-4 0 0-1,8 0 0 1,-13 0 0-2,-2 0 0 3,-6 0 0-1,-3 0 0 1,-3 0 0-4,-6 0 0 3,1 6 0-1,-5-3 0 1,3-3 0 2,-3 0 0-2,7 0 0-2,-3 0 0 2,4 0 0-1,-5 0 0-1,2 0 0 1,6 0 0 3,-4 0 0-5,7 0 0 2,-2 0 0 2,9 0 0-1,-2 0 0-1,-7 0 0 2,0 0 0-1,-2 0 0-1,-3 0 0-1,-3 0 0 0,-2 0 0 2,-3 0 0 3,0 0 0-6,-4 0 0 3,0-3 0-1,5-3 0 0,5-2 0-1,-2-1 0 4,2 1 0-3,3-5 0-1,6 6 0 2,-8-3 0 1,-1 1 0-1,0 0 0-3,-13-3 0 5,4-2 0-2,-9 0 0-1,1-2 0-1,-4 1 0 2,4-4 0-1,-4-1 0 3,1-2 0-6,-5 0 0 3,0-6 0 2,1 0 0 6,-5-1-5-13,-3-8 1 3,-2 1-2 6,-4-4-2 0,6-2 2-9,-4-3 3 5,1-2-3 0,0 1 1 1,-1 2 1 2,-2 4 1-7,0 3 1 8,-5 2-1-4,-3-2 1 0,-2-3-2 3,-2 1 3-6,-3 0-2 4,0-3 0 0,-8-1 0-2,0-1 1 4,0 0 2-3,0-5-3 0,0 10 0 1,0-4-1-1,-3 7 4-1,-10-1-1 3,0 0 1-3,-11 1 0 5,-3-6-1-6,-12-6 1 6,-6-5 0-8,-7-3 0 5,-2-4 0 0,0 2 0 0,-2-4 1 0,-1 5 1-1,9 7-2 3,-5 11 2-3,-4 5 0 1,1 2-1-1,-8 5 0-2,-3-4 0 1,-10 2 0 6,-4 2 0-8,-3-6-1 4,-6 1 0 0,3 1-1 0,0 4 0 0,6 1-1-2,2 9 2 1,2 3 0 0,0 2 0 1,3 4 0 2,0 6 1-6,2-4 0 5,-2 6-1-2,3-3 2 1,-2 3 0-2,2 0-1 1,0 0 1 2,1-2 0-2,-1-2 1 1,5 2 0-1,2 2 0 2,-1-3 0-3,7 3-1 1,-5 0 0 0,-2 0 1 1,-4 0-1 0,-2 0 0 0,-2 3 1 0,-1 5 1 0,-4-2-2-1,-2 2-1-1,0-3 1 1,-4 2-1 1,-5-2 2 2,4 0-2-4,1-1-1 1,-3-1 0 2,0 2 1-1,-7-3-1-2,-6 1 1 1,-3-3 2 2,-4 0-2-2,6 0 0-1,2 0 0 2,5 0 0 0,7 0-1 1,3 0 3-3,4 0-2 1,2 0 0 1,2 0-1-1,5 0 2 1,-3 0 1 0,8 0-1-1,-4 0-1 1,2-3 3 0,-2-2-4-2,4 0 0 4,5 1 0-4,-6 4 0 2,1-3 0-1,-1 3 0 1,-7 0 0 1,0 0 0-3,0 0 0 0,2 0 0 1,-4 0 0 1,11 0 0-1,4 0 0 0,7 0 0 1,-4 0 0 1,2 3 0-3,-3 6 0 2,-2-4 0 0,-6 1 0 0,6-2 0 1,-4-2 0-4,4 3 0 5,2-1 0-2,3-4 0-4,0 2 0 4,-1 0 0 1,7 4 0-3,-4 1 0 1,8-2 0 0,2-1 0 5,1 4 0-7,2-6 0 3,1 1 0 0,-7-3 0-2,-4 0 0 2,-5 0 0 1,-4 0 0-4,-3 0 0 12,-1-3 0-15,0-11 0 4,5 2 0 7,1 2 0-11,11-1 0 4,7 4 0 2,3 4 0-3,10 1 0 4,1 2 0-1,6-3 0 1,-4 1 0-4,4-1 0 2,-10-1 0 1,-4 1 0 0,-2 3 0-2,-7 0 0 2,-2 0 0 1,-3 0 0-3,0 0 0 2,-3 0 0 0,0-2 0 1,-1-1 0-4,0-6 0 2,7 4 0 1,5 0 0 1,2-1 0-3,7 6 0 2,-8 0 0 0,3 0 0-1,-2 0 0 0,1 0 0 1,3 0 0-1,-2 0 0 1,10 0 0 0,-7 0 0-1,5 0 0 0,2 0 0 2,-4 0 0-3,2 0 0 1,-4 0 0 1,-1 0 0 2,8 0-21-5,9 3-116 4,16-3-119-2,0 0-161 0</inkml:trace>
    </iact:actionData>
  </iact:action>
  <iact:action type="add" startTime="93325">
    <iact:property name="dataType"/>
    <iact:actionData xml:id="d21">
      <inkml:trace xmlns:inkml="http://www.w3.org/2003/InkML" xml:id="stk16" contextRef="#ctx0" brushRef="#br5">10898 5898 489 0,'0'0'246'8,"0"0"-98"-1,0 0-14 2,0 0-59-4,0 0-26 3,0 0 0-1,126 47 10 2,-91-27-5-4,-2 1 2 3,6-1-10 0,-2 0-8-2,0-3-10 2,5-2 2 1,0 5-3-2,12 0-6 1,13 2 3 0,4 3-10-2,4 1 11 5,6 2 0-6,6 3 2 3,0 2-5 1,10 2-3-2,3 1-3 0,0-1-3 0,0-5-1 1,-11 1-6 0,-2-9 6-3,-10 0-2 3,-1-5 2 0,0 0-7 2,-7-6 3-3,7 1-2 1,1-1-2-2,-5-2 0 1,8-1 0-1,-3 2-1 4,5 2 0-4,-1 0 1 2,-1-2-1 0,1 5 1 0,2-5 0 0,0 3 2-1,1-4 1 1,0 4-2-2,3-2-1 3,0 3 1 1,4-3 1-6,-3-3-4 4,-2 4 3 0,-2-4-4 2,0 1 5-7,-1-1-5 4,2-3 2 1,-9 2-2 1,5-4 2-3,-2-3 0 3,-5 2-3-2,-1-2 3 2,-2 3-2-4,1-3-1 2,1 0 0 2,7 5 0-1,9 2 1-2,7 6-1 1,13 7 0 3,7 5 3-3,4 3-3-2,-3 0 2 4,4 1-2 0,-10-7 1-2,2 0 1-1,-5-5-2 2,-4-2 1 0,-4-4 0 0,-10-4 1-2,-9-4 0 2,-8 1 0 0,-10-1 1-2,-3 2-2 3,-2 0 1 1,6 2 0-4,-1 0-2 1,4-1 3-1,0 3 1 2,-3-1-4 0,-1-1 0 0,-2 1 0-2,3-3-1 3,-5 3-1 0,1-2 0 0,-4 2 0-6,-2 1 2 6,1 4 1-3,5 2 0 5,0 5-1-4,7-3 1 3,4 2-1-7,9-2 0 4,-3-4-1 2,2-4 0 0,-5 0-4-4,-3-9 4 0,2 0 0 3,-5 0 0 0,9 4 1 1,-2-4 3-1,-4 7-1 0,0-1-1 0,-1-4-2-2,-9-2 3 3,4 6-2-4,0-6 2 2,-5 3-1 2,-4-3-1 0,-1 0 1-3,-1 0 1 1,-2 0-1 1,2 0 0 1,2 3 0-4,2 2 0 4,3 1 2-2,-2 0-3 1,1 2 2 1,1-2 1-3,7 1-3 3,1-1 0-2,2 0 0-2,-1-1-1 4,0 5 0-2,-1-5 1 1,-1 7-1-2,-4-7 0 1,1-3 0 1,-4 4 0-1,6-2 1 2,1-2 0-3,6 7 0 2,3-3 0 0,0-4-1-1,5 3 1 0,-5-2 3 2,4 3-2-2,-1 2-1 0,-6-2 1 0,0-1-1 2,3 1 1-1,-1 3 0-2,6-1-1 2,-3-2 2 1,-5-1-2-3,-4-2-1 1,-6-3 1 0,-6 0-2 1,-6 0 4 0,1 0-4-1,-6 0 3 3,4 0-1-4,2 0 1 2,-5 0-1-2,7 5 0 2,-3 2-1 0,2-6 1-1,5 3 0 1,1 2-2-1,-2-4 2 0,6 5-1 1,-4 1-1-1,11 2 1 1,-5 2 0-1,2-4-2 2,-3 1 3-4,-1-4-2 4,0 4 1-1,2-4 1-1,4 1 0-1,-5 1-2 3,-1-7 2-1,0 4 0-1,-2-4 0 89,-4 0 0-93,7 0 0-3,-4 0-1 0,-6 0 1 0,0 0 1 0,-4 0-1 0,-5 0-1 0,-1 0 1 0,7 0 0 0,-4 0 0 0,7 3-3 0,0 3 0 0,-4 0 3 31,1 2 0-30,-4 1 0 0,-1-1-2-1,-1-3 2 4,-5 3 0 5,-1-1-2-3,2-2 2 3,-8 1-1-4,-3-4-4 5,-7 4 3-4,0-6-1 0,-2 5 1 1,-3 1 0 3,-3-3-1-2,8 5 1 0,-6-4-4-1,8-2 5-1,1 1-2 2,-2 2 3-2,4 2-3 5,-6 0 0-7,2 2-1 6,2-1 0-3,-11 0-1-1,5 1-1 3,-5 2-2-2,1 1 4 1,-2-3 1-1,2-1 0 0,-5-3 0 2,-1-2-1-4,-7-1 2 4,1-2 0-2,-2 0-4 1,1 3 3-2,-2 1 1 1,8-1 1 1,-6-1 1 1,9 3 1-3,3 7-1 3,0 6 0-2,-2-1-4 1,10 4 0-3,-7 2-1 4,0 2 2-1,-1 0 2 0,-3-1 0-1,-2 4 1 1,2-4-1-1,-3 1 1-1,3 0-2 4,-9-5 1-5,5-3 0 4,-5-2-1-1,-1-2 1 2,1-2 1-5,2 1 0 1,1 1 0 1,-1 2 0 1,-1-6 0 0,0-1-2 0,-5-8 1-1,0 0-1 0,3 0 0 1,-3 0-2 0,0 0-1-1,0 0-2 0,0 0-3 0,0 0-9 3,0 0-2-4,-8 0 2 0,-20-8 14 3,-5-7 4-1,-8 1 1-1,-2-3-1-1,-8 3-1 3,2-2 2 0,5-2-3-3,1 1 0 2,5 3 2 0,10 1 1-1,4 5 0 0,19 8 0-1,3-4 1 2,2 4 1 0,0 0 0 0,0 0 1 0,0 0 2-2,0 0-1 3,0 0 0-2,0 0-1-1,0 0 0 3,0 0 0-2,2 0-2 1,20 8 0-1,-2 6 1 3,8-3 0-2,0 1-2 1,2 5 1-6,0-5 2 7,10 4-3-4,-7-2 0 1,2 0 1-1,2 1-1 2,-5-4 0 1,-4-3-1-1,1 1 0-2,-9-3 1 1,3-5 0 2,-11-1 0-2,1 3 0 1,-7 1 0-1,1-4 0 4,-7 0-1-6,0 0 0 2,0 0 0 1,0 0 0-1,6 0 1 1,-2-20-1-2,1-11 1 3,0-6 0-2,3-1 1 0,-8-7-1 3,2-4 0-4,-2-4-1 1,0-9 1 0,0 3 0 1,0 6 0-1,0 7 0 3,0 19 0-5,0 7 0 4,0 10-1-2,0 1 1 4,0 9-5-6,0 0-51 0,0 0-110 2,-7 0-70 2,3 0-174 6</inkml:trace>
    </iact:actionData>
  </iact:action>
  <iact:action type="add" startTime="100033">
    <iact:property name="dataType"/>
    <iact:actionData xml:id="d22">
      <inkml:trace xmlns:inkml="http://www.w3.org/2003/InkML" xml:id="stk17" contextRef="#ctx0" brushRef="#br3">23839 11873 377 0,'0'0'115'5,"0"0"38"6,0 0-3-6,0 0-26 4,0 0-14 0,0 0-11-4,0 0-19 3,-66 0-3 0,-20 16 11-3,-25 8-33 3,-17-7-25 3,-5-6-17-5,-2-11-10-1,4 0-3 4,11-17-3-2,10-31-31 1,90 23-154-2,5-7-245 4</inkml:trace>
    </iact:actionData>
  </iact:action>
  <iact:action type="add" startTime="101018">
    <iact:property name="dataType"/>
    <iact:actionData xml:id="d23">
      <inkml:trace xmlns:inkml="http://www.w3.org/2003/InkML" xml:id="stk18" contextRef="#ctx0" brushRef="#br3">29917 11707 672 0,'0'0'74'4,"-174"9"80"3,40 13 7 2,-36-5-79-2,-23-9-42 0,-13-8-32 2,6 0-8-3,15 0-11 1,138 0-95 1,23 0-230-1</inkml:trace>
    </iact:actionData>
  </iact:action>
  <iact:action type="add" startTime="106569">
    <iact:property name="dataType" value="strokeEraser"/>
    <iact:actionData xml:id="d24">
      <inkml:trace xmlns:inkml="http://www.w3.org/2003/InkML" xml:id="stk19" contextRef="#ctx0" brushRef="#br2">29926 16058 803 0,'0'0'48'7,"0"0"39"2,0 0-41-4,0 0-40 3,0 0-6-1,0 0-13 2,10 5-55-3,-10-5-111 1,0 0-214 2</inkml:trace>
    </iact:actionData>
  </iact:action>
  <iact:action type="add" startTime="106910">
    <iact:property name="dataType" value="strokeEraser"/>
    <iact:actionData xml:id="d25">
      <inkml:trace xmlns:inkml="http://www.w3.org/2003/InkML" xml:id="stk20" contextRef="#ctx0" brushRef="#br2">29926 16058 644 0</inkml:trace>
    </iact:actionData>
  </iact:action>
  <iact:action type="remove" startTime="106944">
    <iact:property name="style" value="instant"/>
    <iact:actionData xml:id="d26" ref="#d22"/>
  </iact:action>
  <iact:action type="add" startTime="106926">
    <iact:property name="dataType" value="strokeEraser"/>
    <iact:actionData xml:id="d27">
      <inkml:trace xmlns:inkml="http://www.w3.org/2003/InkML" xml:id="stk21" contextRef="#ctx0" brushRef="#br2">29926 16058 644 0,'113'163'25'48,"-113"-163"-20"-47,0 0-5 1,0 0-61 1,0 0-159-1</inkml:trace>
    </iact:actionData>
  </iact:action>
  <iact:action type="remove" startTime="107680">
    <iact:property name="style" value="instant"/>
    <iact:actionData xml:id="d28" ref="#d23"/>
  </iact:action>
  <iact:action type="add" startTime="107700">
    <iact:property name="dataType" value="strokeEraser"/>
    <iact:actionData xml:id="d29">
      <inkml:trace xmlns:inkml="http://www.w3.org/2003/InkML" xml:id="stk22" contextRef="#ctx0" brushRef="#br2">35761 16153 528 0,'0'0'106'28,"0"0"-43"-28,0 0-25 2,0 0-37-2,0 0-1 6,0 0-67 1,0 0-122-1,-13-51-281 2</inkml:trace>
    </iact:actionData>
  </iact:action>
  <iact:action type="add" startTime="110037">
    <iact:property name="dataType"/>
    <iact:actionData xml:id="d30">
      <inkml:trace xmlns:inkml="http://www.w3.org/2003/InkML" xml:id="stk23" contextRef="#ctx0" brushRef="#br3">22957 13571 215 0,'0'0'120'8,"0"0"10"0,0 0 23-3,0 0-12 7,0 0-26-7,0 0 12 3,-266-23-37-3,126 23-11 5,-18 0-11-4,-15 4-18 2,2 11-15 2,-3 2-18-6,24-5-14 4,12 0-3-1,18-11-3 1,22-1-3-1,24 0-44 1,31 0-85 7,43-10-110-15,0 2-489 10</inkml:trace>
    </iact:actionData>
  </iact:action>
  <iact:action type="add" startTime="110945">
    <iact:property name="dataType"/>
    <iact:actionData xml:id="d31">
      <inkml:trace xmlns:inkml="http://www.w3.org/2003/InkML" xml:id="stk24" contextRef="#ctx0" brushRef="#br3">26576 13514 59 0,'0'0'483'7,"0"0"-347"1,0 0-1-2,0 0-46 2,-294 8 19 1,104-4-40-2,-22-2-16-1,-11 5-4 1,11-3-20 2,28 5-22-4,21 2-6 3,22 6-10 6,25 3-89-10,104-12-149 5,4-4-390-4</inkml:trace>
    </iact:actionData>
  </iact:action>
  <iact:action type="add" startTime="114651">
    <iact:property name="dataType"/>
    <iact:actionData xml:id="d32">
      <inkml:trace xmlns:inkml="http://www.w3.org/2003/InkML" xml:id="stk25" contextRef="#ctx0" brushRef="#br3">21477 15982 566 0,'0'0'190'9,"0"0"-26"-4,0 0-47 3,0 0-57 1,171 3-17-2,-115-3-2-1,14 0 7 1,8-15-2-1,15 4-3 2,18-3-4-1,13 0 0 1,5 3-3-1,6 2-3 2,-5 1-1-3,3 3-7 2,5-2-9-2,0 2-1 5,-1-6 0-2,4 2-4-1,4 4-2-3,0 0-4 2,6-10 1 1,4 4-1 0,1-2-2-1,-5 0 4-1,-5-4 0 4,2 4 0-3,-4-1 3 0,-6-3-3 0,-11 3-1 1,-14 3-6-1,-8-6 0 0,3 7 0 1,1 3 1-1,4 1 0 2,-1 6 1-2,-2 0 2 3,-7 0 2-4,-3 0 0 1,-7 0 1 0,-1 0 1-1,4 0-2 3,-8 0-4-1,-2 0 2-2,-8 0-1 4,-8 3-2-3,-9-3 0 0,-5 0-1-1,-5 0 2 2,-8 0-2-1,2 0 0 2,-7 0 0-4,-15 0 1 4,0 0-1-1,-14 0 0 1,-6 0 1-4,-3 0 0 5,0 0-1-4,0 0-1 2,0 3-2-1,0 4-2 0,-43 3 2 2,-21 7 0 1,-20 3 2-6,-24-2 1 3,-22 0 0 1,-22-13-1-2,-24 7 1 2,-11-3-1 3,-13-5 1-4,5 2 0-3,5 1 4 5,1-5-3 1,-3 3 1-3,-1 3 0 0,0 1 4 1,4-1-4-1,13 4-2 0,6-4 0-1,6 1 2 4,12-1 0-2,9-3-1 1,5-2 0-6,7-3 2 5,4 0-3-2,1 0 1 3,11 0 1-1,5 0-1 2,11 0-1-4,11 0 1 0,1 0 0 1,6 4 0-1,4 4 0 3,5 0 0-2,3-2-1 4,0 2 0-4,9 1 0 1,13-9 0-2,6 5-3 0,12-5 1 3,6 0 1-2,8 0-1-1,5 0 2 3,7 0-1-2,2 0 0 1,1 0 1 0,0 0 0-2,0 0 1 0,0 0 0 3,0 0 0 0,27 0 1-2,43 0 0 1,31 0-1 2,34 0-1-6,23 0-1 4,25-5 0 7,11-7 0-13,16 5-3 3,5 0 4 2,-4-1 0 8,1 3 1-13,-6-2 1 5,-15 7 0 1,-7 0 1 0,-7 0 0-2,-7 0 1 2,-9 0 0-2,-9 12-3 1,-9-4 0 1,-2-5-1 0,-3 3 0 0,-2-3-1-2,-11-1 0 3,-15 10 1-3,-15-7 0 3,-13 1 4-3,-19 1-4 1,-22 1 1 2,-18-4 1-2,-13-4 0 0,-10 0 2 0,0 0-4 1,0 0-4 2,-30 0 0-3,-57 0-3-1,-46 0 7 3,-38 0 1-2,-21 0-1 0,-24 0 2 0,-23 0-1 0,-9 0 0 0,-10 0 3 1,6 0-4 0,20 15-2 0,15 10-1 0,18 4 2-3,24-4 0 3,22 0 1 1,20-3 1-1,21-4 0-2,20-9-1 1,22 1 0 2,19-7 0-1,28-3 0-2,13 0 0 1,10 0-1 3,0 0-1-5,1 0 2 2,65 0 2 1,25-13-1 0,45-9-1-1,32 9 1 2,19 1-1-3,25 7 0 2,11 3 1 1,-8 2-1-2,-8 0 2-1,-29 0-1 5,-18 0 2-5,-22 0 2 1,-25 13-2 0,-25 1-3 1,-24-4-2-1,-25 2 1 0,-16-12 1 1,-17 5 1 0,-2-5 0 0,-4 10-1-2,-37 7-4 2,-66 11-1 0,-58-1 1-2,-41 2 4 2,-34-7 1-1,-18-10-1 1,5 1-3 0,19-8 0 1,35 5 3-1,46 1-1 0,37 0 1 0,33 1 0-4,34-4 0 5,19-3 2-1,23-2-1 0,3-3 0-2,17 5 2 3,70 1 1-2,54 6 4 1,52-7-7-3,41 3-1 3,13 5-1 0,-8-3 1-1,-27 4 4 1,-43-2-2 0,-41-1 1 0,-44-2-1 0,-32-9-2-2,-36 0-1 0,-16 0-3 3,0 0-1-2,-32 0-9 0,-52-26-46 1,-41-11-67-1,-14 18-14 3,70 13-110-4,13 6-181 1</inkml:trace>
    </iact:actionData>
  </iact:action>
</iact:actions>
</file>

<file path=ppt/ink/inkAction7.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7T03:17:15.052"/>
    </inkml:context>
    <inkml:brush xml:id="br0">
      <inkml:brushProperty name="width" value="0.05292" units="cm"/>
      <inkml:brushProperty name="height" value="0.05292" units="cm"/>
    </inkml:brush>
  </inkml:definitions>
  <iact:action type="add" startTime="5598">
    <iact:property name="dataType"/>
    <iact:actionData xml:id="d0">
      <inkml:trace xmlns:inkml="http://www.w3.org/2003/InkML" xml:id="stk0" contextRef="#ctx0" brushRef="#br0">20426 15886 569 0,'0'0'169'3,"0"0"-60"-3,0 0-17 0,0 0-25 0,0 0-8 0,0 0-2 0,0 0 9 0,43-11-2 1,-7 11-2 0,5-6-10-1,13 3-1 1,8 1-6 0,16-5-10 1,12 6-1 130,15-11-3-132,12 0-1 0,16 4-4 1,8-3-1 0,10 2-6-1,12-2-5 1,1 3-1-1,4 5-2 0,-1 3-1 0,-13 0 2 0,-14 0 2 0,1 0-3 0,-3 0 2 0,-5 0-6 1,5 0-3-1,-1 0 2 0,1 0 2 0,6 0-6 6,-4 0 4 2,5 0-2 130,-3-6-2-138,-3 4 1 0,-7-7 2 0,-7 6-4 0,-5 3 1 0,-4 0 1 1,-3 0 0 0,-11 0 0-1,-5 0-1 1,-14 0 0-1,-11 0-3 0,-2 0 2 0,-11 0 0 0,-2 0-1 1,-10 0 0 1,-6 0 0-2,-13 0 1 1,-7 0 1 1,-14-2-2 2,-1 2 0 6,-4 0 0-4,-2 0 1 122,0 0-1-128,0 0-3 0,0 0 0 0,-55 0-3 1,-35 0 6-1,-35 0 0 0,-47 14 1 0,-40-3 1 0,-46 4 1 0,-39-11-3 0,-21-4 0 0,-19 0-3 0,3 0 0 1,14 0 3 1,16-4 5-1,14 4-3-1,20 0-1 0,6 4-1 144,26 22 0-141,25-7-2-2,29 1-3-1,34-3 3 0,29-17 0 0,30 0 1 0,27 0-1 0,19 0 0 1,18 0 1-1,9 0-6 0,14 0 2 1,1 0 4-1,0 0 0 0,3 0 1 1,0 0 0-1,0 0 0 2,39 0 2-2,45 0 3 0,53 0-1 1,52 0-4 2,43 0 1 132,26-13 1-135,28 1 0 0,-9 0 5 0,-12 4 0 0,-4-1 1 0,-29 7-5 1,1 2 4-1,-15 0 3 0,-10 0-4 0,-15 0 2 0,-22 0 1 1,-20 6 0-1,-21-1 0 0,-28 1 1 2,-19-6-4-2,-20 2 1 0,-26 5-6 0,-14-7 1 4,-19 1 0 148,-4 3-1-152,0-1 0 0,-4 8-1 0,-77 5-3 0,-73 7-2 0,-82 0 1 0,-56-10 2 0,-45-8-1 0,-8-5 1 0,5 0 2 0,11 0 0 0,34 0 2 0,16 8-2 0,42 9-2 1,44 5-2-1,41 0 1 2,49-2 0-2,45-7 2 1,26-6 2 0,23-5-1 2,9-2 3 3,0 0-3 141,58 0 0-145,67 0 0-2,62-5-2 0,55-15 2 0,35-2 0 0,14 2 2 1,6-9 4-1,-14 9-6 0,-27 7-3 0,-31 1-1 0,-31 10 4 0,-37 2 3 0,-32 0 1 0,-30 0-4 0,-37 0 4 0,-29 0 0 1,-19 0-1 0,-10 0-3-1,-33 0 0 0,-90 32-2 140,-71 17-2-140,-63 1 4 0,-15-4-2 0,13-11 2 0,19-14 4 0,27-7-4 0,32-5 0 0,30-6-4 0,46-3-35 1,49 0-117-1,56 0-98 0,19 0-259 0</inkml:trace>
    </iact:actionData>
  </iact:action>
</iact:actions>
</file>

<file path=ppt/ink/inkAction8.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7T03:24:22.406"/>
    </inkml:context>
    <inkml:brush xml:id="br0">
      <inkml:brushProperty name="width" value="0.05292" units="cm"/>
      <inkml:brushProperty name="height" value="0.05292" units="cm"/>
      <inkml:brushProperty name="color" value="#00B050"/>
    </inkml:brush>
  </inkml:definitions>
  <iact:action type="add" startTime="2807">
    <iact:property name="dataType"/>
    <iact:actionData xml:id="d0">
      <inkml:trace xmlns:inkml="http://www.w3.org/2003/InkML" xml:id="stk0" contextRef="#ctx0" brushRef="#br0">6045 6225 176 0,'0'0'631'17,"0"0"-511"-17,0 0-26 2,0 0-31-2,161 0-3 2,-87 0-10 20,21 8 19-20,23-8-1-2,20 0-9 22,31 0 0-21,33-14-6-1,19-21-6 18,27 0 6-16,22-6-11 1,0 11-14 3,19 2 0 1,11 8-5 15,-10 7 4-20,0 7-10-2,-6 6 3 24,-15 0-7-21,-11 0-1-2,-21 8 0-1,-25-1-12 23,-19-7 1-21,-19 0-1-2,-26 0 1 4,-24 0 2 36,-27-9 1-40,-26-9-1 0,-29 8-1 0,-18 0 0 2,-17 8-2 5,-7-1-1 15,0-6 0-20,0-1-2-2,-48-5-1 22,-42 4 3-20,-30 9 1-1,-40 2-1 2,-28 0 2 16,-34 17 3-15,-39 18-2-4,-46 5 1 16,-45 2 0-15,-32-5-3 6,-8-4-3 14,17-7-1-19,24-7 4 1,26-2 3-2,21 0 10 6,28-2-2 12,29 4-11-18,38-5 0 3,44 3-7 5,40-5 1-4,32-7-1 2,40-3-2 15,15-2 1-20,12 0-1-2,11 0 0 8,4 0 4 15,6-11 4-22,5 3 1 0,0-4 0 4,28 4 3 14,41 3 1-18,36-1 0 1,31 0-2 7,35-7 0 9,48-13 0-16,35-4 1 0,33-8-1 21,23 2 2-22,12-1-3 0,7 5-1 4,1 12 5 11,-21 5 7-15,-22 13 1 5,-25 2 4 15,-31 0-5-18,-31 0 0-3,-32 10-4 4,-30-1-5 12,-31-4-3-15,-32-5 0 4,-33 4 2 13,-23-4 0-15,-10 0-1-2,-9 0-1 35,0 9-2-35,-75 1-5-1,-60 12-3 1,-81 7 10-1,-70 8 4 15,-70 8-2-12,-42 2 0 14,-16 0-2-12,12-2-5-4,28-4 1 4,26-14 4 0,31-7 3 13,31-10 7-17,28-7-10 4,47-3-5 17,41 0 0-20,47 0 1-2,46 0 0 15,35-4 0-13,26-8 0 2,16 1 1 12,0-9 2-15,57 0 1 7,44-7 3 11,51 2 0-18,41-2-1-1,45 2 0 21,26-3-1-20,21 0 4 0,12 0-5 5,3 3-1 17,-8 4-2-20,-11 8 1-3,-33 1 2 21,-28 4 2-17,-37-6-2-2,-40 3-2 0,-32-3-22 5,-29-1-53 20,-28 2-58-24,-11 11-28-2,-43 2-138 0,0 0-531 5</inkml:trace>
    </iact:actionData>
  </iact:action>
  <iact:action type="add" startTime="4584">
    <iact:property name="dataType"/>
    <iact:actionData xml:id="d1">
      <inkml:trace xmlns:inkml="http://www.w3.org/2003/InkML" xml:id="stk1" contextRef="#ctx0" brushRef="#br0">22755 6423 134 0,'0'0'535'9,"0"0"-400"-7,0 0-9 6,0 0-36-3,177-17-39 15,-84 24 5-19,15 10 0-1,20-7 3 7,18-6-7 13,21-4 3-17,14 0-30-1,16 0 20 16,15 0-4-17,16 0-13 4,6 0 0 1,-4 0-6 16,-4 11 1-21,-2 0 2-1,0-3-16 5,2-8 4 3,7 0-5 10,0 0 3-13,-1 0-7-5,-10 0 1 23,-13 0-1-22,-18 0 2 0,-21 0 0 16,-25 0 2-13,-22 0 1-3,-33 0-4 17,-19 0 1-16,-19 0-5-2,-23 0-1 6,-4 0-2 14,-18 0 2-15,-3 0 1-5,-1 0-1 20,-3 0-6-20,0 0 2 2,-46-4-9 21,-51-16-1-19,-51-7 9-4,-36 3 5 2,-42 1 2 7,-32 3-2 11,-35 13 0-15,-25 7-2-5,-15 0 2 6,-9 2 0-2,-10 23 0 16,-6 8 2-17,-8-4 4-2,2-4-6 7,37-8 0 0,36-9-2 30,46-1 0-37,39-7 2 0,48 0 0-1,35 0 3 0,50 0-2 19,32 0-1-18,25 0-2 0,16 0 0 20,5 0-2-19,75-12 4 0,53-14 10 3,60-5-10 30,43-2 0-35,45-1 0 0,37-5 0 1,28 6 3-1,11 4-1 18,-15 12 0-17,-12 17 2 5,-8 0-4 1,6 0-2 13,6 9 2-19,-10 11 2-1,-26 2 2 25,-43-6 5-22,-44-4 9-2,-46-4-6-1,-49-4-2 21,-39-4-1-19,-34 0-6-2,-23 0-1 18,-9 0-2-14,-10 0-1-4,-1 0-4 21,0-8 1-21,-32-9-7 2,-61-3 1 19,-52 3 6-15,-58 2 3-5,-57 6 1 2,-46 4 1 15,-32 2-1-15,-17 3-2-2,7 0 0 9,15 0 2-5,14 0 1 15,24 3 5-19,21 11-2-1,32 6-4 25,39-5 0-21,50-2-3-3,44-4 2 0,44-4 0 22,34-5 1-23,14 0 0 1,17 0 0 18,0 0 0-17,67-10 5-2,60-22 4 21,57-5-3-20,41 5-2 0,32 0-2 19,5 0-2-17,-1 5 3-3,-13 4-3 20,-18 1-1-18,-12 10-2-2,-11 4 2 21,-20 5 1-18,-25 3 0-3,-33 0 3 21,-37 0-2-19,-36-4-1-1,-27 4 1 5,-22 0-1 22,-7 0-2-27,-23 0-27 0,-64 0-81-1,-53 0-55 7,-44 0 17 28,86 0-19-32,4 0-188-3</inkml:trace>
    </iact:actionData>
  </iact:action>
  <iact:action type="add" startTime="6337">
    <iact:property name="dataType"/>
    <iact:actionData xml:id="d2">
      <inkml:trace xmlns:inkml="http://www.w3.org/2003/InkML" xml:id="stk2" contextRef="#ctx0" brushRef="#br0">10047 8454 907 0,'0'0'149'7,"0"0"-99"-7,0 0-7 4,0 0-22 17,0 0 0-19,0 0 17-2,0 0 10 5,-190-69-7 17,119 69 7-22,-3 0-10 2,-5 5-3 21,5 22-9-22,-3 1-13-1,-1 11-7 4,-2 6-3 15,0 6-2-17,8 10 2 2,6 7 0 18,14 7 2-20,17 7 2-2,15 2-1 19,17 0 1-16,3 7 5-2,10-5-2 4,35-2-2 18,19 1 0-22,16-12-1-1,17-11-1 5,19-6 3 2,9-16-4 18,14-11 3-24,-2-16 2 1,-3-13 1 2,-7 0-7 17,-18-20 2-19,-3-29-2-2,-15-13 0 6,-7-7-3 16,-11 5-1-20,-12 8 0-2,-22 13 2 25,-12 7-2-22,-6 10 0-1,-8 4 2-2,-10 3-2 19,-2 7-2-17,-1 7 2-2,0 5-1 7,0 0 1 14,0 0-2-19,0 0 2-2,0 0-3 22,0 0 2-21,-12 0 1 0,-14 0 2 3,-4 10 6 16,-11 2 5-17,-5 0-1-3,-5-5-1 25,-8-1-3-22,2 1 0-3,1-7-5 2,8 7-1 18,7-4 1-18,5-3-3 1,19 0 0 20,4 3-1-21,7-3-5-1,1 0-23 4,5 0-45-1,0 0-20 18,0 0-39-19,0 0-61-3,0 0-256 24</inkml:trace>
    </iact:actionData>
  </iact:action>
  <iact:action type="add" startTime="7078">
    <iact:property name="dataType"/>
    <iact:actionData xml:id="d3">
      <inkml:trace xmlns:inkml="http://www.w3.org/2003/InkML" xml:id="stk3" contextRef="#ctx0" brushRef="#br0">11373 9248 736 0,'0'0'128'6,"0"0"-46"20,0 0-16-26,0 0 13 3,-158 55-12-3,99-20-12 6,11-1-6 24,8 2-12-28,15 4-7-2,9-3-7 0,10 0-1 29,6-10 4-27,0-7-6-2,10-9-3 0,24-11-12 3,12 0-2 14,5 0-1-16,-5-31 1 17,-5-8-2-16,-11-1 1-1,-4 4-2 17,-11-1 0-18,-6 9-1 4,-5 9 1 12,-4 12-1-15,0 6 1 6,0 1 0 9,0 0 2-13,0 17-1 1,0 21 3 24,0 10 13-26,0-1-8-2,0-2-1 0,3 2-3 8,4-12-2 12,-1-6-3-17,-2-9-1-3,3-3 1 18,2-12-18-13,3-5-24-5,-1 0-50 16,7-29-57-13,-13 4-76-1,-5-7-413 6</inkml:trace>
    </iact:actionData>
  </iact:action>
  <iact:action type="add" startTime="7582">
    <iact:property name="dataType"/>
    <iact:actionData xml:id="d4">
      <inkml:trace xmlns:inkml="http://www.w3.org/2003/InkML" xml:id="stk4" contextRef="#ctx0" brushRef="#br0">11573 8536 75 0,'0'0'663'6,"0"0"-513"-6,0 0-7 2,0 0-66 1,0 0-15 15,14 152 13-16,-4-80 3-1,3 14-2 16,1 13-22-16,2 4-17 17,2 9-6-15,5-7-8-3,-3-10-7 6,-3-10-10 13,2-17-5-19,-3-12-1 16,-4-17-3-13,1-14-22-3,-4-14-36 19,1-11-41-16,4 0-69-2,-14-13-89 15,3-10-516-14</inkml:trace>
    </iact:actionData>
  </iact:action>
  <iact:action type="add" startTime="7865">
    <iact:property name="dataType"/>
    <iact:actionData xml:id="d5">
      <inkml:trace xmlns:inkml="http://www.w3.org/2003/InkML" xml:id="stk5" contextRef="#ctx0" brushRef="#br0">12132 9505 693 0,'0'0'183'4,"0"0"-18"17,0 0-73-19,0 0-15-2,0 0-18 22,0 0-6-19,52 128-20-3,-46-111-19 3,-4-2-14 29,-2-12-2-31,0-3-49-1,0 0-63 0,0 0-109 22,0-20-395-15</inkml:trace>
    </iact:actionData>
  </iact:action>
  <iact:action type="add" startTime="8145">
    <iact:property name="dataType"/>
    <iact:actionData xml:id="d6">
      <inkml:trace xmlns:inkml="http://www.w3.org/2003/InkML" xml:id="stk6" contextRef="#ctx0" brushRef="#br0">11946 8996 404 0,'0'0'274'5,"0"0"-178"-5,0 0-24 1,0 0-17 2,0 0 0 14,0 0-9-14,0 0-16-2,0-102-11 20,0 91-12-17,-7-4-3-4,5 6-4 6,-1 4-74 20,3 2-461-25</inkml:trace>
    </iact:actionData>
  </iact:action>
  <iact:action type="add" startTime="8504">
    <iact:property name="dataType"/>
    <iact:actionData xml:id="d7">
      <inkml:trace xmlns:inkml="http://www.w3.org/2003/InkML" xml:id="stk7" contextRef="#ctx0" brushRef="#br0">12658 8565 635 0,'0'0'215'3,"0"0"-57"-3,0 0-64 0,0 0-23 1,50 188-23 6,-37-90 13 10,1 11-6-14,-3 5-15-3,5 4-13 21,-3-3-8-21,3-3-1 2,-1-9-7 17,1-17-3-17,-1-16-5 0,-6-23-2 21,-3-18-1-22,-3-21-19-1,1-8-38 17,-1 0-48-16,1-39-43 20,-4 8-57-20,5 4-76 1</inkml:trace>
    </iact:actionData>
  </iact:action>
  <iact:action type="add" startTime="8734">
    <iact:property name="dataType"/>
    <iact:actionData xml:id="d8">
      <inkml:trace xmlns:inkml="http://www.w3.org/2003/InkML" xml:id="stk8" contextRef="#ctx0" brushRef="#br0">13116 9522 624 0,'0'0'192'7,"0"0"-23"-3,161-20-86 17,-108 6-29-20,-2-6-4 6,-3-8 0-4,-3-8-15 14,-13-1-9-14,-11-5-18 15,-10 2-8-17,-11 1 0 0,0 8-1 22,0 8-1-21,-32 11-1-2,-6 12-4 2,-5 0-7 16,-1 12-3-18,1 24 3 17,5 9 14-15,9 4 0 0,6 1 7 4,11-3 8 11,12 4 8-14,0-3-1 17,0-4 4-18,9-2 7-2,20-6 0 4,10-11-2 2,4-5-12 13,2-13-7-15,8-4-3-3,-6-3-9 7,6 0-2 13,-10 0-15-18,-2-3-28-3,-11-21-63 4,0-2-36 16,-25 8-63-18,1 5-216-1</inkml:trace>
    </iact:actionData>
  </iact:action>
  <iact:action type="add" startTime="9167">
    <iact:property name="dataType"/>
    <iact:actionData xml:id="d9">
      <inkml:trace xmlns:inkml="http://www.w3.org/2003/InkML" xml:id="stk9" contextRef="#ctx0" brushRef="#br0">14117 9160 476 0,'0'0'100'7,"0"0"69"12,0 0-29-17,-197 105-39-2,157-60-32 8,11-3-12 14,13 0-5-22,11 0-3 0,5-3 0 18,0-4-7-18,19-10-6 16,25-8-17-14,12-17-9 1,1 0-5 16,-1-17-5-16,-11-30-3-1,-6-5-2 18,-17 0-1-19,-6 3 3-1,-13 9 1 18,-3 16 1-17,0 9-1 1,0 13 1 17,0 2 2-17,0 0 0 14,0 11 3-15,0 22 17 1,0 11 8 32,0-2-4-34,0-1-7 0,1 2-11 0,11-6-1 15,-8 1-5-13,8-1 0-1,2-1-1 18,0-8-9-18,-1-4-42 0,-6-14-37 18,6-7-43-17,-13-3-34-2,4 0-271 19</inkml:trace>
    </iact:actionData>
  </iact:action>
  <iact:action type="add" startTime="9567">
    <iact:property name="dataType"/>
    <iact:actionData xml:id="d10">
      <inkml:trace xmlns:inkml="http://www.w3.org/2003/InkML" xml:id="stk10" contextRef="#ctx0" brushRef="#br0">14452 9633 466 0,'0'0'185'13,"0"0"-33"-13,34-152-24 4,-23 99-45 1,-6 5-21 13,6 11-11-15,5 16 12-3,0 4 11 4,1 10-17 15,-1 7-12-19,-1 0-8 18,2 0-11-14,11 37-15-2,-1 12-11 14,1 3-3-13,1 8-21-3,-2-4-9 18,-2-9-28-16,7-2-23 19,-7-11-16-18,8-12-27-3,-23-22-185 2,-1 0-337 18</inkml:trace>
    </iact:actionData>
  </iact:action>
  <iact:action type="add" startTime="10238">
    <iact:property name="dataType"/>
    <iact:actionData xml:id="d11">
      <inkml:trace xmlns:inkml="http://www.w3.org/2003/InkML" xml:id="stk11" contextRef="#ctx0" brushRef="#br0">15442 9655 680 0,'0'0'297'5,"0"0"-202"-1,0 0-36 17,0 0-52-19,28-214 5-2,-28 106-2 7,0-4-3 10,0-10 1-16,0 0 6 2,0-4 3 13,-18 20-3-15,0 19-1 18,6 33-3-16,3 27-4-1,9 18 2 17,0 9 1-18,0 22 7-1,0 41 66 23,28 27-9-20,12 8-59 1,5 0 6-3,2-11 1 8,3-17-9-4,-6-23-9 17,-3-18 1-20,1-26-4-2,-5-3-7 6,-1-15-6 17,4-37 7-21,-4-15 4-2,-1-12 1 23,2-5-1-20,-5 3 2-3,-7 12 0 3,-8 24 0 17,-7 20 2-17,-7 16-2-3,0 9 3 4,10 12 11 23,5 55 28-23,11 29 40-4,8 25-57 2,-3 3-18 23,2-1-3-24,-7-3 0 0,0-9-4 8,-3-12-2-7,-9-18-4 22,-1-16-24-21,-4-18-26-2,1-22-10 0,3-16-34 6,7-9-56 15,2-17-19-20,-17-15-144-2,4 0-289 24</inkml:trace>
    </iact:actionData>
  </iact:action>
  <iact:action type="add" startTime="10794">
    <iact:property name="dataType"/>
    <iact:actionData xml:id="d12">
      <inkml:trace xmlns:inkml="http://www.w3.org/2003/InkML" xml:id="stk12" contextRef="#ctx0" brushRef="#br0">17087 9136 463 0,'0'0'157'5,"0"0"-58"-1,0 0-9 2,0 0 21 17,0 0-25-21,-213 110-15 0,158-63-14 16,19-2-7-17,11-6-6-1,11-5-8 19,5-9-16-19,9-8-5 0,0-4-4 20,32-9-1-19,20-4 0 18,5 0-6-19,-1-2-4 2,-9-30-3 13,-11-4-1-15,-8-5-1 9,-7-2 2 12,-12 4 0-17,-2 10 1-4,-4 12 1 0,-3 10 1 24,0 7 0-21,0 0 1-3,0 0-1 5,0 7 4 22,0 30 26-27,0 13-2 2,0 1-19 0,6-1-3 20,7-1-6-19,0-4 0-3,0-9-3 4,2-5-21 17,2-12-32-19,6-14-34-2,-1-5-47 18,-15 0-140-17,2-17-417 4</inkml:trace>
    </iact:actionData>
  </iact:action>
  <iact:action type="add" startTime="11244">
    <iact:property name="dataType"/>
    <iact:actionData xml:id="d13">
      <inkml:trace xmlns:inkml="http://www.w3.org/2003/InkML" xml:id="stk13" contextRef="#ctx0" brushRef="#br0">17498 8261 98 0,'0'0'541'2,"0"0"-406"5,0 0 9 15,0 0-49-18,40 231-29-4,-28-130-1 2,-1 9-11 16,5 5 7-17,2-3-25 20,2-1-3-20,2-5-3-1,0-7-5 2,-2-10-10 21,3-13-1-22,-4-17-6-1,-6-24-8 18,-4-13-3-13,-4-19-16-2,-2-3-42 14,2-12-51-15,2-27-48 0,-3 8-130 20</inkml:trace>
    </iact:actionData>
  </iact:action>
  <iact:action type="add" startTime="11516">
    <iact:property name="dataType"/>
    <iact:actionData xml:id="d14">
      <inkml:trace xmlns:inkml="http://www.w3.org/2003/InkML" xml:id="stk14" contextRef="#ctx0" brushRef="#br0">17896 8996 509 0,'0'0'276'3,"0"0"-203"2,0 0 48 0,0 0-22 4,-201-17-35 11,133 17-27-19,5 0-20-1,17 0-10 18,5 1-7-15,17 3 0-2,11 2-1 17,13 5-57-16,0-8-76 2,0 5-127 15</inkml:trace>
    </iact:actionData>
  </iact:action>
  <iact:action type="add" startTime="11809">
    <iact:property name="dataType"/>
    <iact:actionData xml:id="d15">
      <inkml:trace xmlns:inkml="http://www.w3.org/2003/InkML" xml:id="stk15" contextRef="#ctx0" brushRef="#br0">18296 9530 640 0,'0'0'179'7,"0"0"-36"-6,9-158-54-1,-9 108-29 2,0 1 7 3,0 10-2 2,0 2-12-1,0 4-8 12,0 9-13-16,0-2-9 2,4 3 2 16,17 10-8-18,-1-4-9-2,0 14-5 19,4 3-3-17,0 0-12-2,-1 0-68 29,16 3-72-26,-25 14-123-3,0-2-526 0</inkml:trace>
    </iact:actionData>
  </iact:action>
  <iact:action type="add" startTime="12030">
    <iact:property name="dataType"/>
    <iact:actionData xml:id="d16">
      <inkml:trace xmlns:inkml="http://www.w3.org/2003/InkML" xml:id="stk16" contextRef="#ctx0" brushRef="#br0">18831 9246 587 0,'0'0'225'4,"0"0"-38"3,0 0-79 16,0 0-45-23,71 168-25 5,-69-146-16-3,-2-7-17 24,0-10-5-26,0-5-15 2,0 0-77 0,-5-3-136 14,-5-22-194-14</inkml:trace>
    </iact:actionData>
  </iact:action>
  <iact:action type="add" startTime="12197">
    <iact:property name="dataType"/>
    <iact:actionData xml:id="d17">
      <inkml:trace xmlns:inkml="http://www.w3.org/2003/InkML" xml:id="stk17" contextRef="#ctx0" brushRef="#br0">18763 8846 596 0,'0'0'119'4,"0"0"6"3,0 0-73-2,0 0-30 5,0 0-17-6,0 0-1 12,12-101-4-14,17 123-79 2,-13-7-177 23,4-7-163-25</inkml:trace>
    </iact:actionData>
  </iact:action>
  <iact:action type="add" startTime="12377">
    <iact:property name="dataType"/>
    <iact:actionData xml:id="d18">
      <inkml:trace xmlns:inkml="http://www.w3.org/2003/InkML" xml:id="stk18" contextRef="#ctx0" brushRef="#br0">19324 8928 442 0,'0'0'122'4,"0"0"11"2,0 0-33-1,-90 177-30 4,44-122 5 11,5 6-15-17,15-5-7-3,6 0 1 4,18-5 1 14,2-7 2-17,0-6-5 34,13-8-6-35,16-8-4 0,11-3-19 0,-4-10-17 0,4-9-6 18,-3 0-9-16,-5-6-30-2,-5-29-37 22,-2-2-47-22,-22 20-46 0,-3 0-236 22</inkml:trace>
    </iact:actionData>
  </iact:action>
  <iact:action type="add" startTime="12602">
    <iact:property name="dataType"/>
    <iact:actionData xml:id="d19">
      <inkml:trace xmlns:inkml="http://www.w3.org/2003/InkML" xml:id="stk19" contextRef="#ctx0" brushRef="#br0">19530 9248 456 0,'0'0'221'22,"0"0"-60"-18,0 0-31-4,162-76-69 3,-127 53-23 16,-12-4-18-16,-2-2-7-3,-8 1-8 24,-10-3-5-19,-3 6 0-5,0 3-1 0,0 8-3 35,-16 8-2-35,-5 6 0 0,1 0 1 0,0 12 1 19,-1 18 4-18,7 7 6 1,5 2 2 12,6 3 4-13,3 1 4 2,0-7 0 17,0-5-2-19,8-6-1 3,13-6-6 13,10-7-6-15,9-7-1 4,14-5-16-2,10 0-32 28,13-8-43-32,-51-9-120 1,4-2-209-1</inkml:trace>
    </iact:actionData>
  </iact:action>
  <iact:action type="add" startTime="13110">
    <iact:property name="dataType"/>
    <iact:actionData xml:id="d20">
      <inkml:trace xmlns:inkml="http://www.w3.org/2003/InkML" xml:id="stk20" contextRef="#ctx0" brushRef="#br0">20559 8837 186 0,'0'0'229'5,"0"0"-134"-5,0 0-7 21,0 0-63-18,0 0-14-1,0 0 11-1,-100 26 49 5,49 9-23 15,2-3-15-20,3 5-10 2,14-3 8 15,9-1 9-14,14-2 13-4,5-3 2 21,4-5-5-19,0 3-5-2,13-4 6 16,24 1 1-14,10 5-6 1,3-6-21 16,0 1-16-18,-5-2-6 20,-11 3 5-17,-6 0 0-4,-15 7-5 0,-12 3-3 22,-1 3-1-21,-10-2-7-1,-36-5-8 5,-12-11-21 20,-22-7-25-23,-8-12-10-2,-9 0-48 22,53 0-137-21,1-5-280-1</inkml:trace>
    </iact:actionData>
  </iact:action>
  <iact:action type="add" startTime="14175">
    <iact:property name="dataType"/>
    <iact:actionData xml:id="d21">
      <inkml:trace xmlns:inkml="http://www.w3.org/2003/InkML" xml:id="stk21" contextRef="#ctx0" brushRef="#br0">8203 9021 505 0,'0'0'163'6,"0"0"-6"-5,0 0-11 0,0 0-62 22,0 0-12-20,0 0-12-2,0 0-7 3,13 8-13 16,-78 9-4-18,-10-5 17-2,-19-9-14 19,-4-3-17-16,-7 0-12-3,3-32 0 19,-1-13-5-17,6-11-4 1,10-13 1 14,13-17-1-13,18-6-1-4,15-12-1 23,18-6 1-23,23-11-2 0,0-20 2 10,30-13 0-3,24-18 3 10,10-2-3-14,-8 7 0-1,-9 17 0 6,-10 19 0 9,-13 28-1-13,-4 26 1-1,-7 23 2 17,-7 17-2-18,1 14 3-2,-4 12 3 21,0 5 0-20,-3 4-2-1,0 2 1 6,0 5-1 13,-26 41 2-16,-28 21 13-1,-3 14 5 15,-9 9-10-15,-1 3-4-1,-1 1-6 15,6-6 0-14,8-9-3 2,11-12 0 14,11-19 0-15,13-19-1 17,6-19-1-19,11-10 1 0,2 0-1 5,0-19-6 14,2-32-1-18,34-16 8-1,5-15-1 4,18-7 2 15,5-10-2-17,16-2 2-3,-9 9-1 6,-8 21 0 11,-12 24 0-14,-12 21 0 3,-11 20 1 15,-2 6 2-19,-6 0 5 0,5 46 7 0,1 19-9 14,4 12-3-14,-1 6 1 18,-4-6-2-18,4-6-1-1,-2-4-1 5,0-10 0 13,6-1-11-17,2-11-30-2,14-5-20 18,15-10-46-11,-41-30-72-5,12 0-113-1</inkml:trace>
    </iact:actionData>
  </iact:action>
  <iact:action type="add" startTime="15567">
    <iact:property name="dataType"/>
    <iact:actionData xml:id="d22">
      <inkml:trace xmlns:inkml="http://www.w3.org/2003/InkML" xml:id="stk22" contextRef="#ctx0" brushRef="#br0">22213 8585 263 0,'0'0'470'7,"0"0"-296"-7,0 0-44 22,0 0-46-20,0 0-12 0,0 0 2 1,0 0-12 14,154 81-5-14,-77-51-7 0,14-6-20 15,20-1-3-16,18-10-3-1,24 1-2 18,12-5-6-18,0-6 4 3,-1-3 3 16,1 0-7-19,-8-26-4-1,-1-27-1 21,-6-23 0-20,-19-18-9-1,-10-20-2 9,-18-23-4-4,-13-24 2 15,-11-8-7-16,-13 0-4-4,-10 5 11 26,-15 9-1-23,-14 6-6-3,-8 0 7 2,-15 11 1 19,-4 24-4-17,0 20-3-4,-3 33-1 9,-8 29-4-6,2 19 9 26,-2 13-2-29,-5 0-3 0,-18 8-6 2,2 29 9 4,-13 13 6 9,-2 11 6-14,-6 13-4 19,-2 7-1-19,-1 1 0 0,-1-3-1 5,1-1 2 3,5-8 0 9,5-4 0-9,2-14 0-7,14-13-1-2,4-9-1 7,11-17 2 23,6-5-1-29,8-8-2 1,1 0 0-2,0 0-5 7,0 0-3 13,4-30 4-17,36-15 5-3,10-19 2 21,1-11 0-19,17-9-1-2,-7-2-1 6,-4 6 0 13,-10 15 0-16,-13 18 1-3,-11 20 0 6,-7 10-1 15,-7 10 2-19,-7 7-1-1,7 0 7 34,7 9 25-33,13 43 7-2,7 14-6 0,12 21-22 2,4 11-5 18,3 1 1-18,6-5-7-2,-9-8 0 6,1-14 0 3,-13-3-1 13,1-11-2-20,-5-10 1-1,-4-6-5 22,0-10-29-20,-5-8-19-1,-9-6-30-2,5-13-54 6,-23-5-61 15,0 0-107-18</inkml:trace>
    </iact:actionData>
  </iact:action>
</iact:actions>
</file>

<file path=ppt/ink/inkAction9.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17T03:26:24.025"/>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7030A0"/>
    </inkml:brush>
    <inkml:brush xml:id="br2">
      <inkml:brushProperty name="width" value="0.055" units="cm"/>
      <inkml:brushProperty name="height" value="0.055" units="cm"/>
    </inkml:brush>
    <inkml:brush xml:id="br3">
      <inkml:brushProperty name="width" value="0.05292" units="cm"/>
      <inkml:brushProperty name="height" value="0.05292" units="cm"/>
      <inkml:brushProperty name="color" value="#FF0000"/>
    </inkml:brush>
  </inkml:definitions>
  <iact:action type="add" startTime="3051">
    <iact:property name="dataType"/>
    <iact:actionData xml:id="d0">
      <inkml:trace xmlns:inkml="http://www.w3.org/2003/InkML" xml:id="stk0" contextRef="#ctx0" brushRef="#br0">17989 6225 514 0,'0'0'264'17,"0"0"-183"-15,0 0-24 0,0 0 12 6,0 0 10-1,0 0-4 0,-190 165-10 1,102-117-7 2,-21-3 1-4,-18-1-9 1,-18 5-10 1,-12-5-9 1,-14 1-9-3,-13 0 2 2,-13-6-4-2,-3 5-2 6,-2-9-3-7,14 2 2 2,8 3-4 0,6 1-3 1,6 2 1 0,0-2-1 0,-2-1 5 0,4-3-5 2,-3-3 8-6,11 0-6 4,5-1-10-1,12-6-2 0,5 2 0 1,8-4 0-2,4 5 0 5,3-4-2-5,1 2 1 4,14-5 1-4,2 1-1-1,13 0-2 3,2-1-5 0,-2 1 2-2,4 2-3 4,0 3 5-2,3-2 1-1,14-2-3 2,14-4-19-4,15-10 12 3,15-4 7-1,11-4-1-1,13-3 6 3,2 4 1-2,0-4 2 5,0 0-2-10,0 0 0 9,0 0 0-6,0 0 0 4,0 0-4-5,0 0 0 5,0-9 3-1,0-7-2-1,0-1 3 1,0-2 0-1,8-1 0 1,15-4 2-2,11-7-1 6,2 0 0-6,6-5-1 2,-1-3 0-4,1 0 1 5,-8 2 1-2,3 3-1 1,-10 6-1 0,-1 4 3-1,-10 0-1 0,-8 8-2 1,-1 7 2 1,-4 6 1-2,-3 3 0-1,0 0-3 3,0 0-2-2,0 3-9 0,-31 28 11 1,-12 14 0-1,-9 3 4 1,4 5 0-1,4-1-4 1,-2-5 2 2,10-6 2-3,1-7-2-3,6-10-2 4,9-3 1 0,-1-6 0 1,14-4 4-1,0-9 7-2,7 2 11 1,0-3 10 2,0 9 1-3,20-3-6 0,24 3 2 3,15-3-9-2,6-3-5 2,8-4 1-2,-5 0-3 0,0 0-7 1,-6 0-4-2,-5 0-1 2,-6 2-2 1,-15 7-5-2,-6 2-20 0,-7 10-62 2,-8 3-89-2,-15-10-104 1,0 0-425 0</inkml:trace>
    </iact:actionData>
  </iact:action>
  <iact:action type="add" startTime="6953">
    <iact:property name="dataType"/>
    <iact:actionData xml:id="d1">
      <inkml:trace xmlns:inkml="http://www.w3.org/2003/InkML" xml:id="stk1" contextRef="#ctx0" brushRef="#br1">3903 2439 403 0,'0'0'597'7,"0"0"-489"5,0 0-46-7,0 0 2 3,0 0 6 2,0 0-7-4,-211 19-2 0,148-11-21 3,-11 4 2-4,0-1 6 2,-7 10 5 4,-5-2-5-5,2-2-6 1,-4-4-10-1,-1-4-8 2,2 0 2 0,-1-3-6-2,8 2-4 5,-6-3-1-3,2-5 0-1,0 0-3-2,-8 0 1 3,-4 0-1 0,-10 0-3 0,-3-13-2-2,2-6 2 3,4-3 0-1,9 9-1 0,6-1-3 0,11 2-1 2,9 7 2-7,11 2-1 4,6 1 1 1,8 2 1-1,5 0 2 2,2 0-3-4,0 0 0 5,-1 0-2-1,0 0 1-3,-5 0-2 1,0 2 3-1,0 6-1 2,0 1-4 0,-2-4-1 0,4 5 2-1,-2-3-2 1,-1-1 1-1,9 1-1-1,5 0 0 2,8-4-1 0,10-1 2 0,2 3-1 0,5-5 0-2,4 4 0 2,-3-4 0 2,3 0 1-4,0 0-2 1,0 6 1 0,0-1 0 2,-2 10 1-1,0 2 2-3,2 7-2 4,0 10 1-1,0 6-1-1,0 5-2-1,0 5 1 3,0 4 0-1,0 5 0-3,0 2-1 5,4 4 0-3,9 11 1 1,0 3 0-1,1 8 0 0,1 6 0 0,-3 8 0 2,-7 0 0-2,-5-6-1 0,0-9 0 3,0-9 0-4,0-1-1 3,0 3-1-5,-3 2 0 4,-7 3 1 0,6 4-1 0,-3 2 2-2,-2 3-2 3,3-1-5-1,-7 1-1 1,0-3-1-2,-1-2 3 0,-4-7-2 0,2 3-2 0,-1 0-1 1,4 3 6 1,0 1-1 1,-3-7-3-7,3 1 9 3,1-7-2 3,-5 4 2-3,1-3 1 3,0 0-1-3,4-6 1 3,1 1-2-2,3 4 1 2,4 1 1-3,-2-6-3 1,-4-2-5 2,6-9 7-1,-9-12 0-3,7 3-3 3,-4 3-6 1,7-6 6-1,-1-5-1-2,1-5 1 1,3-13 4 2,-2-10-5-1,2-2 1-3,0-10-2 3,0 1 1 0,0 0-1-1,0-3 4 0,0 3 2 1,0 0 0 1,0 0 1-4,0-3-1 3,16 0 1 0,13 0 0 1,7 0 0-2,5 0-1 1,7 0 0 0,8 0 0-2,14 0 2 3,11-3 1-4,12-9-1 2,11-3 3 2,9-2 1-2,8 2 3 1,-4 4 3-1,0 2-4 2,-2 7 6-3,-6 2-3 1,12 0 1 1,10 0-2 0,12 0-2 0,11-3-4-1,0-6-2 4,4 1-2-5,8-4 6 0,3 4-1 1,9 3 2 0,-9 5-1 3,-8 0 1-1,-1 0 1-6,-11 17-3 7,-3-1 1-2,1 7 1-2,-7-4-5 1,1-4 4 2,34 2 1 1,-5-12-2-1,-2-5-5-3,-11 0-2 1,-37 0 1 2,-3 0 1-2,7 0 1-1,0 5 1 3,-2 9-1-2,-6 1 2 2,-3-4-3-4,-1-5 1 4,-2-5-1-2,-3-1 2 3,9 0-2-6,-9 0 0 4,-5 0 2 0,-2 0 2 1,-3 0-4-4,0 4 4 4,0 2 0-1,6-6-2-1,-6 0-1 0,3 0 0 0,-3 0-2 4,-5 0 0-6,-2 0 0 4,7 0 0-2,-3 0 1 3,6 0-1-5,1 0 1 1,7 0 1 1,2 0-1 2,6 0 1-3,-5 0 1 1,3 0-1 1,-1 0 0 0,-10 0 0 0,-2 0 2-1,-4 0-3 0,3 0 0 1,0 0 0-2,4 0 0 3,5 0 0-2,7 0 0 1,2 0 0 1,5 0 0-4,-1 2 0 3,-6 10 0 0,-1-2 0 0,-9 5 0-2,4-3 0 3,-1-1 0-2,-7-2 0 3,2-5 0-4,-7 2 0 0,-1-3 0 2,-3 1 0-1,-1-4 0 2,-5 0 0-3,-10 0 0 2,-4 0 0 1,-1 0 0-2,-7 0 0-1,6 0 0 3,6 0 0-4,3 0 0 6,1 0 0-4,-1 0 0 0,-6 0 0 2,-3 0 0 0,-2 0 0-4,-2-4 0 1,1 1 0 1,2 1 0 2,-4 2 0-2,4 0 0 0,-3-4 0 3,-6 0 0-3,-1-5-5-2,-3 3 1 3,-6-3 2 0,5 3-1 0,-2 1 2-2,2 3 0 3,-1-1-1-2,2-1 2 1,-1 1-2-2,4 1 2 2,4-1-2 0,-3 1 1 0,5-1 0-2,4 3 0 2,1 0 1 0,1 0-1 1,2 0 0-1,3 0 1-1,-13 0-1-1,3 0-2 0,-9 0 3 2,-3-4-1 0,0 0-1 2,1-5 2-2,2 6-2-4,6 3 1 5,-2 0 1 0,-5 0-2-5,-1 0 1 5,-5 0-2-2,-10 0 1 2,-7 0-3-4,-5 0 5 4,-1 0-3-2,-5 0 1 3,-2 3-1-5,-6-3 0 1,1 0 0 3,-7 0 0-1,3 0 0-2,-8 0 1 3,-1 0-2-1,3 0 2-2,-6 0-1 1,0 0-1 2,3-7-2-1,-3-28-3-3,0-19 2 5,0-16-1 0,0-11 3 4,0-21 3-9,-12-8-3-4,-5-11-1 6,-2-10 5 0,7-7-3 1,-1-3 3 4,3 1 0-6,4-3-2 1,-1 2 1-3,6-5 1 4,-2-6-1-1,-9-2 2 1,3-1-2-1,1 2-2 1,-7 0 4 1,-1 10-2-1,3 10 0-4,-3 19-4 6,8 15 4-3,-4 11 1 0,10 7 0 1,0 11 0 0,-1 2 1-1,3 1-2 1,0 8 1 0,0 1 0 0,0-2-1-3,0 7 0 3,0-1-1-1,0 4-2 2,0 5 2-1,0 9-1-2,0 9 0 3,0 9 3-2,0 3 0-1,0 10 0 2,3 1 0 0,-1 4 1 1,0 0-3-4,-2-5 1 3,0 0-2 1,0-10-4-2,-12-4 1-1,-11 1 6 3,-3-1 1-2,-2 7-2 2,-3 1 0-3,-6 9 1 2,-8 2 1-2,-14 0 0 4,-9 0 0-4,-12 0 0 1,-4 0-1 1,-6 0 1-2,-5 0 0 2,-3 0 1 0,-2 0 0 1,5 0-1-2,2-8 1 0,5-1 0 0,1-7 1 1,-8-1-1-2,-8-2 1 2,-14-5-1-1,-16-2-1 3,-8 1 4-3,0-6-4 1,-4 6-1-1,-5 0 1 0,-4 3 0-1,-2 0 0 1,-1-5 0 2,12 5 0-1,7-3 4-1,2-6-3 1,9 3 4-1,6 0-2 0,1 6 3 0,8 2 1 1,2 6-1 0,3 6 1-2,-3 1-3 3,-11 5 2-1,4-1-3 0,2 0 0-1,-9 1-1-1,2-5-2 4,-1 2 1-4,-5 0 0-1,4 2-1 3,-5 3 2 2,4 0-1-2,5 0 1-3,2 0 1 3,7 0 1 0,0 0-2 1,1 0 1-4,0-10-1 4,7 6-1-1,5-1 1 5,8 1 0-11,-3 4 2 7,7 0-3-2,-5 0 3-1,-15 0-3 1,-5 0 1 3,-7 0-2-5,-9 0 3 4,5 4-3-4,-4-4 0 6,1 0-2-6,8 0 2 3,1 2-1-2,3 3 0 5,11 7 1-6,7-1 0 5,2 0 1-4,0 1 0 3,6-7 0-4,-3 1-1 3,6-4 0-1,3 1 0 2,1 2 1-3,3 2-1 2,-5-4 2 2,-4-1-2-4,-1 0 1 0,-1 1 2 2,4 4 0-1,-7 1-1 2,-4 0 0-1,-8 6 0-2,-2-2 1 3,-4 3-1-2,-4 0 0-1,4 2-2 3,-7-2-1-4,0-5 1 6,-9-1 2-6,1 2 2 3,-4 4-2 2,-1-5 1 8,5 7 2-14,0 0 0-3,11 3-2 8,9 4 1 0,3-9-2-7,5 0 3 5,2-7-5 1,-1-8 2 0,6 0 0-2,2 0 1 1,8 0 1 0,4-8-2 3,11-1-1-4,16 3 2 3,12 4-2-3,16-1-1 2,7 3 0-1,10 0-3 1,-2 0-6 0,5 0-28 0,14 0-44-1,41 11-49-1,-15-5-127 3,5-6-184-1</inkml:trace>
    </iact:actionData>
  </iact:action>
  <iact:action type="add" startTime="11867">
    <iact:property name="dataType"/>
    <iact:actionData xml:id="d2">
      <inkml:trace xmlns:inkml="http://www.w3.org/2003/InkML" xml:id="stk2" contextRef="#ctx0" brushRef="#br1">10560 6603 595 0,'0'0'187'7,"0"0"-94"1,0 0-6 0,0 0-47-2,0 0-21 3,0 0 0-1,0 0 1 2,0-7 1-7,0 7 2 5,0 0 4 1,-3 0 13-1,-11 17 11-3,-1 7-23 5,2 7-7-4,-3 8-8 3,5 3-1-4,-1 4-2 4,5 4 1-2,-2 6 5-1,8 2 7 4,1 8 1-4,0-1 1 3,0 3-3-3,0-6-4 2,0 2-7 0,0-5-1 0,13-6-1-2,3-8-2 3,-2-4-1-2,4-9 0 1,-5-4 0-1,3-4-1 1,-5-5 2-1,2-6 1 1,-1-4-4-1,-8-1 0 0,3-3 0 0,-4 2 0 1,-3-4-1 1,0-1-3-1,3-2 3-2,-3 0-3 2,0 0 2 0,0 0-2-2,0 0 0 2,0 0 0 0,0 0-1-1,0 0 0 0,0 0 0 1,0 0-1 0,0-9-3 0,-17-24 4-3,-22-6 2 7,-2-6-1-5,-4-1 0 1,10 10-1-4,2 2 0 4,10 7 1 0,3 9 0 1,7 7 0 0,8 5 0-4,2 4 0 2,3 2 0 1,0 0 1-1,0 0 2 1,0 0-3 0,0 0 5-2,0 0 5 2,0 23 0-1,8 11-6 0,15-1 3 0,3 1 7 1,-3-2 5 0,2-6-2 2,1 0-3-5,-4-9 0 3,-4-5-1 0,-7-10 4-1,-4-2 0-1,1 0 0 3,4 0-6-1,8-17-6-1,8-25 1-1,1-6 4 4,0-8 2-2,-3-7 1 1,-6 5-1-6,1 2-5 5,-10 10-1 0,-5 8-4 2,4 6-1-4,-7 13 0 0,0 2-2 3,0 8 1-2,-3 4-7 1,0 5-30-2,7 0-81 1,-7 0-56 2,1 3-177-2</inkml:trace>
    </iact:actionData>
  </iact:action>
  <iact:action type="add" startTime="13277">
    <iact:property name="dataType"/>
    <iact:actionData xml:id="d3">
      <inkml:trace xmlns:inkml="http://www.w3.org/2003/InkML" xml:id="stk3" contextRef="#ctx0" brushRef="#br1">10569 10980 483 0,'0'0'377'8,"0"0"-241"3,0 0-28-8,0 0-46 5,201 5-15 1,-124 1 5 1,15-6-9-6,24 0 3 2,21 0 4 7,27 0-1-8,0 0-16 1,3 0 7 0,-8 0-8 2,-13 0-8 1,-6 0-6-2,-19 0-4 2,-15 0-9-3,-25 0-5 3,-17 0 1-3,-15 0 0 2,-18 0 0 0,-14 0 1 0,-4 0-1-2,-13 0 0 0,0 0-1 3,-23 0-2-1,-60 19 2 1,-38 1 0-2,-39-3 1 0,-28-9 3 0,-14-5-4-1,-5-3-2 4,10 0-1-5,16 0 2 4,20 0 0-2,25 0 1 0,28-13 0 1,23-2 0 0,24 3-1-1,29 4 1 1,16-1-1-2,13 8 1 3,3-6 0-1,0 5 2-2,19-4 0 3,37 2 1-1,20 3-2-3,34-3 0 3,31 4 1 1,25 0-2-2,21 0 1 0,8 0 0 1,-13 0 0-1,-5 0 3 1,-18 0-1-1,-21 0 0 1,-17 0-1 0,-24 5-1 0,-21-5 2-2,-18 0 6 2,-16 0-3 0,-14 0-4-1,-12 0-2-1,-9 0-1 2,0 0 1 0,-7 0-3 0,0 0 0-2,-11 0-1 3,-60 0 4 0,-41 0 4-3,-43 0-3 1,-35 0 3 3,-20-5-4-5,1-8 0 3,12-4-2-2,28 2 0 2,25 4 2 0,35 5 1 0,33 4-1-2,29 2 2 2,27-3-1 0,10 0 0-1,10 1 1 2,0-3 2-2,20-2 12 1,54 1 5-1,30 2-13 0,40 1-3 0,20-1-3 0,12 2 0 2,3-2 0-3,-15 4 0 4,-28 0 0-4,-35 0 0 2,-37 0-2 0,-28 0 3-1,-20 0 3-1,-11 0-2 4,-5 0-4-5,0 0-1 3,-61 0-4 1,-60 0 5-2,-47 0 1-1,-29-2-1 2,-17-1 0 2,11 3 2-4,21 0 1 0,29 0 4 2,41 0-4 2,30 0-2-4,28 0 0 1,23 0 0 1,17 0-1 1,14 0-4-2,0 0-36 0,29 0-81 0,3 0-129 2,0 0-397-3</inkml:trace>
    </iact:actionData>
  </iact:action>
  <iact:action type="add" startTime="20155">
    <iact:property name="dataType"/>
    <iact:actionData xml:id="d4">
      <inkml:trace xmlns:inkml="http://www.w3.org/2003/InkML" xml:id="stk4" contextRef="#ctx0" brushRef="#br0">4953 14436 190 0,'0'0'149'5,"0"0"-65"1,0 0-20 4,0 0-16-1,0 0-5-2,0 0-3 0,0 0 27 0,85 6 11-1,-77-6-17 3,4 0-7-4,4 0-17 4,-3 0-15-2,7 0-3 0,-1 0-4-1,3 0 2 4,1 0-2-4,2 0-3 1,6 0 1 1,1 0-3 0,0 0-2-1,0 0 0-1,4 0-2 2,-2 0 0 3,2 0 1-5,-3 0-1 0,1 0-1 5,3 0 0-4,2 0-2 0,2 0-1-1,-5 0 2 4,5 0 0-5,2 0-2 2,5 0 3 1,1 0-1 2,2 0-2-3,-2-2 4 3,2-8-2-6,3 5 0 6,5-1 1-4,-2 6 2 1,1-3-1 2,6 1-1-1,-11-2 0-1,4 0 2-2,4 0 0 4,-2-2-3 1,-1 6 1-6,-1 0-4 4,-2 0 1 0,-3 0 1 1,-3 0 3-2,2 0 4 2,-2 0-3-1,3 0 2-3,3 0-1 1,2 3-3 2,-1 0-2 3,10 5-1-7,-4 1 0 4,-4 0-2-1,1 5 0 5,-2-3 0-8,-1-4 0 2,-3 3 1 2,2-10-1 0,-7 2 0-2,5 2-1 2,1-4 1 1,-3 0 0-2,-5 1 0-1,-3-1 1 2,1 0-1-1,-1 0 1 0,5 0-1 0,-4 0 0 1,5 3 0 1,2 1 0-2,2-1 0 1,0-3 1-1,-1 2-1 1,4-2 0-2,1 0-1 3,2 0 0-2,-2 0 1 0,4 0-2 0,-11 0-1 3,4 0 3-5,1 0 0 2,-3 0 1 1,-2 0-1 2,-3 0 0-5,-3 0 0 4,-8 0 0-1,5 0 1 0,-2 0-1-2,-1 0 0-1,-2 0 0 5,3 0-1-1,1 0 1-3,4 0-1 0,1 0 1 5,4 0-1-4,-2 0 0 1,9 0 1-2,-11 0 0 2,7 0 0-2,3 0 0 2,-1 0 0 1,-2 0 0-2,-1 0 0-1,-6 0-1 3,0 0 1-3,-5 0 0 6,-1 0 0-8,2 0 0 3,-6 0-1 2,5 0 1 0,0-12 0-3,0 5-1 2,5 1 0-2,-3-3 1 3,9 4 0-4,-2 0 0 3,5-4 0-1,-1 3 0 0,1 1 0 1,-3-1 0 1,4-3 0-1,3 5-1-3,1 0 0 3,6 4 1 2,2 0 0-4,-2 0-3 0,1 0 2 3,3 0 1-2,1 0 0 1,-2 0 1-1,-4 0 0 1,-3 0-1-1,-5 0 0-1,-7 0 0 2,-5 0 1 4,-4 0-1-7,4 0 0 1,4 0-1 2,0 0 1 1,-1 0 0-3,4 0 0 0,-4 0 0 2,0 0-1 3,-2-9 0-5,-4 2 0 2,0 0 1-1,-1 6 0 3,-4 1 0-6,5 0 1 2,2 0-1 4,1 0 1-4,4 0-1 5,0 0 0-6,-5 0-1 3,-1 0 1-1,2 0 0 0,-4 0-1-1,4 10 0 4,-5-2 1-3,1 2 0 0,-6-8-1 1,5-2 1 2,-1 0 0-5,-2 0-1 2,-1 0 0 1,-4 0 1-1,3 0 0-1,-7 0 0 4,7 0-1-4,0 0 1 3,3 0 0-1,3 0 0-2,-1 2 1 2,2 2 0-1,2 1 0 0,4-1 0 1,-8 1 0 1,6-3-1-2,-6-2 0 0,2 3 1 0,-1-3-1 2,-1 3-1-3,5 1 1 1,-4-2 1 0,1-2 1 3,0 3-2-4,-5-3 0 1,0 2 0 1,-4-2 0 6,0 0 0-11,-5 0 1 3,7 0-1 4,-4 0-2-3,4 0 2-2,2 0 4 2,0 0-3 2,-1 0 1-4,1 0 0 5,-3 3 0-4,-2 2 1 2,-5-1-2-2,-6-3 0 2,6 3-1 5,-1 2 1-9,0-4-1 3,6 3 0-1,-3 2 0 3,1-2 1-2,-1 2-1-1,-4-2 0 4,1-5 0-1,-2 3 0-2,2 0 1-1,-2 1-1 0,7 2 0 6,4-2 0-8,3-1 0 4,0-1-1 0,3-2 1 0,-1 3 0-1,2-1 0 2,-1 4-1-2,7-2 1 1,2 1 0-3,3 0 2 3,-2-2-1 0,-4 3-1 0,-3-4 0-2,-5 1-1 3,-2-3 1 0,4 0-3-5,-7 0 3 4,2 0 0-1,2 0 1 1,-2 0 0-2,-2 0-1 4,8 0 3-2,-6 0-1-1,1 0 1-1,2 0-3 2,-2 0-4 1,0 0 2-2,-1-7 2-1,1 3 2 2,1-2 1 0,-6 4 1-1,-2 2-1 0,3-4 0 1,0 4-2 0,0 0 2-1,-1 0-2 1,-4 0 1 4,4 0-1-8,-3-1-1 2,-1 1 1 0,-3-4-2 4,-6-2-1-3,5 6 0-1,-4-5 2 2,2 5 0 1,-2-2 0-3,2-5 0 3,-1 7 0-1,-3-6 0-2,2 2-2 0,-2 1 1 2,-1 0 1 2,-1 0 3-4,-6 3-2 2,-1-2 0 0,1 2-1 1,-3-4 0-5,-2 1 1 2,0 3-1 7,1-2 1-7,-5-1-1 0,1 3-7 1,-1-4-3 3,3 4 10-4,-3 0 2 2,5-3-1-2,-5 2 1 3,2-3-2-2,4 2-3 0,-1 2 0 1,0-3 1-1,0-5-1 1,3-4-2-1,-3-7-1 1,2-10 5 0,-1-4-3-1,4-9 1 0,-6 0-1 1,-1 7 4-2,3 4 3 3,-6 13-1-2,0 3-2 1,0-4-6-2,0 1-76 2,0 16-89 1,-6 0-218-2</inkml:trace>
    </iact:actionData>
  </iact:action>
  <iact:action type="remove" startTime="25382">
    <iact:property name="style" value="instant"/>
    <iact:actionData xml:id="d5" ref="#d4"/>
  </iact:action>
  <iact:action type="add" startTime="25396">
    <iact:property name="dataType" value="strokeEraser"/>
    <iact:actionData xml:id="d6">
      <inkml:trace xmlns:inkml="http://www.w3.org/2003/InkML" xml:id="stk5" contextRef="#ctx0" brushRef="#br2">14527 18755 329 0,'0'0'290'20,"0"0"-187"-17,0 0-13-3,0 0-43 7,0 0-47 2,0 0-39-2,0 0-114-1,26 66-335 2</inkml:trace>
    </iact:actionData>
  </iact:action>
  <iact:action type="add" startTime="27128">
    <iact:property name="dataType"/>
    <iact:actionData xml:id="d7">
      <inkml:trace xmlns:inkml="http://www.w3.org/2003/InkML" xml:id="stk6" contextRef="#ctx0" brushRef="#br0">4568 13958 478 0,'0'0'301'6,"0"0"-185"3,0 0-19-3,0 0-38 3,0 0-27-3,0 0-6 2,0 0 5-2,25 17-5 2,-18 6 0 0,-1 7 12-3,1 2-12 4,-1-5-2-1,-5 2-11 0,8-7-4-2,-6-1-2 2,-2-6-4-1,6 0-2 1,-7-5 0-1,8-1 2 2,-4 6 0-2,0-5 3 1,5 2-1-2,-5-1 1 3,4 0 1-3,0-5-4 2,0 3 4 0,2-1 2 1,0-1-3-4,-3 5-1 4,5 0-2-1,-4 2 3-2,1-3-2 2,-2 1 0 0,-2-1 2-1,3-9-2 0,-8-2-2 1,3 0 0 1,-3 0 2-4,0 0 3 3,2 3-3 0,-2 2 0 0,0 2 2-2,7-2 2 2,-3 0-5 2,1-2-3-3,-2 0 2 0,-3 1 0 4,4-2 1-6,-4-2 1 4,3 0 2-5,-2 0 1 8,-1 0 3-7,9 0 2 2,-2 0-1 2,5 0-2-2,4 0-1-1,5 2-5 2,-2-2 0 2,6 6 3-5,-5-3 2 4,8-3 0-4,1 0-2 4,1 0 1-3,4 0-3 2,-4 0-1 1,3 0-1-5,1 0 7 5,-1 6 4 1,5-3 6-4,-5-3-3-1,6 0-2 3,-3 0-2 1,5 0-5 1,3 0-2-6,0 0-1 6,3 0 0-3,2 0 0 1,2-3 2-2,0 1 1 3,-5 2 1-1,0-4-2-3,2 4-1 4,-4 0 0-1,2-3 1-2,0 3-2 2,2-2-1 1,2 2 1-3,0 0-1 1,0 0 0 2,-3 0-1-1,0 0 1-2,4 0 2 1,-5 0-2 1,-3 0 1-2,1 0-1 3,-4 0-1 1,-2 0 0 2,-2 0-1-8,5 0-1 3,1 0 0-2,-1 2 1 2,-1 1 0 5,4 1 0-6,5-2-1-2,2 3 1 4,7-5 0 1,1 3 0-2,2 0-1 1,-2 1 0-3,-5-4 0 4,-8 5 3-3,-2-3-3 2,-6-2 0 0,-5 3-3 2,3-3 3-4,5 3-1 1,-8-1 1-1,8-2-1 2,-4 0 1-1,0 0-1 3,5 0 1-4,0 0 0 0,3 0-1 2,5 0 1 0,7 0 0-1,-3 0 0 0,4 0 1 3,1 0-1-5,-3 0-1 6,-2 0 1-4,0 0 1 1,-8 0-1-3,-1 0 0 4,-1-2 0-2,2-4 0 2,-7 4 0-4,-1-3 1 4,-1-2-1-1,-3 4 0 2,5 3 1-6,-6 0-1 3,5 0 0 1,-5 0 0-2,4 0 1 3,-7 0-1-3,-1 0 0 3,-1 0 1-1,1 10-1-2,2 14 0 2,3 8 0-2,-4 3-4 2,1 7 4 3,-4-3-4-6,-2-1 4 2,-8-1-1 1,-4-1 0-1,-3-3 0-1,-7-1-1 3,-3-7 0 0,0-6 2-3,0-4-1 1,0-8 0-1,0-1-2 5,0 1 0-5,0-5-3 1,0-2-9 1,0 0 4 0,0 0 6-2,12 0 5 1,1-15 2 3,3-9-2-2,7-4 0-1,5-3 0 2,5 0 2-2,-1 5-2-1,-3 3 1 1,3 4-1 0,0-1 2 1,2 1-1-1,0 2-1 2,6 6 3-2,1-1-3 1,-2 5 1-2,2 3 1 1,4-1-1 0,5 1 1 1,7 2-2 2,5-1 2-2,-1-3-1-2,0 4-1 2,0 2 0 0,-5 0-1-3,1 0 1 4,-2 0 0-1,-7-6 0 0,1 6-2-1,-5-3 2-2,-4 0 0 6,1 3 0-5,-1-6 0 2,1 1 0-1,2 2 0 1,-3-2 0-2,7 5 3 2,0-3-3 0,-1-2 0 1,5-1 2-3,0-2-2 2,1-1-2-1,3 7 2-1,1-2 2 1,1 4-1 7,-1 0 1-8,1 0 1-2,-5 0 0 4,0-3-3 1,-5-2 0-5,-5-2 0 4,3 6 0 2,-2-3 0-3,-2 2 5-2,2 2 1 3,1 0-3 2,1 0 0-3,-2 0 1 0,2 0-3 1,-4 0 1 0,2 0-2-2,1 0 0 2,1-6 0 1,0 6 2-1,2-4-1-3,-3 3 2 4,2 1 1-2,5-4-1-1,-10 2-3 4,2-1 1-1,-10 3 0-4,7 0 1 1,-4 0 0 10,-1 0 2-12,1 0 2-2,0 0-5 7,-7 0-2-3,3 0 4 1,-5 0-3 1,7 0 1 4,-1 0-2-8,0 0-1 5,4 0 1-3,-4 0 1 4,2 0 0-4,-2 0 0 1,8 0 1 1,-2 0-1 0,1 0 0-1,-3 0-1 0,2 0 0 3,-1 0 1-6,-2 0 0 4,-1 0 2-1,1 0 0 3,1 0 0-4,6 0 1 4,7 3-1-5,-3 8 1 2,6-5-2 0,-5 1 0 1,0 3-1 1,0-5 0-4,-8 1 0 4,1-3 0 1,-5 0 0-3,-1 0 1-3,-3-1-1 3,-7-2-2 3,-2 0 1-5,3 0-2 4,-6 0 1 0,0 0 2-3,4 0 0 2,-4 0 0-3,3 0 2 6,5 0-1-4,1 0 0-2,-2 0 1 5,4 0-2-2,2 0 0 0,3 0-2-3,5 0 2 5,-1 0 1-5,-3 0-1 3,3 2 0 0,-4 4 3 0,-4-6-2-2,5 4 1 2,-6-1-2 0,0-3 0 0,-1 2-1-2,-4-2 1 2,2 0-4 0,-5 0 4-1,0 0-3-1,2 0 3 3,1 0 0-1,3 0 0 0,-1 0-1-1,-4 0 0 0,5 0 1 1,-6 0-1-2,1 0 2 4,0 0 0-3,2 0-1-2,-5 0 1 3,2 0-1 4,-3 0 1-8,3 0 1 4,-2 0-2-1,-1 0 0 2,-1 0-1-3,-2 0-1 2,6 0 1 1,-5 0 1-1,5 0-3-3,4 0 3 3,0 0 0 0,0 3 3-1,1-1-2 0,6-2-1 3,4 3 3-3,-2 4-3 1,1-6-4-1,-6 3 3 1,6 1 1-4,-5-2 0 4,-5-3 0 2,1 6 0-3,1-4 0 1,1-2-1-3,1 6 0 5,-1-6 0-6,0 3 1 3,-2 3-1 4,-5-4 1-5,3 5 1 0,2-3 0 2,-2-4-1 4,-6 0-1-6,5 0-2-2,-3 0-2 7,-8 0-2-2,5 0 2-4,-2 0 3 2,4 0 1 1,-3 0 0 3,0 0 0-8,5 0 1 5,-3 0 2 1,-2 0-2-4,1 0 1 3,-2 0-1 0,3 0-4 0,-1-2 1-2,-2 0 1 3,7-2 1-2,-4 1 0-1,0-3 1 2,-1-2 0 3,-4 1-1-5,-1 0-1-1,1 2 0 3,-1 0 0 0,-1-5 2 0,0 5 0-2,2 0 2 5,-2-5-1-5,3 6 0 1,-6-2 0 0,1 1-1 4,-2-2 0-5,1-2-1 0,0 1-1 2,1-5 0 0,2 1 1-2,0 1-1 0,-2-6 2 4,2 4 0-2,3-2 1-2,-1-5-1 3,1 7 0-2,-3-7 0 1,3-4 0-2,-2 2-2 2,-4-5 0 0,0-2-5-1,-7 1-21 0,-3-2-25 2,0 1-11-2,0 9-20-1,-27 18-56 3,17 2-86-2,5 0-237-1</inkml:trace>
    </iact:actionData>
  </iact:action>
  <iact:action type="add" startTime="37043">
    <iact:property name="dataType"/>
    <iact:actionData xml:id="d8">
      <inkml:trace xmlns:inkml="http://www.w3.org/2003/InkML" xml:id="stk7" contextRef="#ctx0" brushRef="#br3">25005 13626 321 0,'0'0'91'7,"0"0"-2"-3,0 0 41 3,0 0-26 1,0 0-8-2,-168-18-11 4,115 14-28-3,1 1 0-2,-4-2-9 2,-8 5 4 2,-6-4-21-3,-6 4 5 1,0 0-6 2,-9 0-6-2,-2 0-1 0,-6 0 1 2,-3 16-2-1,1 2 0 5,-7 9 6-6,5-3-5-2,1-1-7 1,4-1-5 2,0 1-2 0,1-1-5-2,7 3 1 1,1 6 1 6,6 3 9-10,2 0-3 4,3 2 2 1,3-2-4 1,4 3-4-4,6 0-1 3,4 8-3 0,5 2 0 3,14 7-2-7,1 5 2 5,6 2 2-3,12-1-2 0,3-2 2 5,5 0 0-7,7 2 4 4,2 2-1 2,0 0-3-3,0 0 3-3,0 0 0 6,22 0-1-2,7-5 2-2,2 4 1-1,9-5-1 6,7-3 3-5,9 1 1 3,2-2-4 0,9-3-1-5,7 3-1 4,8 2-1 2,2-7-2-4,11 5-2 0,2-5 2 3,6-2 2 4,-2-5-1-13,2-7-1 8,4 5 0 2,1-14 1-3,-6 1-4 0,-2 1 4 2,-2-7-1 0,-4 1-1-6,-3-9 0 8,9 1-2-2,9-12 1-6,2 0 1 4,0 0 0 2,-8 0-2-3,-5 0-3 3,-7 0 1 1,5 0 2-2,6 0 0-4,3 0-1 5,7 0 1-1,-2 0 0-1,0 0 2 1,-2 0-2-1,-8 0 1 2,-3 0-1 0,0 2 1-4,0 1 2 1,2 0-1 1,-4 2-2 1,-1-5 2-2,-2 0-1 2,-14 0-1 7,-4 0 0-14,-2 0 1 7,-3 0 1 1,3 0-1-2,-4-8 1 0,6 3-1 0,-1-7-1 2,2-2 0-3,-6 1 1 2,-5-4-1 0,-4 2-3-2,-7 3 3 2,2-1 0 0,0 2 0-3,-1 5 1 3,-3-1 0 3,2-3 0-5,-5 5-1 3,5-4 0-4,0-1 0 4,-2 0 0-3,3-1 0 0,-4 0 0 4,0-2 0-4,-3-7 0 3,3 0 0-2,-4-5-4 1,-1-6 3 2,4-4 0-1,-10 3 1-6,1-2 0 3,-13-3 0 2,-5-5-3 1,-6-8 1-1,-9-6 0-1,-3-9 1 3,-4-6-2-8,0-8 3 8,0-5-2 0,0-5 1-4,-4 1 1 0,4 4 0 2,0 9 0-1,0 4 1 0,0 7-1 3,0-1-1-4,0-1 1-1,0 2-1 4,-4-3 0 1,-9-7 1-4,-2-2-2 0,-4-1 2 4,-2 3-1-6,-8 3-1 5,-2 10 2 0,-5 5-3-2,-5 5 2-2,-2 4-1 5,-7 4-1-2,-6 4 0-1,1 2 1 0,-10 10 0 1,1-3 2-1,-1 8 0 0,-8 3 0 4,-1-1 2-5,-16 3-2 0,-7 4 1 5,-6-1 1 3,-1 3 0-11,-9 2-2 0,4 6 1 5,-7 3-1-2,-4 0-1 4,5 0 1-4,-2 0 1 2,0 3 3 0,8 2-3-2,3 1-1 0,3 3 3 3,3-1-1 0,7-2 0-5,5 2-2 5,-5 4 4-2,9-5-1 3,0 1 0-4,0 1-1 0,-3 3 1 4,-3-3 3-5,-3 1-2 2,5 2 3 4,-2-2-1-5,3 2 1 2,0 0-1 0,0-4-5-3,-4 1 2 3,1 1 0 0,0-2-1-1,-4 4 1-1,-2 3 3 4,-5 2-1-1,-7 2-1-4,-5 3 1 3,-3 1 0 1,3-2 2-2,2 5-5 1,9-1 6 0,15 2-3-1,6-7 1-3,9 4 1 7,4-4-3-3,1 2-1-2,9 1-2 1,1-1 2 2,1 0-3-2,5 1 2 2,-1-1 0 0,4 1-1-6,2-4-1 5,-1-2 1 1,4 3 1-2,-2-3-2 0,0 0 1 1,4 0-1 0,2 0 0-1,2 0 1 0,-1 3 0 2,-3 5-1-3,5 2 0 2,0 7 2 0,2 0-1-1,7 2 0 1,-2 1-1-2,6 0 1 4,8 5 1-5,2 0-2 3,6 8 1-1,-2 1-2-1,9 6 2 3,0 1 0 0,0 7 0-5,15 5-1 5,9 1 0 1,4-2 0-4,5-1 1 2,8-3-1-1,8-1 0-1,5-4 0 2,12-5 0 0,5 5-1 0,18-8 0 1,12 2 0-3,14-9 1 1,15-3-1 1,9-7 0 0,6-8 1 1,3-5 0-6,2 0 2 5,0 5-1 2,-8-2 0-2,-1 0 0-3,-5-6 0 7,-7 1 1-6,-7-3 2 3,-2 0-4-5,-5-4 3 4,5-3-3 0,-10 1-2 2,-2-2 0-6,12-1 1 3,0 1 0 1,6-4 0 2,3 0-1-6,-10-5 2 3,-14 0-4 3,-17 0 2-2,-23-5 1-1,-24-7-11 0,-21-1-18 1,-20-14-55-1,-13-10-46-1,-48-1-57 3,15 24-73-1,-1 9-346-1</inkml:trace>
    </iact:actionData>
  </iact:action>
  <iact:action type="remove" startTime="40467">
    <iact:property name="style" value="instant"/>
    <iact:actionData xml:id="d9" ref="#d8"/>
  </iact:action>
  <iact:action type="add" startTime="40484">
    <iact:property name="dataType" value="strokeEraser"/>
    <iact:actionData xml:id="d10">
      <inkml:trace xmlns:inkml="http://www.w3.org/2003/InkML" xml:id="stk8" contextRef="#ctx0" brushRef="#br2">30555 19920 518 0,'0'0'98'25,"0"0"-39"-21,0 0-41-4,0 0-18 5,0 0-15-1,0 0-74 6,0 0-126-7</inkml:trace>
    </iact:actionData>
  </iact:action>
  <iact:action type="add" startTime="42649">
    <iact:property name="dataType"/>
    <iact:actionData xml:id="d11">
      <inkml:trace xmlns:inkml="http://www.w3.org/2003/InkML" xml:id="stk9" contextRef="#ctx0" brushRef="#br3">27681 13789 287 0,'0'0'142'8,"0"0"-57"-2,0 0 11 6,0 0-7-7,0 0 12 1,0 0 1 0,0 0-1 2,24-25-4-2,-24 25-19 2,0 0-14 3,0 0-10-5,-10 0-23-2,-29 0-5 7,-6 0 14-4,-14 0 7-1,-5 0-13 2,-4 0-13 1,-5 0 0-3,-1 0 4 6,3 0 2-5,-1 0 7-3,1 0-8 3,1 0 0 3,-1 0 0-5,2 0 2 3,-8 0-10 3,4 0-3-5,-9 7-2 0,-4 1 4 4,2-3-3-3,3 3-2-1,1-2-1 0,8-1 2 4,-4 1-2-3,7-3-3 0,8-3-4 2,-3 4 1-2,8-4-1 2,8 0-1-2,-4 2 1-4,7 0 0 6,3-2 6 0,-2 0-4 4,6 0-1-13,2 3 1 8,-2 0-4 2,-1 0 0-4,-1 1 2 1,1 1 0 1,-2 0-3-2,-2 0 2 3,2 4 0-1,3-1 0-2,-4 0 0 2,6-1-1 1,-2-2 0-2,1-5 1 1,0 0-3-2,-3 0 1 4,2 0 1-4,-4 0-2 3,4 0 0-1,2 0 2-3,-3 0-2 1,-2 0 1 4,5 0-1-3,-1 0-1-1,-1-3 0 4,4 1-2-4,-2-5 2 2,3 2 0-1,2 0 1 2,-2 2-3-4,6 3 3 3,-2-3 0 0,-3 3-4-2,-3 0 4 2,-6 0-2 2,4 0 0-3,-5 0 0 0,13 0 1 1,1 0-2-2,14 0 1 2,3 0 0 0,7 0 1 2,1 0 0-4,3 0-3 0,-6 0 3 4,6 0 1-6,-3 0 1 5,2 0 1-2,1 0 1-1,0 0-2 4,0 0-1 1,0 0 1-7,0 0 3 1,0 0-2 5,0 0 0-3,0 0-2 0,0 6 3 0,0 11-3 3,0 7 0-5,13 2 0 3,-4-1-3 3,2-5 3-5,-2-9 0 0,0-1 0 2,-3-8 0-2,-5-2-1 1,-1 0-2 6,3 0-5-10,-3 0 0 4,4 3 1 0,2 1-1 2,1 2 4-3,-1 6 3 2,1-3 0 1,-4-1 0-3,2 0-2 2,2 1 0 2,2 1 2-7,-2 5 0 6,-1 5 1-1,1 5-6 0,-1 7 4-2,-2-2 1 3,5 4 1-2,-5-1 1 1,0 1-1-1,-1 2 1 3,-3-1 0-4,0 3-2 1,6 3 1 1,1-1 0-1,-2 4 1 1,3 0 0 0,-5 0-1 0,2 3 0-4,2-2 0 6,-3 2 1-2,-2 4-1-3,-2-3 0 3,3-4 1 0,-3-5-2-2,0 1 1 3,0-7-1 2,0 1 1-7,0-7 0 2,0-7 1 3,0-2-3 0,0-7 2-3,0-3 0 2,0 4 0 1,0 0 0-4,0 1 2 3,0 1-3 0,0-3 1-1,0 0 0 0,0-2 0 3,0-3 1-5,0 5-1 3,4-5 0 1,-4 2 1-3,3 1 0 1,0-1 0 0,-3-3 1 2,6 2-2-3,-2-2 0 2,-1-2 0 2,-2 2 0-3,11-5 1-2,-1 5-1 6,5 2 0-6,2-2 3 2,9 3-2 1,12-5 5 0,11 3-2-1,11-1 2 2,10 5 2-1,5-3-4-4,1-4 2 4,-1 0-4 2,-8-1 1-2,-7 2 1-4,2-3 1 7,-3 7-2-3,4-4 1-1,2 5 2 0,1 0-2 0,-3-5-1-1,0 0 0 2,2-2 1 0,-2-2-1 1,0 4 0-1,-3-1-1-2,-6 2 0 0,-3 0 2 2,-4 7-2 0,-6-12 1-1,1 5 1-1,-2-2-2 4,8 1-1-4,-2-3 0 0,5 3-1 4,7-1 1-2,1 2 2-2,3-5-3 3,-9 5 0-2,0 2 2-1,-4-4 1 1,-5-1-3 3,-1-2 3-6,-4 2-2 8,-2 1-1-6,6 0 0-1,-1 4 1 2,-2-7 1 4,5 2-1-3,-3 1-1-1,4-1-1 1,4-2 1-1,-1 3 3 0,3 0-3-1,2-3 0 2,-2 6 0-2,-1-1-2 3,-8-5 1 1,-3 0-2-5,-5 0 2 2,-9 3 0 4,1-3 0-6,1 0 1 1,-3 0 0 4,-1 0 0-2,1 0 0-2,-3 0-1 4,0 0 0-4,2 0 1 0,-5 0 0 2,3 0 0 0,-5 0 0-3,0 0 0 4,0 0 0 1,1 0 0-4,-5-3 0 2,-1 3-1 0,-3 0 1-1,-2 0 0-2,3 0 0 3,1 0-1 4,-6-5 1-6,4 3 0 0,-6-2-1 8,5 4 1-12,-2-3-1 3,2 0-1 4,-5-2 2-2,6 3-3 0,-3-11 1 3,-1 6-1-6,9-5-1 4,-1-10 0 0,2-1 0-1,4-11 1 1,-4-1 0-2,3-6-1 5,-4-4-1-5,-2-4 1 1,4-3 2 3,-4-10-2-2,3 6 3-2,-4-2-3 1,-1 4 3 0,-2 3-2 0,-6-4 0 1,3-1 1 1,1-9 0-3,-3-7-3 4,8 2 2-4,-9-2 1 0,-2 4-2 1,-1 1 1 3,0 5 0-2,3 4 2-4,-3-6-2 7,0 12 1-5,0-2-1 0,0 7 1 3,0 4 0-1,0 7 1-1,0 2 0 0,0 9 0 1,0 0-1-1,0 2-1 1,0 3 1 0,-3 4-2-2,-1 2 3 2,1 11 0 3,-3 0 0-6,3 1-1 0,2 2 2 5,-2 0-2-4,-7-3-4 2,-3-1 1 0,-5 2 0 0,-9-2 1-2,-12 4 3 2,-5 0 1 0,-6 0 0-2,-3 0 0 2,-8 0 2 0,1 0 1 0,-10 0-3-2,-4 0 2 4,-10 0 1-4,-3 0-2 1,-10 0 0 4,0 4 0-6,-6-4 1 3,6 0-1 1,3 0 1-1,7 0-2-2,2 0 2 0,4 0-2 3,2 0 1-3,3 0 1 4,5-6 0-5,0-3 4 3,2 3-2-1,-1-1 1 3,5 1-4-6,-3-3 6 3,2 1-6 3,0-3 2-3,5 3 0 0,1-4-3 2,4 4 0-1,2-1 2-3,1 3-1 4,2 4 1-1,5 0 1-3,2 2-2 4,1 0 0-1,-4 0 2-3,-1 0-1 4,-1-3 1-1,-2 3-1-1,-2 0 0-1,1 0-1 2,-4 0 5 3,0 3-4-6,-1 7 2 1,1-1 1 4,-1 2-1-4,2-2-1 2,-6-1-2 0,5-1 1-1,-4 0-2 0,7-2 1 2,5-2-1-2,0 3-2 3,3 0 0-5,6-4 1 2,7 1-1 1,3-1 1-2,9 2 0 4,4-4 1-7,4 0-1 7,4 0 0 1,8 0 0-7,-3 2 1 2,3-2 1 3,0 0-1-1,0 4 0-1,0-4 0 1,0 0-1 1,0 0 1-1,0 0 0-1,0 0 0 0,0 0 0 1,0 3 0-3,0-3 0 6,-2 2-1-7,2-2 0 3,0 2-1 3,0 8 1-2,-3-2-4-5,-1 5 5 10,1 4 0-4,0 3 0-4,0 9 0 1,3 10 0 5,0 11 0-7,0 6 1 3,0 1 3 4,6-4-3-8,4-2-1 6,-8-9 0 0,1-5-1-3,2-4-1 0,-5 1 2 1,3-3-1 4,-3 6-3-7,0-4 3 5,0 6-4-1,0 7 2-1,3-1 1-1,-1 2 1 4,5 1 1-4,-1 0 0 4,-6-1 0-2,0 8-1-1,0-3-1 0,0-1 1 0,0-6-1 1,0-6 1-2,0-11 1 2,0 0-1 1,0-7 1-3,-2-2 0 0,2-2 1 4,0 1 0-3,0 1-1-2,0-4 2 5,0 0-1-4,0-4-1 3,0 0-1 1,5 1 0-4,2-1 0 2,-3 0 1 0,5 6 0-3,2 0 1 1,-2 0-1 3,1 0 0 4,0 0 0-12,-2-4 0 6,3-4-1 3,-6-1 1-4,2 1 0 3,-1-4 0-2,1 1-1 1,0-2 0-2,5 3 0 2,2-4-2 0,14 2 3 0,11 0 0-1,9 3 1 0,17-4 3 0,6 1-3 0,6-1 0 4,4 0-1-5,2 1 1-1,-2-1 0 6,0 6-1-4,-1-2 0-1,5 4 1 1,7-2 0 3,-3 2 0-5,6-4 0 4,-8 4 0-2,0-7 1 1,-3 0 1-2,-7 5 1 5,-2-10-1-6,-3 0 2 1,1 0-1 3,4 0-2-3,-3 0-1 3,0 0 0-2,-2 0-1 5,-7 0 1-10,-5 0 1 5,-10 0-1 3,-5 0 0-4,-7 0 1 2,-3 0 0 0,4 0-1-1,-6 0 0 1,5 0 1 0,1 0-1-1,-3 0 0-2,5 0-1 3,0 0 0 1,-1 0 0-3,-1-7 0 2,2 1 2 2,-14 4-2-4,1 2-2 1,1 0 1 2,-9 0 1-2,11 0 0 0,2 0 0 0,-3 0 0 3,4-2-1-4,5-1 0 6,-9-1 1-9,1-2-1 4,2 4 0 0,-10-10 1 2,2 7 0-4,-2 0-1 3,-3 2 1 2,5-2 0-5,-5 2 1 2,5-1 0 3,1 4-1-2,-1-2 0-4,4-1 0 6,-6 0 1-2,4-2-1-1,7 1 0 1,-7 4 0 0,5-2 0-2,-4 2 0 2,1 0 0 0,-7 0 0-3,-1-4 0 4,-3 4 0 0,2-2 0-5,-8 2 0 5,-1 0-2 0,-4-2 1-1,-1 2 0-1,-1 0 1-1,-3 0-1 3,-2 0 0-3,3 0 1 0,-3 0 0 11,2 0 0-17,-2 0-2 8,0 0 1 2,0-3 0-7,0 3-1 6,8-2 0 0,-5-6 1-3,6 3-1 0,0-3 2 2,-2-3-3 1,6-2 2 5,-3-8-3-11,0-7-2 4,0-11-1-1,-5-8-1 0,4-18 2 5,-9-16-5-7,0-24 0 4,0-22-5 0,0-4-9 0,0-2-5-1,0 12-27 0,0 20-9 2,0 17-35-3,0 22-45 3,0 62-159-1,0 0-651-2</inkml:trace>
    </iact:actionData>
  </iact:action>
  <iact:action type="add" startTime="51449">
    <iact:property name="dataType"/>
    <iact:actionData xml:id="d12">
      <inkml:trace xmlns:inkml="http://www.w3.org/2003/InkML" xml:id="stk10" contextRef="#ctx0" brushRef="#br3">22836 16411 238 0,'0'0'713'9,"0"0"-643"-3,0 0-29 3,0 0-1-3,0 0-4 3,0 0-16-3,-201 69 1 0,160-41 0 2,2 2 9 0,-1 6 10 2,2 9 5-4,-1 9 2 0,7 10-8 2,0 6-5 1,7 10-12-4,2 3-3 4,7-3-5-2,12-10 2 5,4-9-3-9,0-9-8 7,0-17 2-2,7-6 0 1,31-1 3-6,18-4-1 5,15-3 1-1,15-10-6 2,8-3-4-2,6-8 0 0,-3 0-3 1,-3 0 2 1,-10-19 1-2,-17-7-1 1,-13-4-1-1,-14-6 1 1,-11 8-2 0,-5-1-1 1,-10 15-2-5,-5-3-2 4,-5 11 4 3,-4 6 0-7,0 0 4 3,0 0 0 3,0 0 0-7,0-3 0 6,0 3-1-2,-10-4-2 1,-21-11-1 0,-9 9 4 1,-4 1 0-2,-8 5 3-1,4-6-2 0,-1 6 2 3,9 0-2-1,8-3 1 2,3 0-1-1,5 1-1-4,17-1 0 5,-1 1 0-6,8 2-1 2,0-7-3 2,0 2-11 3,20 0-80-2,28 5-58-7,-24 0-95 10,4 0-638-5</inkml:trace>
    </iact:actionData>
  </iact:action>
  <iact:action type="add" startTime="52120">
    <iact:property name="dataType"/>
    <iact:actionData xml:id="d13">
      <inkml:trace xmlns:inkml="http://www.w3.org/2003/InkML" xml:id="stk11" contextRef="#ctx0" brushRef="#br3">23941 17177 563 0,'0'0'196'7,"0"0"-126"-4,0 0 64 7,-183 4-68-3,114 16-9 0,11 0-10-1,3 2-1 2,17 3-10 0,12 2-3-1,6-3 1 0,6 6-5 3,14-9-6-2,0-4-11-3,0-3-6 2,16-14-1 2,22 0-5-2,4 0-11 0,-4-17 8 1,-5-8 1 0,-5 6 2-1,-5-2 0 2,-7 4-1-3,-9 12 0 4,2 3 1-5,-9 2 2 1,0 0-1 3,0 0 1-2,0 0 0 3,0 19 4-6,0 7-4 6,0 4-1-4,0 6 0 3,0 3 1-4,0-2 1 3,0-3-3 0,0-6 0 0,1-8-2 0,9-15-41 2,3-5-58-2,-7 0-57-3,7 0-268 4</inkml:trace>
    </iact:actionData>
  </iact:action>
  <iact:action type="add" startTime="52610">
    <iact:property name="dataType"/>
    <iact:actionData xml:id="d14">
      <inkml:trace xmlns:inkml="http://www.w3.org/2003/InkML" xml:id="stk12" contextRef="#ctx0" brushRef="#br3">24080 16400 377 0,'0'0'370'3,"0"0"-203"3,0 0-45 1,0 0-38 2,13 152-21-3,-13-70-2 1,0 8-19 4,0 5 2-5,0 10-17-1,0-6-1 3,0 3 3 0,0-11-14-2,0-12-6 2,0-18-1 1,0-11-6 1,0-15-2-5,0-13-3 2,4-14-22 1,4-2-62 0,8-6-60-3,-12 0-110 3,5-9-547 0</inkml:trace>
    </iact:actionData>
  </iact:action>
  <iact:action type="add" startTime="52870">
    <iact:property name="dataType"/>
    <iact:actionData xml:id="d15">
      <inkml:trace xmlns:inkml="http://www.w3.org/2003/InkML" xml:id="stk13" contextRef="#ctx0" brushRef="#br3">24405 17477 116 0,'0'0'580'6,"0"0"-430"-1,0 0-23 3,0 0-99-1,0 0-28 3,0 0-23-2,40 67-126-3,-40-67-254 4</inkml:trace>
    </iact:actionData>
  </iact:action>
  <iact:action type="add" startTime="53020">
    <iact:property name="dataType"/>
    <iact:actionData xml:id="d16">
      <inkml:trace xmlns:inkml="http://www.w3.org/2003/InkML" xml:id="stk14" contextRef="#ctx0" brushRef="#br3">24461 16881 339 0,'0'0'143'5,"0"0"-37"1,0 0-85 2,0 0-21 0,0 0-71-2,0 0-157 3</inkml:trace>
    </iact:actionData>
  </iact:action>
  <iact:action type="add" startTime="53259">
    <iact:property name="dataType"/>
    <iact:actionData xml:id="d17">
      <inkml:trace xmlns:inkml="http://www.w3.org/2003/InkML" xml:id="stk15" contextRef="#ctx0" brushRef="#br3">24716 17331 346 0,'0'0'240'8,"0"0"-58"-1,0 0-21 3,0 0-63-5,0 0-21 2,0 0-17-1,124 56-17 3,-100-47 3-2,-3-9-12-2,-6 0-8 3,-1 5-5 1,-7-5-10-1,-4 0 0-3,-3 0-3 4,0 0-4-2,0 5-3 1,0-5-1 0,0 0-1 0,0 0 1-2,0 0 3 3,0 0 1-4,0 0 2 5,0 0 13-4,0 0 6 4,0 0-10-5,0 0-9 2,0 0-5 1,0 0 0 0,0 0-1-2,0 0 0 2,0 0-1 0,0 0 1-1,0 0 0-1,0 7-1 2,0 0-1 1,0 4-1-1,0 3 3-3,0-1 2 4,0-6-2-1,0-1-2 0,0 0 0-3,0-6-2 3,-3 0 2 1,-2 5 1-2,5-5 1 0,-2 0 0 4,2 0 0-5,0 0 0 1,0 0 0 0,0 0-4 1,0-19-3 2,0-30-9-5,0-16 16 0,0-21 6 4,-6-21-4-1,-4-11 2 0,-3-8-4-2,-2 3 2 4,5 9 1-4,6 16-2 3,1 14 0-4,-2 15 0 4,5 14-1-1,0 22-3 1,0 14 1-4,0 10 2 2,0 9-43 1,0 0-146 1,0 11-127-2</inkml:trace>
    </iact:actionData>
  </iact:action>
  <iact:action type="add" startTime="54412">
    <iact:property name="dataType"/>
    <iact:actionData xml:id="d18">
      <inkml:trace xmlns:inkml="http://www.w3.org/2003/InkML" xml:id="stk16" contextRef="#ctx0" brushRef="#br3">25221 17401 507 0,'0'0'207'10,"0"0"-40"-4,0 0-57 2,0 0-55-3,0 0-19 5,0 0-17-5,0 0-4 1,171-22-5 2,-157-8-5 1,-1-5-3-1,-10-1-2-3,-3 4 0 3,0 10-2 0,0 11 1 1,-3 5 1-3,-14 6-6 2,-6 0-8-1,0 11 10 1,-8 22 4 0,5 11 9-2,4 1 1 1,3-4 15 1,6 4 2-1,6-8 5 1,4-5-3 4,3 6-7-5,0-7 1-2,0-6-2 1,16 0-15 3,12-5-6-1,8-9-11-2,5-11-11 2,2 0-24 0,3-5-13 0,1-27-29 0,-33 13-106-2,4 2-207 2</inkml:trace>
    </iact:actionData>
  </iact:action>
  <iact:action type="add" startTime="54817">
    <iact:property name="dataType"/>
    <iact:actionData xml:id="d19">
      <inkml:trace xmlns:inkml="http://www.w3.org/2003/InkML" xml:id="stk17" contextRef="#ctx0" brushRef="#br3">25751 17268 455 0,'0'0'150'5,"0"0"15"3,0 0-57 0,0 0-35 0,0 0-19-2,0 0-7 1,-159 158-12 1,159-139-15 0,0 1-4-2,19-8-14 4,14-7-2-4,9-5-27 4,-4 0 13-5,-6 0 2 5,-5-31 6-4,-6-2 0 2,-8-6 6-1,-3 4 4-1,-10 10-1 2,0 6-3 1,0 16 3-3,0 3 0 1,0 0 1 2,0 0 5-2,0 22 10 0,0 3 17 1,0 7 0 0,0-2-1 1,0-5-5-4,0-5-15 7,0-3 2-4,0 5-14-3,0-5-3 0,0 3-19 3,1-3-45 0,15-11-27 0,-9-6-95-2,2 0-180 2</inkml:trace>
    </iact:actionData>
  </iact:action>
  <iact:action type="add" startTime="55184">
    <iact:property name="dataType"/>
    <iact:actionData xml:id="d20">
      <inkml:trace xmlns:inkml="http://www.w3.org/2003/InkML" xml:id="stk18" contextRef="#ctx0" brushRef="#br3">25992 17556 67 0,'0'0'646'10,"0"0"-530"-6,0 0 20 5,0 0-83-4,77-150-6 6,-64 140-3-6,0 3 6 4,7 7 5-4,0 0-9 3,7 12-20 0,-7 28-26 0,4 1-11-2,-5 1-37 3,-1-2-27 2,-11-4-39-7,-7-30-83 2,0-4-106 5</inkml:trace>
    </iact:actionData>
  </iact:action>
  <iact:action type="add" startTime="55913">
    <iact:property name="dataType"/>
    <iact:actionData xml:id="d21">
      <inkml:trace xmlns:inkml="http://www.w3.org/2003/InkML" xml:id="stk19" contextRef="#ctx0" brushRef="#br3">24466 16943 296 0,'0'0'220'7,"0"0"-127"2,0 0 13-3,0 0-58 1,0 0-32 1,0 0-13 0,0-60 0-2,0 60 1 0,0 0-3 3,0 0 23-2,0 4 6-1,0 9-2 1,0-1 3 1,0 0-9 0,0 1-10 2,0-7-2-4,0 0 2 2,0 2-8-2,0-8-4 2,0 0-4 0,8 0-43 3,-3 0-74-7,-5 0-119 3</inkml:trace>
    </iact:actionData>
  </iact:action>
  <iact:action type="add" startTime="56978">
    <iact:property name="dataType"/>
    <iact:actionData xml:id="d22">
      <inkml:trace xmlns:inkml="http://www.w3.org/2003/InkML" xml:id="stk20" contextRef="#ctx0" brushRef="#br3">27334 17379 312 0,'0'0'335'7,"12"-153"-221"-1,-12 59-16 3,0-17-56-2,-3 5-19-2,-7 4-3 3,4 14 11 0,6 14 1 2,0 23 7-5,0 21 1 3,0 12 3-1,0 18-12 1,0 0 6-1,0 18 20 2,0 31 5-1,20 25 0-1,17 10-61 1,-1-10 1 2,4-20 5-3,-1-16-5-2,-7-19-2 1,5-19-3 4,-4-5-9-5,2-43 2 5,-3-17-3-4,-8-2 5 2,-3 2 1-1,-7 4 5 2,-2 16 1-5,-7 16 0 5,0 13 2-1,-2 12-1 1,-3 4 4-3,0 0 7 5,0 13 13-5,3 43 8 0,4 25 3 0,0 25-23 2,9 18-7-1,0-3-2 1,4-10-1 3,-2-12-2-6,-5-27-2 2,0-23-2 2,-6-12-31-4,3-22-32 3,3-13-44 2,-11-2-43-4,6-9-235 0</inkml:trace>
    </iact:actionData>
  </iact:action>
  <iact:action type="add" startTime="57493">
    <iact:property name="dataType"/>
    <iact:actionData xml:id="d23">
      <inkml:trace xmlns:inkml="http://www.w3.org/2003/InkML" xml:id="stk21" contextRef="#ctx0" brushRef="#br3">28176 17112 495 0,'0'0'102'7,"0"0"45"3,0 0-43-1,0 0-26-5,-184 126-4 4,161-96-20 0,16 2-1-1,1-7-14-1,6-10-6 5,0-11-20-6,9 1-6 3,20-5-2-2,10 0-2 4,-3-5-3-3,-3-20-4 1,-9-6 1-3,-4 1 2 3,-8-4 0-1,-4 0-1 2,-1 0 0-3,-4 3 1 1,-3 6 1 2,0 12 0-1,0 6 1-2,0 7 2 2,0 0 1 2,0 22 10-4,0 27 38 0,0 1-11 1,0 0-27 2,0-6-6 0,0-12-5-4,0-10 0 2,0-7-3 2,0-3-6-1,0-12-26-2,0 0-27 2,13-6-15 0,5-24-41 0,-8 9-190-2,0-3-273 2</inkml:trace>
    </iact:actionData>
  </iact:action>
  <iact:action type="add" startTime="57943">
    <iact:property name="dataType"/>
    <iact:actionData xml:id="d24">
      <inkml:trace xmlns:inkml="http://www.w3.org/2003/InkML" xml:id="stk22" contextRef="#ctx0" brushRef="#br3">28471 16437 534 0,'0'0'250'7,"0"0"-66"1,0 0-112 2,1 163-12-4,-1-75-11 1,0 10 5 0,0 3-4 1,0 0-12-2,0-14-14 3,0-6-4-2,0-13-15-2,0-12-4 4,0-9-1-1,0-15-14-1,0-10-45 0,0-14-32 1,0-8-57 0,0 0-222 0</inkml:trace>
    </iact:actionData>
  </iact:action>
  <iact:action type="add" startTime="58188">
    <iact:property name="dataType"/>
    <iact:actionData xml:id="d25">
      <inkml:trace xmlns:inkml="http://www.w3.org/2003/InkML" xml:id="stk23" contextRef="#ctx0" brushRef="#br3">28613 16969 551 0,'0'0'164'5,"0"0"-101"-4,0 0 1 4,0 0-10 3,0 0-23-3,-195-32-22 4,165 32-8-1,5 0-1 0,9 0-59 1,16 0-139-5,0 6-189 4</inkml:trace>
    </iact:actionData>
  </iact:action>
  <iact:action type="add" startTime="58440">
    <iact:property name="dataType"/>
    <iact:actionData xml:id="d26">
      <inkml:trace xmlns:inkml="http://www.w3.org/2003/InkML" xml:id="stk24" contextRef="#ctx0" brushRef="#br3">28676 17379 566 0,'0'0'237'2,"0"0"-78"4,0 0-80 6,0 0-16-10,0 0-4 7,0 0 9-1,44-138-14-4,-35 118-8 5,1 0-3-1,0 0-6-2,-3-5-16 1,6 6-10 0,0 7-6 3,2-5-3-3,5 9-1 2,-4 3-1-1,4-1-4-2,6 6-35 1,1 0-68 0,4 0-51 0,-19 0-107 3,-3 11-325-4</inkml:trace>
    </iact:actionData>
  </iact:action>
  <iact:action type="add" startTime="58696">
    <iact:property name="dataType"/>
    <iact:actionData xml:id="d27">
      <inkml:trace xmlns:inkml="http://www.w3.org/2003/InkML" xml:id="stk25" contextRef="#ctx0" brushRef="#br3">29214 17233 597 0,'0'0'227'8,"0"0"-32"-4,0 0-93 2,0 0-36 3,0 0-23-1,0 0-26-1,0 0-11-1,28 129-6 2,-33-115-2 1,-5-11-44-2,-3-3-88 0,6 0-161 0,1 0-383 2</inkml:trace>
    </iact:actionData>
  </iact:action>
  <iact:action type="add" startTime="58902">
    <iact:property name="dataType"/>
    <iact:actionData xml:id="d28">
      <inkml:trace xmlns:inkml="http://www.w3.org/2003/InkML" xml:id="stk26" contextRef="#ctx0" brushRef="#br3">29148 16729 300 0,'0'0'107'6,"0"0"-37"10,0 0-65-16,0 0-5 7,0 0-172-4</inkml:trace>
    </iact:actionData>
  </iact:action>
  <iact:action type="add" startTime="59079">
    <iact:property name="dataType"/>
    <iact:actionData xml:id="d29">
      <inkml:trace xmlns:inkml="http://www.w3.org/2003/InkML" xml:id="stk27" contextRef="#ctx0" brushRef="#br3">29704 16868 601 0,'0'0'191'4,"0"0"-20"3,0 0-79 2,0 0-43-3,19 153-25 1,-49-91 12 1,-4 6-2 0,4-12-2 0,1 0-5 0,4-5-11-2,5-16-12 4,1-3-4-3,2-12-3 1,1-15-18-1,1-5-49 1,-1 0-47-1,15-10-141-2,1-16-76 4</inkml:trace>
    </iact:actionData>
  </iact:action>
  <iact:action type="add" startTime="59348">
    <iact:property name="dataType"/>
    <iact:actionData xml:id="d30">
      <inkml:trace xmlns:inkml="http://www.w3.org/2003/InkML" xml:id="stk28" contextRef="#ctx0" brushRef="#br3">29458 16993 537 0,'0'0'201'5,"0"0"-25"3,0 0-66 0,0 0-41-1,155 184-12-2,-116-140-5 4,-1 3 5-1,-2-7-12 0,-6-4-21-1,-5-10-14 0,-10-9-10 1,-11-3-2 0,-4-14-20-2,0 0-36 1,0 0-42 2,-4 0-92-2,-15 0-214 0</inkml:trace>
    </iact:actionData>
  </iact:action>
  <iact:action type="add" startTime="59798">
    <iact:property name="dataType"/>
    <iact:actionData xml:id="d31">
      <inkml:trace xmlns:inkml="http://www.w3.org/2003/InkML" xml:id="stk29" contextRef="#ctx0" brushRef="#br3">29250 16926 566 0,'0'0'243'7,"0"0"-79"1,0 0-74-2,0 0-49 3,0 0-9-3,0 0-7 2,21 6-12-2,-21-6-12 4,0 0-1-6,0 0-25 4,0-12-39 0,0 1-206 2</inkml:trace>
    </iact:actionData>
  </iact:action>
  <iact:action type="add" startTime="60689">
    <iact:property name="dataType"/>
    <iact:actionData xml:id="d32">
      <inkml:trace xmlns:inkml="http://www.w3.org/2003/InkML" xml:id="stk30" contextRef="#ctx0" brushRef="#br3">26177 16518 405 0,'0'0'310'7,"0"0"-118"3,0 0-58-5,0 0-53 3,0 0-26 0,0 0-11-1,0 0-13 0,44 3-7 2,-22-29-5-4,1-6-8 3,0-17-4 1,2-3-2 0,-4-12-1-4,0-5-3 2,-7 2 1 2,-1-4-2-3,-7 7-3 2,-4 4 1 0,-2-1 2 2,5 4 0-4,-5 8 0 2,0-3-2-1,0 14 2 2,0 1-2 0,0 6 1-6,0 11-1 4,0 3-2 2,0 9 3-2,0 3 1 1,0 1 0-2,0 4 0 3,0 0 0-2,0 0 1 6,0 0-1-11,0 0-1 5,0 0-1 1,-10 0-6 0,-10 17-1-2,-8 15 9 3,-5 0 0-1,-2 2 3-1,8 1 0 2,-7 1-2-1,14-10-1 0,0-4 2-1,5-8-2 2,11-6 2-3,0-5 0 2,4-3-2-3,0 0-2 1,0 0-5 2,0-6-2 1,0-22 2-1,3-3 7-3,12 0 5 4,7 3-5 0,-2 3 2-3,7 0 2 1,-4 6-4 0,-1 4 1 2,-5 6 4-4,-5 3 1 8,1 6 7-8,0 0 5 3,0 0 9-2,3 4 8-1,8 24-6 3,4 10-12 1,4 11-3-1,1-1-9-1,-1-3 1 6,-7-6-2-10,-7-11-3 9,-5-6-1-9,-8-5-15 6,3-5-22-3,-5-3-21 2,-3 0-25 4,0-9-66-9,0 0-181 5</inkml:trace>
    </iact:actionData>
  </iact:action>
</iact:action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554BD-E4FB-4EA6-98DD-1E684EE0168E}" type="datetimeFigureOut">
              <a:rPr lang="en-CA" smtClean="0"/>
              <a:t>2022-09-12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4A300-3098-40C4-B023-1FA5317B8E30}" type="slidenum">
              <a:rPr lang="en-CA" smtClean="0"/>
              <a:t>‹#›</a:t>
            </a:fld>
            <a:endParaRPr lang="en-CA"/>
          </a:p>
        </p:txBody>
      </p:sp>
    </p:spTree>
    <p:extLst>
      <p:ext uri="{BB962C8B-B14F-4D97-AF65-F5344CB8AC3E}">
        <p14:creationId xmlns:p14="http://schemas.microsoft.com/office/powerpoint/2010/main" val="2679561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we’ll see how the Lorentz transformations can be used to understand velocity addition and the relativity of simultaneity in special relativity.</a:t>
            </a:r>
          </a:p>
          <a:p>
            <a:r>
              <a:rPr lang="en-US" dirty="0"/>
              <a:t>We’ll also see how the relativity of simultaneity can be used to explain the famous “ladder in a barn” paradox.</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a:t>
            </a:fld>
            <a:endParaRPr lang="en-CA"/>
          </a:p>
        </p:txBody>
      </p:sp>
    </p:spTree>
    <p:extLst>
      <p:ext uri="{BB962C8B-B14F-4D97-AF65-F5344CB8AC3E}">
        <p14:creationId xmlns:p14="http://schemas.microsoft.com/office/powerpoint/2010/main" val="2804626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Galilean Transformation from Einstein to the train changes t and x into t-tilde and x=tilde, using the velocity V, which is the velocity of the train according to Einstein</a:t>
            </a:r>
            <a:br>
              <a:rPr lang="en-US" dirty="0"/>
            </a:br>
            <a:r>
              <a:rPr lang="en-US" dirty="0"/>
              <a:t>And the Galilean Transformation from the train to the bullet changes t-tilde and x-tilde into t-smile and x-smile using velocity U, which is the velocity of the bullet according to the train.</a:t>
            </a:r>
          </a:p>
          <a:p>
            <a:endParaRPr lang="en-US" dirty="0"/>
          </a:p>
          <a:p>
            <a:r>
              <a:rPr lang="en-US" dirty="0"/>
              <a:t>To see how velocities add in Galilean Relativity, let’s combine these two Galilean Transformations together to get a new transformation from Einstein’s coordinates to the bullet’s coordinates.</a:t>
            </a:r>
          </a:p>
          <a:p>
            <a:endParaRPr lang="en-US" dirty="0"/>
          </a:p>
          <a:p>
            <a:r>
              <a:rPr lang="en-US" dirty="0"/>
              <a:t>Time in Galilean Relativity is universal, so t-smile = t-tilde = t.</a:t>
            </a:r>
            <a:br>
              <a:rPr lang="en-US" dirty="0"/>
            </a:br>
            <a:r>
              <a:rPr lang="en-US" dirty="0"/>
              <a:t>But for position, let’s start with the equation for x-smile, then substitute in the equations for t-tilde and x-tilde.</a:t>
            </a:r>
          </a:p>
          <a:p>
            <a:r>
              <a:rPr lang="en-US" dirty="0"/>
              <a:t>If we factor out t from these terms, we see that we get a new Galilean transformation that changes x to x-smile, using velocity U +V.</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10</a:t>
            </a:fld>
            <a:endParaRPr lang="en-CA"/>
          </a:p>
        </p:txBody>
      </p:sp>
    </p:spTree>
    <p:extLst>
      <p:ext uri="{BB962C8B-B14F-4D97-AF65-F5344CB8AC3E}">
        <p14:creationId xmlns:p14="http://schemas.microsoft.com/office/powerpoint/2010/main" val="423966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us that to add velocities U and V in Galilean Relativity, we literally just add them together using the + (plus) operation.</a:t>
            </a:r>
            <a:br>
              <a:rPr lang="en-US" dirty="0"/>
            </a:br>
            <a:r>
              <a:rPr lang="en-US" dirty="0"/>
              <a:t>This agrees with our common sense experience that the speed of the bullet should be added together with the speed of the train.</a:t>
            </a:r>
          </a:p>
          <a:p>
            <a:r>
              <a:rPr lang="en-US" dirty="0"/>
              <a:t>This seems like the obvious answer but we’ll find that it’s not true in Special Relativity.</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11</a:t>
            </a:fld>
            <a:endParaRPr lang="en-CA"/>
          </a:p>
        </p:txBody>
      </p:sp>
    </p:spTree>
    <p:extLst>
      <p:ext uri="{BB962C8B-B14F-4D97-AF65-F5344CB8AC3E}">
        <p14:creationId xmlns:p14="http://schemas.microsoft.com/office/powerpoint/2010/main" val="3877074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us that to add velocities U and V in Galilean Relativity, we literally just add them together using the + (plus) operation.</a:t>
            </a:r>
            <a:br>
              <a:rPr lang="en-US" dirty="0"/>
            </a:br>
            <a:r>
              <a:rPr lang="en-US" dirty="0"/>
              <a:t>This agrees with our common sense experience that the speed of the bullet should be added together with the speed of the train.</a:t>
            </a:r>
          </a:p>
          <a:p>
            <a:r>
              <a:rPr lang="en-US" dirty="0"/>
              <a:t>This seems like the obvious answer but we’ll find that it’s not true in Special Relativity.</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12</a:t>
            </a:fld>
            <a:endParaRPr lang="en-CA"/>
          </a:p>
        </p:txBody>
      </p:sp>
    </p:spTree>
    <p:extLst>
      <p:ext uri="{BB962C8B-B14F-4D97-AF65-F5344CB8AC3E}">
        <p14:creationId xmlns:p14="http://schemas.microsoft.com/office/powerpoint/2010/main" val="3877074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show this is that if we write the two Galilean transformations in matrix form, and then substitute this equation in for the column with t-tilde and x-tilde,</a:t>
            </a:r>
            <a:br>
              <a:rPr lang="en-US" dirty="0"/>
            </a:br>
            <a:r>
              <a:rPr lang="en-US" dirty="0"/>
              <a:t>We can just multiply the Galilean matrix with speed U and the Galilean matrix with speed V to get a new Galilean matrix with speed U+V, which gives us the combine Galilean transformation</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13</a:t>
            </a:fld>
            <a:endParaRPr lang="en-CA"/>
          </a:p>
        </p:txBody>
      </p:sp>
    </p:spTree>
    <p:extLst>
      <p:ext uri="{BB962C8B-B14F-4D97-AF65-F5344CB8AC3E}">
        <p14:creationId xmlns:p14="http://schemas.microsoft.com/office/powerpoint/2010/main" val="252341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show this is that if we write the two Galilean transformations in matrix form, and then substitute this equation in for the column with t-tilde and x-tilde,</a:t>
            </a:r>
            <a:br>
              <a:rPr lang="en-US" dirty="0"/>
            </a:br>
            <a:r>
              <a:rPr lang="en-US" dirty="0"/>
              <a:t>We can just multiply the Galilean matrix with speed U and the Galilean matrix with speed V to get a new Galilean matrix with speed U+V, which gives us the combine Galilean transformation</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14</a:t>
            </a:fld>
            <a:endParaRPr lang="en-CA"/>
          </a:p>
        </p:txBody>
      </p:sp>
    </p:spTree>
    <p:extLst>
      <p:ext uri="{BB962C8B-B14F-4D97-AF65-F5344CB8AC3E}">
        <p14:creationId xmlns:p14="http://schemas.microsoft.com/office/powerpoint/2010/main" val="2396441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rule for velocity addition, if we take c to be the speed of light, then 0.9c added with 0.9c gives 1.8c, 1.8 times the speed of light.</a:t>
            </a:r>
            <a:br>
              <a:rPr lang="en-US" dirty="0"/>
            </a:br>
            <a:br>
              <a:rPr lang="en-US" dirty="0"/>
            </a:br>
            <a:r>
              <a:rPr lang="en-US" dirty="0"/>
              <a:t>This means that in Galilean Relativity, we can make something appear to go faster than light just by changing reference frames.</a:t>
            </a:r>
            <a:br>
              <a:rPr lang="en-US" dirty="0"/>
            </a:br>
            <a:br>
              <a:rPr lang="en-US" dirty="0"/>
            </a:br>
            <a:r>
              <a:rPr lang="en-US" dirty="0"/>
              <a:t>So when Einstein sees Lorentz aboard the train going 90% the speed of light, and Lorentz fires a bullet going 90% the speed of light relative to the train,</a:t>
            </a:r>
            <a:br>
              <a:rPr lang="en-US" dirty="0"/>
            </a:br>
            <a:r>
              <a:rPr lang="en-US" dirty="0"/>
              <a:t>Einstein sees the bullet going 180% the speed of light according to Galilean relativity.</a:t>
            </a:r>
          </a:p>
        </p:txBody>
      </p:sp>
      <p:sp>
        <p:nvSpPr>
          <p:cNvPr id="4" name="Slide Number Placeholder 3"/>
          <p:cNvSpPr>
            <a:spLocks noGrp="1"/>
          </p:cNvSpPr>
          <p:nvPr>
            <p:ph type="sldNum" sz="quarter" idx="5"/>
          </p:nvPr>
        </p:nvSpPr>
        <p:spPr/>
        <p:txBody>
          <a:bodyPr/>
          <a:lstStyle/>
          <a:p>
            <a:fld id="{ACB4A300-3098-40C4-B023-1FA5317B8E30}" type="slidenum">
              <a:rPr lang="en-CA" smtClean="0"/>
              <a:t>15</a:t>
            </a:fld>
            <a:endParaRPr lang="en-CA"/>
          </a:p>
        </p:txBody>
      </p:sp>
    </p:spTree>
    <p:extLst>
      <p:ext uri="{BB962C8B-B14F-4D97-AF65-F5344CB8AC3E}">
        <p14:creationId xmlns:p14="http://schemas.microsoft.com/office/powerpoint/2010/main" val="3092612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how velocity addition works in special relativity…</a:t>
            </a:r>
          </a:p>
          <a:p>
            <a:endParaRPr lang="en-US" dirty="0"/>
          </a:p>
          <a:p>
            <a:r>
              <a:rPr lang="en-US" dirty="0"/>
              <a:t>Let’s say that Albert Einstein is standing still on the ground. A train is going by to the right at 90% the speed of light. Hendrik Lorentz is onboard the train and fires and fires a gun to the right. The bullet travels out from the gun at 90% the speed of light relative to the train.</a:t>
            </a:r>
          </a:p>
          <a:p>
            <a:endParaRPr lang="en-US" dirty="0"/>
          </a:p>
          <a:p>
            <a:r>
              <a:rPr lang="en-US" dirty="0"/>
              <a:t>It is interesting to ask how fast the bullet is travelling in Einstein’s frame.</a:t>
            </a:r>
          </a:p>
          <a:p>
            <a:r>
              <a:rPr lang="en-US" dirty="0"/>
              <a:t>Figuring this out would involve changing reference frames twice.</a:t>
            </a:r>
            <a:br>
              <a:rPr lang="en-US" dirty="0"/>
            </a:br>
            <a:r>
              <a:rPr lang="en-US" dirty="0"/>
              <a:t>First from Einstein to the train, and then again from the train to the bullet.</a:t>
            </a:r>
          </a:p>
          <a:p>
            <a:endParaRPr lang="en-US" dirty="0"/>
          </a:p>
          <a:p>
            <a:r>
              <a:rPr lang="en-US" dirty="0"/>
              <a:t>In Galilean Relativity, we’ll find the speed of the bullet agrees with common sense, but in special relativity the answer is more surprising.</a:t>
            </a:r>
            <a:br>
              <a:rPr lang="en-US" dirty="0"/>
            </a:br>
            <a:br>
              <a:rPr lang="en-US" dirty="0"/>
            </a:br>
            <a:r>
              <a:rPr lang="en-US" dirty="0"/>
              <a:t>(explain better an give a spacetime diagram picture!!)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16</a:t>
            </a:fld>
            <a:endParaRPr lang="en-CA"/>
          </a:p>
        </p:txBody>
      </p:sp>
    </p:spTree>
    <p:extLst>
      <p:ext uri="{BB962C8B-B14F-4D97-AF65-F5344CB8AC3E}">
        <p14:creationId xmlns:p14="http://schemas.microsoft.com/office/powerpoint/2010/main" val="2553272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how velocity addition works in special relativity…</a:t>
            </a:r>
          </a:p>
          <a:p>
            <a:endParaRPr lang="en-US" dirty="0"/>
          </a:p>
          <a:p>
            <a:r>
              <a:rPr lang="en-US" dirty="0"/>
              <a:t>Let’s say that Albert Einstein is standing still on the ground. A train is going by to the right at 90% the speed of light. Hendrik Lorentz is onboard the train and fires and fires a gun to the right. The bullet travels out from the gun at 90% the speed of light relative to the train.</a:t>
            </a:r>
          </a:p>
          <a:p>
            <a:endParaRPr lang="en-US" dirty="0"/>
          </a:p>
          <a:p>
            <a:r>
              <a:rPr lang="en-US" dirty="0"/>
              <a:t>It is interesting to ask how fast the bullet is travelling in Einstein’s frame.</a:t>
            </a:r>
          </a:p>
          <a:p>
            <a:r>
              <a:rPr lang="en-US" dirty="0"/>
              <a:t>Figuring this out would involve changing reference frames twice.</a:t>
            </a:r>
            <a:br>
              <a:rPr lang="en-US" dirty="0"/>
            </a:br>
            <a:r>
              <a:rPr lang="en-US" dirty="0"/>
              <a:t>First from Einstein to the train, and then again from the train to the bullet.</a:t>
            </a:r>
          </a:p>
          <a:p>
            <a:endParaRPr lang="en-US" dirty="0"/>
          </a:p>
          <a:p>
            <a:r>
              <a:rPr lang="en-US" dirty="0"/>
              <a:t>In Galilean Relativity, we’ll find the speed of the bullet agrees with common sense, but in special relativity the answer is more surprising.</a:t>
            </a:r>
            <a:br>
              <a:rPr lang="en-US" dirty="0"/>
            </a:br>
            <a:br>
              <a:rPr lang="en-US" dirty="0"/>
            </a:br>
            <a:r>
              <a:rPr lang="en-US" dirty="0"/>
              <a:t>(explain better an give a spacetime diagram picture!!)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17</a:t>
            </a:fld>
            <a:endParaRPr lang="en-CA"/>
          </a:p>
        </p:txBody>
      </p:sp>
    </p:spTree>
    <p:extLst>
      <p:ext uri="{BB962C8B-B14F-4D97-AF65-F5344CB8AC3E}">
        <p14:creationId xmlns:p14="http://schemas.microsoft.com/office/powerpoint/2010/main" val="2553272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how velocity addition works in special relativity…</a:t>
            </a:r>
          </a:p>
          <a:p>
            <a:endParaRPr lang="en-US" dirty="0"/>
          </a:p>
          <a:p>
            <a:r>
              <a:rPr lang="en-US" dirty="0"/>
              <a:t>Let’s say that Albert Einstein is standing still on the ground. A train is going by to the right at 90% the speed of light. Hendrik Lorentz is onboard the train and fires and fires a gun to the right. The bullet travels out from the gun at 90% the speed of light relative to the train.</a:t>
            </a:r>
          </a:p>
          <a:p>
            <a:endParaRPr lang="en-US" dirty="0"/>
          </a:p>
          <a:p>
            <a:r>
              <a:rPr lang="en-US" dirty="0"/>
              <a:t>It is interesting to ask how fast the bullet is travelling in Einstein’s frame.</a:t>
            </a:r>
          </a:p>
          <a:p>
            <a:r>
              <a:rPr lang="en-US" dirty="0"/>
              <a:t>Figuring this out would involve changing reference frames twice.</a:t>
            </a:r>
            <a:br>
              <a:rPr lang="en-US" dirty="0"/>
            </a:br>
            <a:r>
              <a:rPr lang="en-US" dirty="0"/>
              <a:t>First from Einstein to the train, and then again from the train to the bullet.</a:t>
            </a:r>
          </a:p>
          <a:p>
            <a:endParaRPr lang="en-US" dirty="0"/>
          </a:p>
          <a:p>
            <a:r>
              <a:rPr lang="en-US" dirty="0"/>
              <a:t>In Galilean Relativity, we’ll find the speed of the bullet agrees with common sense, but in special relativity the answer is more surprising.</a:t>
            </a:r>
            <a:br>
              <a:rPr lang="en-US" dirty="0"/>
            </a:br>
            <a:br>
              <a:rPr lang="en-US" dirty="0"/>
            </a:br>
            <a:r>
              <a:rPr lang="en-US" dirty="0"/>
              <a:t>(explain better an give a spacetime diagram picture!!)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18</a:t>
            </a:fld>
            <a:endParaRPr lang="en-CA"/>
          </a:p>
        </p:txBody>
      </p:sp>
    </p:spTree>
    <p:extLst>
      <p:ext uri="{BB962C8B-B14F-4D97-AF65-F5344CB8AC3E}">
        <p14:creationId xmlns:p14="http://schemas.microsoft.com/office/powerpoint/2010/main" val="1241131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looking at this problem in Galilean relativity.</a:t>
            </a:r>
          </a:p>
          <a:p>
            <a:endParaRPr lang="en-US" dirty="0"/>
          </a:p>
          <a:p>
            <a:r>
              <a:rPr lang="en-US" dirty="0"/>
              <a:t>Let’s say that Einstein uses the spacetime coordinates t and x</a:t>
            </a:r>
            <a:br>
              <a:rPr lang="en-US" dirty="0"/>
            </a:br>
            <a:r>
              <a:rPr lang="en-US" dirty="0"/>
              <a:t>The Train uses coordinates t-tilde, and x-tilde</a:t>
            </a:r>
            <a:br>
              <a:rPr lang="en-US" dirty="0"/>
            </a:br>
            <a:r>
              <a:rPr lang="en-US" dirty="0"/>
              <a:t>And the bullet uses coordinates t-smile and x-smile.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19</a:t>
            </a:fld>
            <a:endParaRPr lang="en-CA"/>
          </a:p>
        </p:txBody>
      </p:sp>
    </p:spTree>
    <p:extLst>
      <p:ext uri="{BB962C8B-B14F-4D97-AF65-F5344CB8AC3E}">
        <p14:creationId xmlns:p14="http://schemas.microsoft.com/office/powerpoint/2010/main" val="3517974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2</a:t>
            </a:fld>
            <a:endParaRPr lang="en-CA"/>
          </a:p>
        </p:txBody>
      </p:sp>
    </p:spTree>
    <p:extLst>
      <p:ext uri="{BB962C8B-B14F-4D97-AF65-F5344CB8AC3E}">
        <p14:creationId xmlns:p14="http://schemas.microsoft.com/office/powerpoint/2010/main" val="3061438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how velocity addition works in special relativity.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say that Einstein uses the spacetime coordinates </a:t>
            </a:r>
            <a:r>
              <a:rPr lang="en-US" sz="1200" kern="1200" dirty="0" err="1">
                <a:solidFill>
                  <a:schemeClr val="tx1"/>
                </a:solidFill>
                <a:effectLst/>
                <a:latin typeface="+mn-lt"/>
                <a:ea typeface="+mn-ea"/>
                <a:cs typeface="+mn-cs"/>
              </a:rPr>
              <a:t>ct</a:t>
            </a:r>
            <a:r>
              <a:rPr lang="en-US" sz="1200" kern="1200" dirty="0">
                <a:solidFill>
                  <a:schemeClr val="tx1"/>
                </a:solidFill>
                <a:effectLst/>
                <a:latin typeface="+mn-lt"/>
                <a:ea typeface="+mn-ea"/>
                <a:cs typeface="+mn-cs"/>
              </a:rPr>
              <a:t> and x</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The Train uses coordinates </a:t>
            </a:r>
            <a:r>
              <a:rPr lang="en-US" sz="1200" kern="1200" dirty="0" err="1">
                <a:solidFill>
                  <a:schemeClr val="tx1"/>
                </a:solidFill>
                <a:effectLst/>
                <a:latin typeface="+mn-lt"/>
                <a:ea typeface="+mn-ea"/>
                <a:cs typeface="+mn-cs"/>
              </a:rPr>
              <a:t>ct</a:t>
            </a:r>
            <a:r>
              <a:rPr lang="en-US" sz="1200" kern="1200" dirty="0">
                <a:solidFill>
                  <a:schemeClr val="tx1"/>
                </a:solidFill>
                <a:effectLst/>
                <a:latin typeface="+mn-lt"/>
                <a:ea typeface="+mn-ea"/>
                <a:cs typeface="+mn-cs"/>
              </a:rPr>
              <a:t>-tilde, and x-tilde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And the bullet uses coordinates </a:t>
            </a:r>
            <a:r>
              <a:rPr lang="en-US" sz="1200" kern="1200" dirty="0" err="1">
                <a:solidFill>
                  <a:schemeClr val="tx1"/>
                </a:solidFill>
                <a:effectLst/>
                <a:latin typeface="+mn-lt"/>
                <a:ea typeface="+mn-ea"/>
                <a:cs typeface="+mn-cs"/>
              </a:rPr>
              <a:t>ct</a:t>
            </a:r>
            <a:r>
              <a:rPr lang="en-US" sz="1200" kern="1200" dirty="0">
                <a:solidFill>
                  <a:schemeClr val="tx1"/>
                </a:solidFill>
                <a:effectLst/>
                <a:latin typeface="+mn-lt"/>
                <a:ea typeface="+mn-ea"/>
                <a:cs typeface="+mn-cs"/>
              </a:rPr>
              <a:t>-smile and x-smile.</a:t>
            </a:r>
            <a:br>
              <a:rPr lang="en-US" dirty="0"/>
            </a:br>
            <a:br>
              <a:rPr lang="en-US" dirty="0"/>
            </a:br>
            <a:r>
              <a:rPr lang="en-US" dirty="0"/>
              <a:t>We’ll start with two Lorentz transformations. The first Lorentz transformation changes </a:t>
            </a:r>
            <a:r>
              <a:rPr lang="en-US" dirty="0" err="1"/>
              <a:t>ct</a:t>
            </a:r>
            <a:r>
              <a:rPr lang="en-US" dirty="0"/>
              <a:t> and x into </a:t>
            </a:r>
            <a:r>
              <a:rPr lang="en-US" dirty="0" err="1"/>
              <a:t>ct</a:t>
            </a:r>
            <a:r>
              <a:rPr lang="en-US" dirty="0"/>
              <a:t>-tilde and x-tilde, using the velocity V.</a:t>
            </a:r>
            <a:br>
              <a:rPr lang="en-US" dirty="0"/>
            </a:br>
            <a:r>
              <a:rPr lang="en-US" dirty="0"/>
              <a:t>The velocity V will have the corresponding </a:t>
            </a:r>
            <a:r>
              <a:rPr lang="en-US" dirty="0" err="1"/>
              <a:t>Beta_v</a:t>
            </a:r>
            <a:r>
              <a:rPr lang="en-US" dirty="0"/>
              <a:t> and </a:t>
            </a:r>
            <a:r>
              <a:rPr lang="en-US" dirty="0" err="1"/>
              <a:t>Gamma_v</a:t>
            </a:r>
            <a:r>
              <a:rPr lang="en-US" dirty="0"/>
              <a:t> coefficients given here. Remember that Beta is just a fraction of the speed of light, so it’s between 0 and 1.</a:t>
            </a:r>
          </a:p>
          <a:p>
            <a:br>
              <a:rPr lang="en-US" dirty="0"/>
            </a:br>
            <a:r>
              <a:rPr lang="en-US" dirty="0"/>
              <a:t>The other Lorentz </a:t>
            </a:r>
            <a:r>
              <a:rPr lang="en-US" dirty="0" err="1"/>
              <a:t>trnasformationn</a:t>
            </a:r>
            <a:r>
              <a:rPr lang="en-US" dirty="0"/>
              <a:t> will changes </a:t>
            </a:r>
            <a:r>
              <a:rPr lang="en-US" dirty="0" err="1"/>
              <a:t>ct</a:t>
            </a:r>
            <a:r>
              <a:rPr lang="en-US" dirty="0"/>
              <a:t>-tilde and x-tilde into </a:t>
            </a:r>
            <a:r>
              <a:rPr lang="en-US" dirty="0" err="1"/>
              <a:t>ct</a:t>
            </a:r>
            <a:r>
              <a:rPr lang="en-US" dirty="0"/>
              <a:t>-smile and x-smile, using the velocity u, with </a:t>
            </a:r>
            <a:r>
              <a:rPr lang="en-US" dirty="0" err="1"/>
              <a:t>coefficents</a:t>
            </a:r>
            <a:r>
              <a:rPr lang="en-US" dirty="0"/>
              <a:t> </a:t>
            </a:r>
            <a:r>
              <a:rPr lang="en-US" dirty="0" err="1"/>
              <a:t>beta_u</a:t>
            </a:r>
            <a:r>
              <a:rPr lang="en-US" dirty="0"/>
              <a:t> and </a:t>
            </a:r>
            <a:r>
              <a:rPr lang="en-US" dirty="0" err="1"/>
              <a:t>gamma_u</a:t>
            </a:r>
            <a:r>
              <a:rPr lang="en-US" dirty="0"/>
              <a:t>.</a:t>
            </a:r>
          </a:p>
          <a:p>
            <a:endParaRPr lang="en-US" dirty="0"/>
          </a:p>
          <a:p>
            <a:r>
              <a:rPr lang="en-US" dirty="0"/>
              <a:t>We can combine the Lorentz transformations the same way as before, starting with the </a:t>
            </a:r>
            <a:r>
              <a:rPr lang="en-US" dirty="0" err="1"/>
              <a:t>cT</a:t>
            </a:r>
            <a:r>
              <a:rPr lang="en-US" dirty="0"/>
              <a:t>-smile equation, and subbing in these equations for </a:t>
            </a:r>
            <a:r>
              <a:rPr lang="en-US" dirty="0" err="1"/>
              <a:t>ct</a:t>
            </a:r>
            <a:r>
              <a:rPr lang="en-US" dirty="0"/>
              <a:t>-tilde and x-tilde.</a:t>
            </a:r>
          </a:p>
          <a:p>
            <a:r>
              <a:rPr lang="en-US" dirty="0"/>
              <a:t>We can factor out Gamma V to the front, and also combine the terms containing </a:t>
            </a:r>
            <a:r>
              <a:rPr lang="en-US" dirty="0" err="1"/>
              <a:t>cT</a:t>
            </a:r>
            <a:r>
              <a:rPr lang="en-US" dirty="0"/>
              <a:t> and also X.</a:t>
            </a:r>
            <a:br>
              <a:rPr lang="en-US" dirty="0"/>
            </a:br>
            <a:br>
              <a:rPr lang="en-US" dirty="0"/>
            </a:br>
            <a:r>
              <a:rPr lang="en-US" dirty="0"/>
              <a:t>We can do the same thing for the x-smile equation.</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20</a:t>
            </a:fld>
            <a:endParaRPr lang="en-CA"/>
          </a:p>
        </p:txBody>
      </p:sp>
    </p:spTree>
    <p:extLst>
      <p:ext uri="{BB962C8B-B14F-4D97-AF65-F5344CB8AC3E}">
        <p14:creationId xmlns:p14="http://schemas.microsoft.com/office/powerpoint/2010/main" val="1232276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how velocity addition works in special relativity.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say that Einstein uses the spacetime coordinates </a:t>
            </a:r>
            <a:r>
              <a:rPr lang="en-US" sz="1200" kern="1200" dirty="0" err="1">
                <a:solidFill>
                  <a:schemeClr val="tx1"/>
                </a:solidFill>
                <a:effectLst/>
                <a:latin typeface="+mn-lt"/>
                <a:ea typeface="+mn-ea"/>
                <a:cs typeface="+mn-cs"/>
              </a:rPr>
              <a:t>ct</a:t>
            </a:r>
            <a:r>
              <a:rPr lang="en-US" sz="1200" kern="1200" dirty="0">
                <a:solidFill>
                  <a:schemeClr val="tx1"/>
                </a:solidFill>
                <a:effectLst/>
                <a:latin typeface="+mn-lt"/>
                <a:ea typeface="+mn-ea"/>
                <a:cs typeface="+mn-cs"/>
              </a:rPr>
              <a:t> and x</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The Train uses coordinates </a:t>
            </a:r>
            <a:r>
              <a:rPr lang="en-US" sz="1200" kern="1200" dirty="0" err="1">
                <a:solidFill>
                  <a:schemeClr val="tx1"/>
                </a:solidFill>
                <a:effectLst/>
                <a:latin typeface="+mn-lt"/>
                <a:ea typeface="+mn-ea"/>
                <a:cs typeface="+mn-cs"/>
              </a:rPr>
              <a:t>ct</a:t>
            </a:r>
            <a:r>
              <a:rPr lang="en-US" sz="1200" kern="1200" dirty="0">
                <a:solidFill>
                  <a:schemeClr val="tx1"/>
                </a:solidFill>
                <a:effectLst/>
                <a:latin typeface="+mn-lt"/>
                <a:ea typeface="+mn-ea"/>
                <a:cs typeface="+mn-cs"/>
              </a:rPr>
              <a:t>-tilde, and x-tilde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And the bullet uses coordinates </a:t>
            </a:r>
            <a:r>
              <a:rPr lang="en-US" sz="1200" kern="1200" dirty="0" err="1">
                <a:solidFill>
                  <a:schemeClr val="tx1"/>
                </a:solidFill>
                <a:effectLst/>
                <a:latin typeface="+mn-lt"/>
                <a:ea typeface="+mn-ea"/>
                <a:cs typeface="+mn-cs"/>
              </a:rPr>
              <a:t>ct</a:t>
            </a:r>
            <a:r>
              <a:rPr lang="en-US" sz="1200" kern="1200" dirty="0">
                <a:solidFill>
                  <a:schemeClr val="tx1"/>
                </a:solidFill>
                <a:effectLst/>
                <a:latin typeface="+mn-lt"/>
                <a:ea typeface="+mn-ea"/>
                <a:cs typeface="+mn-cs"/>
              </a:rPr>
              <a:t>-smile and x-smile.</a:t>
            </a:r>
            <a:br>
              <a:rPr lang="en-US" dirty="0"/>
            </a:br>
            <a:br>
              <a:rPr lang="en-US" dirty="0"/>
            </a:br>
            <a:r>
              <a:rPr lang="en-US" dirty="0"/>
              <a:t>We’ll start with two Lorentz transformations. The first Lorentz transformation changes </a:t>
            </a:r>
            <a:r>
              <a:rPr lang="en-US" dirty="0" err="1"/>
              <a:t>ct</a:t>
            </a:r>
            <a:r>
              <a:rPr lang="en-US" dirty="0"/>
              <a:t> and x into </a:t>
            </a:r>
            <a:r>
              <a:rPr lang="en-US" dirty="0" err="1"/>
              <a:t>ct</a:t>
            </a:r>
            <a:r>
              <a:rPr lang="en-US" dirty="0"/>
              <a:t>-tilde and x-tilde, using the velocity V.</a:t>
            </a:r>
            <a:br>
              <a:rPr lang="en-US" dirty="0"/>
            </a:br>
            <a:r>
              <a:rPr lang="en-US" dirty="0"/>
              <a:t>The velocity V will have the corresponding </a:t>
            </a:r>
            <a:r>
              <a:rPr lang="en-US" dirty="0" err="1"/>
              <a:t>Beta_v</a:t>
            </a:r>
            <a:r>
              <a:rPr lang="en-US" dirty="0"/>
              <a:t> and </a:t>
            </a:r>
            <a:r>
              <a:rPr lang="en-US" dirty="0" err="1"/>
              <a:t>Gamma_v</a:t>
            </a:r>
            <a:r>
              <a:rPr lang="en-US" dirty="0"/>
              <a:t> coefficients given here. Remember that Beta is just a fraction of the speed of light, so it’s between 0 and 1.</a:t>
            </a:r>
          </a:p>
          <a:p>
            <a:br>
              <a:rPr lang="en-US" dirty="0"/>
            </a:br>
            <a:r>
              <a:rPr lang="en-US" dirty="0"/>
              <a:t>The other Lorentz </a:t>
            </a:r>
            <a:r>
              <a:rPr lang="en-US" dirty="0" err="1"/>
              <a:t>trnasformationn</a:t>
            </a:r>
            <a:r>
              <a:rPr lang="en-US" dirty="0"/>
              <a:t> will changes </a:t>
            </a:r>
            <a:r>
              <a:rPr lang="en-US" dirty="0" err="1"/>
              <a:t>ct</a:t>
            </a:r>
            <a:r>
              <a:rPr lang="en-US" dirty="0"/>
              <a:t>-tilde and x-tilde into </a:t>
            </a:r>
            <a:r>
              <a:rPr lang="en-US" dirty="0" err="1"/>
              <a:t>ct</a:t>
            </a:r>
            <a:r>
              <a:rPr lang="en-US" dirty="0"/>
              <a:t>-smile and x-smile, using the velocity u, with </a:t>
            </a:r>
            <a:r>
              <a:rPr lang="en-US" dirty="0" err="1"/>
              <a:t>coefficents</a:t>
            </a:r>
            <a:r>
              <a:rPr lang="en-US" dirty="0"/>
              <a:t> </a:t>
            </a:r>
            <a:r>
              <a:rPr lang="en-US" dirty="0" err="1"/>
              <a:t>beta_u</a:t>
            </a:r>
            <a:r>
              <a:rPr lang="en-US" dirty="0"/>
              <a:t> and </a:t>
            </a:r>
            <a:r>
              <a:rPr lang="en-US" dirty="0" err="1"/>
              <a:t>gamma_u</a:t>
            </a:r>
            <a:r>
              <a:rPr lang="en-US" dirty="0"/>
              <a:t>.</a:t>
            </a:r>
          </a:p>
          <a:p>
            <a:endParaRPr lang="en-US" dirty="0"/>
          </a:p>
          <a:p>
            <a:r>
              <a:rPr lang="en-US" dirty="0"/>
              <a:t>We can combine the Lorentz transformations the same way as before, starting with the </a:t>
            </a:r>
            <a:r>
              <a:rPr lang="en-US" dirty="0" err="1"/>
              <a:t>cT</a:t>
            </a:r>
            <a:r>
              <a:rPr lang="en-US" dirty="0"/>
              <a:t>-smile equation, and subbing in these equations for </a:t>
            </a:r>
            <a:r>
              <a:rPr lang="en-US" dirty="0" err="1"/>
              <a:t>ct</a:t>
            </a:r>
            <a:r>
              <a:rPr lang="en-US" dirty="0"/>
              <a:t>-tilde and x-tilde.</a:t>
            </a:r>
          </a:p>
          <a:p>
            <a:r>
              <a:rPr lang="en-US" dirty="0"/>
              <a:t>We can factor out Gamma V to the front, and also combine the terms containing </a:t>
            </a:r>
            <a:r>
              <a:rPr lang="en-US" dirty="0" err="1"/>
              <a:t>cT</a:t>
            </a:r>
            <a:r>
              <a:rPr lang="en-US" dirty="0"/>
              <a:t> and also X.</a:t>
            </a:r>
            <a:br>
              <a:rPr lang="en-US" dirty="0"/>
            </a:br>
            <a:br>
              <a:rPr lang="en-US" dirty="0"/>
            </a:br>
            <a:r>
              <a:rPr lang="en-US" dirty="0"/>
              <a:t>We can do the same thing for the x-smile equation.</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21</a:t>
            </a:fld>
            <a:endParaRPr lang="en-CA"/>
          </a:p>
        </p:txBody>
      </p:sp>
    </p:spTree>
    <p:extLst>
      <p:ext uri="{BB962C8B-B14F-4D97-AF65-F5344CB8AC3E}">
        <p14:creationId xmlns:p14="http://schemas.microsoft.com/office/powerpoint/2010/main" val="2825840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the equations for converting </a:t>
            </a:r>
            <a:r>
              <a:rPr lang="en-US" sz="1200" kern="1200" dirty="0" err="1">
                <a:solidFill>
                  <a:schemeClr val="tx1"/>
                </a:solidFill>
                <a:effectLst/>
                <a:latin typeface="+mn-lt"/>
                <a:ea typeface="+mn-ea"/>
                <a:cs typeface="+mn-cs"/>
              </a:rPr>
              <a:t>ct</a:t>
            </a:r>
            <a:r>
              <a:rPr lang="en-US" sz="1200" kern="1200" dirty="0">
                <a:solidFill>
                  <a:schemeClr val="tx1"/>
                </a:solidFill>
                <a:effectLst/>
                <a:latin typeface="+mn-lt"/>
                <a:ea typeface="+mn-ea"/>
                <a:cs typeface="+mn-cs"/>
              </a:rPr>
              <a:t> and x to </a:t>
            </a:r>
            <a:r>
              <a:rPr lang="en-US" sz="1200" kern="1200" dirty="0" err="1">
                <a:solidFill>
                  <a:schemeClr val="tx1"/>
                </a:solidFill>
                <a:effectLst/>
                <a:latin typeface="+mn-lt"/>
                <a:ea typeface="+mn-ea"/>
                <a:cs typeface="+mn-cs"/>
              </a:rPr>
              <a:t>ct</a:t>
            </a:r>
            <a:r>
              <a:rPr lang="en-US" sz="1200" kern="1200" dirty="0">
                <a:solidFill>
                  <a:schemeClr val="tx1"/>
                </a:solidFill>
                <a:effectLst/>
                <a:latin typeface="+mn-lt"/>
                <a:ea typeface="+mn-ea"/>
                <a:cs typeface="+mn-cs"/>
              </a:rPr>
              <a:t>-smile and x-smile are here.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23</a:t>
            </a:fld>
            <a:endParaRPr lang="en-CA"/>
          </a:p>
        </p:txBody>
      </p:sp>
    </p:spTree>
    <p:extLst>
      <p:ext uri="{BB962C8B-B14F-4D97-AF65-F5344CB8AC3E}">
        <p14:creationId xmlns:p14="http://schemas.microsoft.com/office/powerpoint/2010/main" val="3974626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get the same result is to write the Lorentz transformations in matrix form, and then take this matrix equation and substitute in the equation for the column with </a:t>
            </a:r>
            <a:r>
              <a:rPr lang="en-US" dirty="0" err="1"/>
              <a:t>ct</a:t>
            </a:r>
            <a:r>
              <a:rPr lang="en-US" dirty="0"/>
              <a:t>-tilde and x-tilde.</a:t>
            </a:r>
          </a:p>
          <a:p>
            <a:r>
              <a:rPr lang="en-US" dirty="0"/>
              <a:t>We end up with a new matrix equation where we multiply these two Lorentz matrices.</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24</a:t>
            </a:fld>
            <a:endParaRPr lang="en-CA"/>
          </a:p>
        </p:txBody>
      </p:sp>
    </p:spTree>
    <p:extLst>
      <p:ext uri="{BB962C8B-B14F-4D97-AF65-F5344CB8AC3E}">
        <p14:creationId xmlns:p14="http://schemas.microsoft.com/office/powerpoint/2010/main" val="64459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get the same result is to write the Lorentz transformations in matrix form, and then take this matrix equation and substitute in the equation for the column with </a:t>
            </a:r>
            <a:r>
              <a:rPr lang="en-US" dirty="0" err="1"/>
              <a:t>ct</a:t>
            </a:r>
            <a:r>
              <a:rPr lang="en-US" dirty="0"/>
              <a:t>-tilde and x-tilde.</a:t>
            </a:r>
          </a:p>
          <a:p>
            <a:r>
              <a:rPr lang="en-US" dirty="0"/>
              <a:t>We end up with a new matrix equation where we multiply these two Lorentz matrices.</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25</a:t>
            </a:fld>
            <a:endParaRPr lang="en-CA"/>
          </a:p>
        </p:txBody>
      </p:sp>
    </p:spTree>
    <p:extLst>
      <p:ext uri="{BB962C8B-B14F-4D97-AF65-F5344CB8AC3E}">
        <p14:creationId xmlns:p14="http://schemas.microsoft.com/office/powerpoint/2010/main" val="4048254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multiply the Lorentz matrices, the Gamma coefficients go out in front, then to get the matrix entries we just multiply the a row by a column. Here get 1 + -</a:t>
            </a:r>
            <a:r>
              <a:rPr lang="en-US" dirty="0" err="1"/>
              <a:t>beta_u</a:t>
            </a:r>
            <a:r>
              <a:rPr lang="en-US" dirty="0"/>
              <a:t> * - </a:t>
            </a:r>
            <a:r>
              <a:rPr lang="en-US" dirty="0" err="1"/>
              <a:t>beta_v</a:t>
            </a:r>
            <a:r>
              <a:rPr lang="en-US" dirty="0"/>
              <a:t>.</a:t>
            </a:r>
            <a:br>
              <a:rPr lang="en-US" dirty="0"/>
            </a:br>
            <a:r>
              <a:rPr lang="en-US" dirty="0"/>
              <a:t>And if we do this for all the matrix entries we get this.</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26</a:t>
            </a:fld>
            <a:endParaRPr lang="en-CA"/>
          </a:p>
        </p:txBody>
      </p:sp>
    </p:spTree>
    <p:extLst>
      <p:ext uri="{BB962C8B-B14F-4D97-AF65-F5344CB8AC3E}">
        <p14:creationId xmlns:p14="http://schemas.microsoft.com/office/powerpoint/2010/main" val="1061947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so we can write out the combined Lorentz transformations in either the standard form, or in matrix form.</a:t>
            </a:r>
          </a:p>
          <a:p>
            <a:pPr algn="l"/>
            <a:endParaRPr lang="en-US" dirty="0"/>
          </a:p>
          <a:p>
            <a:pPr algn="l"/>
            <a:r>
              <a:rPr lang="en-US" dirty="0"/>
              <a:t>It turns out we can simplify the coefficients in this equations, or in other words, simplify this matrix here.</a:t>
            </a:r>
          </a:p>
          <a:p>
            <a:pPr algn="l"/>
            <a:endParaRPr lang="en-US" dirty="0"/>
          </a:p>
          <a:p>
            <a:pPr algn="l"/>
            <a:r>
              <a:rPr lang="en-US" sz="1200" dirty="0">
                <a:solidFill>
                  <a:schemeClr val="tx1"/>
                </a:solidFill>
              </a:rPr>
              <a:t>Simplifying this matrix is very easy with something called </a:t>
            </a:r>
            <a:r>
              <a:rPr lang="en-US" sz="1200" u="sng" dirty="0">
                <a:solidFill>
                  <a:srgbClr val="FF0000"/>
                </a:solidFill>
              </a:rPr>
              <a:t>Hyperbolic Geometry</a:t>
            </a:r>
            <a:r>
              <a:rPr lang="en-US" sz="1200" dirty="0">
                <a:solidFill>
                  <a:schemeClr val="tx1"/>
                </a:solidFill>
              </a:rPr>
              <a:t>!</a:t>
            </a:r>
          </a:p>
          <a:p>
            <a:pPr algn="l"/>
            <a:r>
              <a:rPr lang="en-US" sz="1200" dirty="0">
                <a:solidFill>
                  <a:schemeClr val="tx1"/>
                </a:solidFill>
              </a:rPr>
              <a:t>But we won’t learn about hyperbolic geometry until the next video on the </a:t>
            </a:r>
            <a:r>
              <a:rPr lang="en-US" sz="1200" dirty="0" err="1">
                <a:solidFill>
                  <a:schemeClr val="tx1"/>
                </a:solidFill>
              </a:rPr>
              <a:t>Minkowski</a:t>
            </a:r>
            <a:r>
              <a:rPr lang="en-US" sz="1200" dirty="0">
                <a:solidFill>
                  <a:schemeClr val="tx1"/>
                </a:solidFill>
              </a:rPr>
              <a:t> metric.</a:t>
            </a:r>
          </a:p>
          <a:p>
            <a:pPr algn="l"/>
            <a:endParaRPr lang="en-US" sz="800" dirty="0">
              <a:solidFill>
                <a:schemeClr val="tx1"/>
              </a:solidFill>
            </a:endParaRPr>
          </a:p>
          <a:p>
            <a:pPr algn="l"/>
            <a:r>
              <a:rPr lang="en-US" sz="1600" dirty="0">
                <a:solidFill>
                  <a:schemeClr val="tx1"/>
                </a:solidFill>
              </a:rPr>
              <a:t>For now, we’ll simplify the matrix using brute-force algebra.</a:t>
            </a:r>
            <a:endParaRPr lang="en-CA" sz="1200" dirty="0">
              <a:solidFill>
                <a:schemeClr val="tx1"/>
              </a:solidFill>
            </a:endParaRPr>
          </a:p>
          <a:p>
            <a:pPr algn="l"/>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27</a:t>
            </a:fld>
            <a:endParaRPr lang="en-CA"/>
          </a:p>
        </p:txBody>
      </p:sp>
    </p:spTree>
    <p:extLst>
      <p:ext uri="{BB962C8B-B14F-4D97-AF65-F5344CB8AC3E}">
        <p14:creationId xmlns:p14="http://schemas.microsoft.com/office/powerpoint/2010/main" val="25575232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we’ll factor out the term (1 + </a:t>
            </a:r>
            <a:r>
              <a:rPr lang="en-US" dirty="0" err="1"/>
              <a:t>beta_U</a:t>
            </a:r>
            <a:r>
              <a:rPr lang="en-US" dirty="0"/>
              <a:t> * </a:t>
            </a:r>
            <a:r>
              <a:rPr lang="en-US" dirty="0" err="1"/>
              <a:t>beta_V</a:t>
            </a:r>
            <a:r>
              <a:rPr lang="en-US" dirty="0"/>
              <a:t>) from each entry in the matrix.</a:t>
            </a:r>
            <a:br>
              <a:rPr lang="en-US" dirty="0"/>
            </a:br>
            <a:r>
              <a:rPr lang="en-US" dirty="0"/>
              <a:t>This means the main-diagonal entries become 1, because that’s just dividing a term by itself.</a:t>
            </a:r>
            <a:br>
              <a:rPr lang="en-US" dirty="0"/>
            </a:br>
            <a:r>
              <a:rPr lang="en-US" dirty="0"/>
              <a:t>And the off-diagonal entries because negative (</a:t>
            </a:r>
            <a:r>
              <a:rPr lang="en-US" dirty="0" err="1"/>
              <a:t>beta_U</a:t>
            </a:r>
            <a:r>
              <a:rPr lang="en-US" dirty="0"/>
              <a:t> + </a:t>
            </a:r>
            <a:r>
              <a:rPr lang="en-US" dirty="0" err="1"/>
              <a:t>beta_V</a:t>
            </a:r>
            <a:r>
              <a:rPr lang="en-US" dirty="0"/>
              <a:t>) all divided by (1 + </a:t>
            </a:r>
            <a:r>
              <a:rPr lang="en-US" dirty="0" err="1"/>
              <a:t>beta_U</a:t>
            </a:r>
            <a:r>
              <a:rPr lang="en-US" dirty="0"/>
              <a:t> * </a:t>
            </a:r>
            <a:r>
              <a:rPr lang="en-US" dirty="0" err="1"/>
              <a:t>beta_V</a:t>
            </a:r>
            <a:r>
              <a:rPr lang="en-US" dirty="0"/>
              <a:t>)</a:t>
            </a:r>
          </a:p>
          <a:p>
            <a:endParaRPr lang="en-US" dirty="0"/>
          </a:p>
          <a:p>
            <a:r>
              <a:rPr lang="en-US" dirty="0"/>
              <a:t>For now we’re just going to leave the matrix as it is and focus on  the term out in front, </a:t>
            </a:r>
            <a:r>
              <a:rPr lang="en-US" dirty="0" err="1"/>
              <a:t>gamma_u</a:t>
            </a:r>
            <a:r>
              <a:rPr lang="en-US" dirty="0"/>
              <a:t> </a:t>
            </a:r>
            <a:r>
              <a:rPr lang="en-US" dirty="0" err="1"/>
              <a:t>gamma_v</a:t>
            </a:r>
            <a:r>
              <a:rPr lang="en-US" dirty="0"/>
              <a:t> times 1 + </a:t>
            </a:r>
            <a:r>
              <a:rPr lang="en-US" dirty="0" err="1"/>
              <a:t>beta_u</a:t>
            </a:r>
            <a:r>
              <a:rPr lang="en-US" dirty="0"/>
              <a:t> </a:t>
            </a:r>
            <a:r>
              <a:rPr lang="en-US" dirty="0" err="1"/>
              <a:t>beta_v</a:t>
            </a:r>
            <a:endParaRPr lang="en-US" dirty="0"/>
          </a:p>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29</a:t>
            </a:fld>
            <a:endParaRPr lang="en-CA"/>
          </a:p>
        </p:txBody>
      </p:sp>
    </p:spTree>
    <p:extLst>
      <p:ext uri="{BB962C8B-B14F-4D97-AF65-F5344CB8AC3E}">
        <p14:creationId xmlns:p14="http://schemas.microsoft.com/office/powerpoint/2010/main" val="2558603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out each gamma coefficient as 1 over the square root of 1-beta^2 for their respective beta coefficients.</a:t>
            </a:r>
          </a:p>
          <a:p>
            <a:endParaRPr lang="en-US" dirty="0"/>
          </a:p>
          <a:p>
            <a:r>
              <a:rPr lang="en-US" dirty="0"/>
              <a:t>We can also take the term 1 + </a:t>
            </a:r>
            <a:r>
              <a:rPr lang="en-US" dirty="0" err="1"/>
              <a:t>beta_u</a:t>
            </a:r>
            <a:r>
              <a:rPr lang="en-US" dirty="0"/>
              <a:t> </a:t>
            </a:r>
            <a:r>
              <a:rPr lang="en-US" dirty="0" err="1"/>
              <a:t>beta_v</a:t>
            </a:r>
            <a:r>
              <a:rPr lang="en-US" dirty="0"/>
              <a:t> and square it if we put it under a square root sign…. the square and square root balance out so the equation hasn’t changed.</a:t>
            </a:r>
          </a:p>
          <a:p>
            <a:endParaRPr lang="en-US" dirty="0"/>
          </a:p>
          <a:p>
            <a:r>
              <a:rPr lang="en-US" dirty="0"/>
              <a:t>Now, since all 3 of these terms contain square roots, we can put them all under the same square root using the rules of algebra.</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30</a:t>
            </a:fld>
            <a:endParaRPr lang="en-CA"/>
          </a:p>
        </p:txBody>
      </p:sp>
    </p:spTree>
    <p:extLst>
      <p:ext uri="{BB962C8B-B14F-4D97-AF65-F5344CB8AC3E}">
        <p14:creationId xmlns:p14="http://schemas.microsoft.com/office/powerpoint/2010/main" val="2382924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 going to expand the denominator…</a:t>
            </a:r>
            <a:br>
              <a:rPr lang="en-US" dirty="0"/>
            </a:br>
            <a:r>
              <a:rPr lang="en-US" dirty="0"/>
              <a:t>1-beta_u squared * 1 – beta)v squared gives us   1 + beta_u^2 beta_v^2 – beta_u^2 – beta_v^2</a:t>
            </a:r>
          </a:p>
          <a:p>
            <a:endParaRPr lang="en-US" dirty="0"/>
          </a:p>
          <a:p>
            <a:r>
              <a:rPr lang="en-US" dirty="0"/>
              <a:t>Next, also in the denominator, I’m going to add and subtract the same term, and that won’t change the equation since they balance out.</a:t>
            </a:r>
          </a:p>
          <a:p>
            <a:endParaRPr lang="en-US" dirty="0"/>
          </a:p>
          <a:p>
            <a:r>
              <a:rPr lang="en-US" dirty="0"/>
              <a:t>I’m going to add 2 </a:t>
            </a:r>
            <a:r>
              <a:rPr lang="en-US" dirty="0" err="1"/>
              <a:t>beta_u</a:t>
            </a:r>
            <a:r>
              <a:rPr lang="en-US" dirty="0"/>
              <a:t> </a:t>
            </a:r>
            <a:r>
              <a:rPr lang="en-US" dirty="0" err="1"/>
              <a:t>beta_v</a:t>
            </a:r>
            <a:r>
              <a:rPr lang="en-US" dirty="0"/>
              <a:t> and then subtract 2 </a:t>
            </a:r>
            <a:r>
              <a:rPr lang="en-US" dirty="0" err="1"/>
              <a:t>beta_u</a:t>
            </a:r>
            <a:r>
              <a:rPr lang="en-US" dirty="0"/>
              <a:t> </a:t>
            </a:r>
            <a:r>
              <a:rPr lang="en-US" dirty="0" err="1"/>
              <a:t>beta_v</a:t>
            </a:r>
            <a:endParaRPr lang="en-US" dirty="0"/>
          </a:p>
          <a:p>
            <a:endParaRPr lang="en-US" dirty="0"/>
          </a:p>
          <a:p>
            <a:r>
              <a:rPr lang="en-US" dirty="0"/>
              <a:t>Now if you’ve observant, the first 3 terms in the denominator can be factored into 1 + </a:t>
            </a:r>
            <a:r>
              <a:rPr lang="en-US" dirty="0" err="1"/>
              <a:t>beta_u</a:t>
            </a:r>
            <a:r>
              <a:rPr lang="en-US" dirty="0"/>
              <a:t> </a:t>
            </a:r>
            <a:r>
              <a:rPr lang="en-US" dirty="0" err="1"/>
              <a:t>beta_v</a:t>
            </a:r>
            <a:r>
              <a:rPr lang="en-US" dirty="0"/>
              <a:t> all squared.</a:t>
            </a:r>
            <a:br>
              <a:rPr lang="en-US" dirty="0"/>
            </a:br>
            <a:r>
              <a:rPr lang="en-US" dirty="0"/>
              <a:t>And the last 3 terms can be factored into (</a:t>
            </a:r>
            <a:r>
              <a:rPr lang="en-US" dirty="0" err="1"/>
              <a:t>beta_u</a:t>
            </a:r>
            <a:r>
              <a:rPr lang="en-US" dirty="0"/>
              <a:t> + </a:t>
            </a:r>
            <a:r>
              <a:rPr lang="en-US" dirty="0" err="1"/>
              <a:t>beta_v</a:t>
            </a:r>
            <a:r>
              <a:rPr lang="en-US" dirty="0"/>
              <a:t>) all squared, with a negative sign in front.</a:t>
            </a:r>
          </a:p>
          <a:p>
            <a:endParaRPr lang="en-US" dirty="0"/>
          </a:p>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31</a:t>
            </a:fld>
            <a:endParaRPr lang="en-CA"/>
          </a:p>
        </p:txBody>
      </p:sp>
    </p:spTree>
    <p:extLst>
      <p:ext uri="{BB962C8B-B14F-4D97-AF65-F5344CB8AC3E}">
        <p14:creationId xmlns:p14="http://schemas.microsoft.com/office/powerpoint/2010/main" val="3890596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how velocity addition works in special relativity…</a:t>
            </a:r>
          </a:p>
          <a:p>
            <a:endParaRPr lang="en-US" dirty="0"/>
          </a:p>
          <a:p>
            <a:r>
              <a:rPr lang="en-US" dirty="0"/>
              <a:t>Let’s say that Albert Einstein is standing still on the ground. A train is going by to the right at 90% the speed of light. Hendrik Lorentz is onboard the train and fires and fires a gun to the right. The bullet travels out from the gun at 90% the speed of light relative to the train.</a:t>
            </a:r>
          </a:p>
          <a:p>
            <a:endParaRPr lang="en-US" dirty="0"/>
          </a:p>
          <a:p>
            <a:r>
              <a:rPr lang="en-US" dirty="0"/>
              <a:t>It is interesting to ask how fast the bullet is travelling in Einstein’s frame.</a:t>
            </a:r>
          </a:p>
          <a:p>
            <a:r>
              <a:rPr lang="en-US" dirty="0"/>
              <a:t>Figuring this out would involve changing reference frames twice.</a:t>
            </a:r>
            <a:br>
              <a:rPr lang="en-US" dirty="0"/>
            </a:br>
            <a:r>
              <a:rPr lang="en-US" dirty="0"/>
              <a:t>First from Einstein to the train, and then again from the train to the bullet.</a:t>
            </a:r>
          </a:p>
          <a:p>
            <a:endParaRPr lang="en-US" dirty="0"/>
          </a:p>
          <a:p>
            <a:r>
              <a:rPr lang="en-US" dirty="0"/>
              <a:t>In Galilean Relativity, we’ll find the speed of the bullet agrees with common sense, but in special relativity the answer is more surprising.</a:t>
            </a:r>
            <a:br>
              <a:rPr lang="en-US" dirty="0"/>
            </a:br>
            <a:br>
              <a:rPr lang="en-US" dirty="0"/>
            </a:br>
            <a:r>
              <a:rPr lang="en-US" dirty="0"/>
              <a:t>(explain better an give a spacetime diagram picture!!)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a:t>
            </a:fld>
            <a:endParaRPr lang="en-CA"/>
          </a:p>
        </p:txBody>
      </p:sp>
    </p:spTree>
    <p:extLst>
      <p:ext uri="{BB962C8B-B14F-4D97-AF65-F5344CB8AC3E}">
        <p14:creationId xmlns:p14="http://schemas.microsoft.com/office/powerpoint/2010/main" val="25532725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32</a:t>
            </a:fld>
            <a:endParaRPr lang="en-CA"/>
          </a:p>
        </p:txBody>
      </p:sp>
    </p:spTree>
    <p:extLst>
      <p:ext uri="{BB962C8B-B14F-4D97-AF65-F5344CB8AC3E}">
        <p14:creationId xmlns:p14="http://schemas.microsoft.com/office/powerpoint/2010/main" val="41338748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bring the matrix back, we’ve discovered that we can write this coefficient, as this big square rooted term here.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33</a:t>
            </a:fld>
            <a:endParaRPr lang="en-CA"/>
          </a:p>
        </p:txBody>
      </p:sp>
    </p:spTree>
    <p:extLst>
      <p:ext uri="{BB962C8B-B14F-4D97-AF65-F5344CB8AC3E}">
        <p14:creationId xmlns:p14="http://schemas.microsoft.com/office/powerpoint/2010/main" val="3376070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if you’re observant, you’ll notice that this big matrix formula here has the same format as a Lorentz matrix, except the beta coefficient is replaced by this big expression here…</a:t>
            </a:r>
            <a:br>
              <a:rPr lang="en-US" dirty="0"/>
            </a:br>
            <a:br>
              <a:rPr lang="en-US" dirty="0"/>
            </a:br>
            <a:r>
              <a:rPr lang="en-US" dirty="0" err="1"/>
              <a:t>beta_u</a:t>
            </a:r>
            <a:r>
              <a:rPr lang="en-US" dirty="0"/>
              <a:t> + </a:t>
            </a:r>
            <a:r>
              <a:rPr lang="en-US" dirty="0" err="1"/>
              <a:t>beta_v</a:t>
            </a:r>
            <a:r>
              <a:rPr lang="en-US" dirty="0"/>
              <a:t>, all over 1 + </a:t>
            </a:r>
            <a:r>
              <a:rPr lang="en-US" dirty="0" err="1"/>
              <a:t>beta_u</a:t>
            </a:r>
            <a:r>
              <a:rPr lang="en-US" dirty="0"/>
              <a:t> * </a:t>
            </a:r>
            <a:r>
              <a:rPr lang="en-US" dirty="0" err="1"/>
              <a:t>beta_v</a:t>
            </a:r>
            <a:r>
              <a:rPr lang="en-US" dirty="0"/>
              <a:t>.</a:t>
            </a:r>
            <a:br>
              <a:rPr lang="en-US" dirty="0"/>
            </a:br>
            <a:br>
              <a:rPr lang="en-US" dirty="0"/>
            </a:br>
            <a:r>
              <a:rPr lang="en-US" dirty="0"/>
              <a:t>This means we now know how to combined the beta velocities in special relativity. When we do two Lorentz transformations in a row, they combine to give a new Lorentz transformation with beta coefficient of </a:t>
            </a:r>
            <a:r>
              <a:rPr lang="en-US" dirty="0" err="1"/>
              <a:t>beta_u</a:t>
            </a:r>
            <a:r>
              <a:rPr lang="en-US" dirty="0"/>
              <a:t> + </a:t>
            </a:r>
            <a:r>
              <a:rPr lang="en-US" dirty="0" err="1"/>
              <a:t>beta_v</a:t>
            </a:r>
            <a:r>
              <a:rPr lang="en-US" dirty="0"/>
              <a:t>, all over 1 + </a:t>
            </a:r>
            <a:r>
              <a:rPr lang="en-US" dirty="0" err="1"/>
              <a:t>beta_u</a:t>
            </a:r>
            <a:r>
              <a:rPr lang="en-US" dirty="0"/>
              <a:t> * </a:t>
            </a:r>
            <a:r>
              <a:rPr lang="en-US" dirty="0" err="1"/>
              <a:t>beta_v</a:t>
            </a:r>
            <a:r>
              <a:rPr lang="en-US" dirty="0"/>
              <a:t>.</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34</a:t>
            </a:fld>
            <a:endParaRPr lang="en-CA"/>
          </a:p>
        </p:txBody>
      </p:sp>
    </p:spTree>
    <p:extLst>
      <p:ext uri="{BB962C8B-B14F-4D97-AF65-F5344CB8AC3E}">
        <p14:creationId xmlns:p14="http://schemas.microsoft.com/office/powerpoint/2010/main" val="31170447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we can see the combined Lorentz transformation that changes </a:t>
            </a:r>
            <a:r>
              <a:rPr lang="en-US" dirty="0" err="1"/>
              <a:t>ct</a:t>
            </a:r>
            <a:r>
              <a:rPr lang="en-US" dirty="0"/>
              <a:t> and x into </a:t>
            </a:r>
            <a:r>
              <a:rPr lang="en-US" dirty="0" err="1"/>
              <a:t>ct</a:t>
            </a:r>
            <a:r>
              <a:rPr lang="en-US" dirty="0"/>
              <a:t>-smile and x-smile </a:t>
            </a:r>
          </a:p>
          <a:p>
            <a:endParaRPr lang="en-US" dirty="0"/>
          </a:p>
          <a:p>
            <a:r>
              <a:rPr lang="en-US" dirty="0"/>
              <a:t>is given by this new Lorentz transformation, with this new beta coefficient.</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35</a:t>
            </a:fld>
            <a:endParaRPr lang="en-CA"/>
          </a:p>
        </p:txBody>
      </p:sp>
    </p:spTree>
    <p:extLst>
      <p:ext uri="{BB962C8B-B14F-4D97-AF65-F5344CB8AC3E}">
        <p14:creationId xmlns:p14="http://schemas.microsoft.com/office/powerpoint/2010/main" val="1115710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this new beta coefficient is when </a:t>
            </a:r>
            <a:r>
              <a:rPr lang="en-US" dirty="0" err="1"/>
              <a:t>beta_u</a:t>
            </a:r>
            <a:r>
              <a:rPr lang="en-US" dirty="0"/>
              <a:t> is 90% the speed of light, and </a:t>
            </a:r>
            <a:r>
              <a:rPr lang="en-US" dirty="0" err="1"/>
              <a:t>beta_v</a:t>
            </a:r>
            <a:r>
              <a:rPr lang="en-US" dirty="0"/>
              <a:t> is also 90% the speed of light.</a:t>
            </a:r>
            <a:br>
              <a:rPr lang="en-US" dirty="0"/>
            </a:br>
            <a:br>
              <a:rPr lang="en-US" dirty="0"/>
            </a:br>
            <a:r>
              <a:rPr lang="en-US" dirty="0"/>
              <a:t>According to the formula, the new beta is 0.9 + 0.9  all over 1 + 0.9*0.9.</a:t>
            </a:r>
            <a:br>
              <a:rPr lang="en-US" dirty="0"/>
            </a:br>
            <a:r>
              <a:rPr lang="en-US" dirty="0"/>
              <a:t>This gives 1.8 divided by 1.81, which is about 99.45 % of the speed of light.</a:t>
            </a:r>
          </a:p>
          <a:p>
            <a:endParaRPr lang="en-US" dirty="0"/>
          </a:p>
          <a:p>
            <a:r>
              <a:rPr lang="en-US" dirty="0"/>
              <a:t>So even though in Galilean relativity, adding velocities of 0.9 and 0.9 together ends up going faster than light, in special relativity with this new velocity addition rule, the two velocities don’t add to go faster than the speed of light.</a:t>
            </a:r>
          </a:p>
          <a:p>
            <a:endParaRPr lang="en-US" dirty="0"/>
          </a:p>
          <a:p>
            <a:r>
              <a:rPr lang="en-US" dirty="0"/>
              <a:t>(show spacetime diagram example).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36</a:t>
            </a:fld>
            <a:endParaRPr lang="en-CA"/>
          </a:p>
        </p:txBody>
      </p:sp>
    </p:spTree>
    <p:extLst>
      <p:ext uri="{BB962C8B-B14F-4D97-AF65-F5344CB8AC3E}">
        <p14:creationId xmlns:p14="http://schemas.microsoft.com/office/powerpoint/2010/main" val="14936194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it turns out that if the two beta coefficients are between 0 and 1, which they always will be,</a:t>
            </a:r>
          </a:p>
          <a:p>
            <a:r>
              <a:rPr lang="en-US" dirty="0"/>
              <a:t>then the combined velocity is also going to be between zero and 1. And here’s the proof.</a:t>
            </a:r>
          </a:p>
          <a:p>
            <a:endParaRPr lang="en-US" dirty="0"/>
          </a:p>
          <a:p>
            <a:r>
              <a:rPr lang="en-US" dirty="0"/>
              <a:t>We can all agree that 1+beta_v = 1 + </a:t>
            </a:r>
            <a:r>
              <a:rPr lang="en-US" dirty="0" err="1"/>
              <a:t>beta_V</a:t>
            </a:r>
            <a:endParaRPr lang="en-US" dirty="0"/>
          </a:p>
          <a:p>
            <a:r>
              <a:rPr lang="en-US" dirty="0"/>
              <a:t>What is less obvious is that </a:t>
            </a:r>
            <a:r>
              <a:rPr lang="en-US" dirty="0" err="1"/>
              <a:t>beta_u</a:t>
            </a:r>
            <a:r>
              <a:rPr lang="en-US" dirty="0"/>
              <a:t> -1 is less than </a:t>
            </a:r>
            <a:r>
              <a:rPr lang="en-US" dirty="0" err="1"/>
              <a:t>beta_u</a:t>
            </a:r>
            <a:r>
              <a:rPr lang="en-US" dirty="0"/>
              <a:t> -1 multiplied by the fraction </a:t>
            </a:r>
            <a:r>
              <a:rPr lang="en-US" dirty="0" err="1"/>
              <a:t>beta_v</a:t>
            </a:r>
            <a:r>
              <a:rPr lang="en-US" dirty="0"/>
              <a:t>.</a:t>
            </a:r>
          </a:p>
          <a:p>
            <a:endParaRPr lang="en-US" dirty="0"/>
          </a:p>
          <a:p>
            <a:r>
              <a:rPr lang="en-US" dirty="0"/>
              <a:t>Keep in mind that since </a:t>
            </a:r>
            <a:r>
              <a:rPr lang="en-US" dirty="0" err="1"/>
              <a:t>beta_u</a:t>
            </a:r>
            <a:r>
              <a:rPr lang="en-US" dirty="0"/>
              <a:t> is between zero and 1, the left-hand-side, </a:t>
            </a:r>
            <a:r>
              <a:rPr lang="en-US" dirty="0" err="1"/>
              <a:t>beta_u</a:t>
            </a:r>
            <a:r>
              <a:rPr lang="en-US" dirty="0"/>
              <a:t> -1 is a negative number.</a:t>
            </a:r>
          </a:p>
          <a:p>
            <a:r>
              <a:rPr lang="en-US" dirty="0"/>
              <a:t>And on the right-hand side, we’re shrinking the size of this same negative number by the fraction </a:t>
            </a:r>
            <a:r>
              <a:rPr lang="en-US" dirty="0" err="1"/>
              <a:t>beta_v</a:t>
            </a:r>
            <a:r>
              <a:rPr lang="en-US" dirty="0"/>
              <a:t>. So it is also a negative number, bit it’s scaled to be closer to zero.</a:t>
            </a:r>
            <a:br>
              <a:rPr lang="en-US" dirty="0"/>
            </a:br>
            <a:r>
              <a:rPr lang="en-US" dirty="0"/>
              <a:t>This means that the left side is more negative, and therefore less than the right side.</a:t>
            </a:r>
          </a:p>
          <a:p>
            <a:endParaRPr lang="en-US" dirty="0"/>
          </a:p>
          <a:p>
            <a:r>
              <a:rPr lang="en-US" dirty="0"/>
              <a:t>Now if we take this inequality, and add 1+beta_v to both sides, the inequality shouldn’t change. We’re just increases both sides by the same number.</a:t>
            </a:r>
          </a:p>
          <a:p>
            <a:endParaRPr lang="en-US" dirty="0"/>
          </a:p>
          <a:p>
            <a:r>
              <a:rPr lang="en-US" dirty="0"/>
              <a:t>Now the left-hand side, the +1 and -1 cancel out. And no the right side, after we distribute </a:t>
            </a:r>
            <a:r>
              <a:rPr lang="en-US" dirty="0" err="1"/>
              <a:t>beta_v</a:t>
            </a:r>
            <a:r>
              <a:rPr lang="en-US" dirty="0"/>
              <a:t> into here, we notice that the +</a:t>
            </a:r>
            <a:r>
              <a:rPr lang="en-US" dirty="0" err="1"/>
              <a:t>beta_v</a:t>
            </a:r>
            <a:r>
              <a:rPr lang="en-US" dirty="0"/>
              <a:t> and – </a:t>
            </a:r>
            <a:r>
              <a:rPr lang="en-US" dirty="0" err="1"/>
              <a:t>beta_v</a:t>
            </a:r>
            <a:r>
              <a:rPr lang="en-US" dirty="0"/>
              <a:t> cancel.</a:t>
            </a:r>
          </a:p>
          <a:p>
            <a:endParaRPr lang="en-US" dirty="0"/>
          </a:p>
          <a:p>
            <a:r>
              <a:rPr lang="en-US" dirty="0"/>
              <a:t>So we’re left with </a:t>
            </a:r>
            <a:r>
              <a:rPr lang="en-US" dirty="0" err="1"/>
              <a:t>beta_v</a:t>
            </a:r>
            <a:r>
              <a:rPr lang="en-US" dirty="0"/>
              <a:t> + </a:t>
            </a:r>
            <a:r>
              <a:rPr lang="en-US" dirty="0" err="1"/>
              <a:t>beta_u</a:t>
            </a:r>
            <a:r>
              <a:rPr lang="en-US" dirty="0"/>
              <a:t> is less than 1 + </a:t>
            </a:r>
            <a:r>
              <a:rPr lang="en-US" dirty="0" err="1"/>
              <a:t>beta_v</a:t>
            </a:r>
            <a:r>
              <a:rPr lang="en-US" dirty="0"/>
              <a:t> * </a:t>
            </a:r>
            <a:r>
              <a:rPr lang="en-US" dirty="0" err="1"/>
              <a:t>beta_u</a:t>
            </a:r>
            <a:endParaRPr lang="en-US" dirty="0"/>
          </a:p>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38</a:t>
            </a:fld>
            <a:endParaRPr lang="en-CA"/>
          </a:p>
        </p:txBody>
      </p:sp>
    </p:spTree>
    <p:extLst>
      <p:ext uri="{BB962C8B-B14F-4D97-AF65-F5344CB8AC3E}">
        <p14:creationId xmlns:p14="http://schemas.microsoft.com/office/powerpoint/2010/main" val="16918489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1 + </a:t>
            </a:r>
            <a:r>
              <a:rPr lang="en-US" dirty="0" err="1"/>
              <a:t>beta_v</a:t>
            </a:r>
            <a:r>
              <a:rPr lang="en-US" dirty="0"/>
              <a:t> * </a:t>
            </a:r>
            <a:r>
              <a:rPr lang="en-US" dirty="0" err="1"/>
              <a:t>beta_u</a:t>
            </a:r>
            <a:r>
              <a:rPr lang="en-US" dirty="0"/>
              <a:t> is positive, we can divide both sides of the inequality by it without changing the inequality.</a:t>
            </a:r>
            <a:br>
              <a:rPr lang="en-US" dirty="0"/>
            </a:br>
            <a:r>
              <a:rPr lang="en-US" dirty="0"/>
              <a:t>If it was a negative number, we’d have to change the direction of the inequality, but because it’s positive, we can leave it as it is.</a:t>
            </a:r>
          </a:p>
          <a:p>
            <a:endParaRPr lang="en-US" dirty="0"/>
          </a:p>
          <a:p>
            <a:r>
              <a:rPr lang="en-US" dirty="0"/>
              <a:t>And so we end up with the conclusion that </a:t>
            </a:r>
            <a:r>
              <a:rPr lang="en-US" dirty="0" err="1"/>
              <a:t>beta_u</a:t>
            </a:r>
            <a:r>
              <a:rPr lang="en-US" dirty="0"/>
              <a:t> + </a:t>
            </a:r>
            <a:r>
              <a:rPr lang="en-US" dirty="0" err="1"/>
              <a:t>beta_v</a:t>
            </a:r>
            <a:r>
              <a:rPr lang="en-US" dirty="0"/>
              <a:t> all over 1 + </a:t>
            </a:r>
            <a:r>
              <a:rPr lang="en-US" dirty="0" err="1"/>
              <a:t>beta_u</a:t>
            </a:r>
            <a:r>
              <a:rPr lang="en-US" dirty="0"/>
              <a:t> * </a:t>
            </a:r>
            <a:r>
              <a:rPr lang="en-US" dirty="0" err="1"/>
              <a:t>beta_v</a:t>
            </a:r>
            <a:r>
              <a:rPr lang="en-US" dirty="0"/>
              <a:t> is always going to be less than 1.</a:t>
            </a:r>
            <a:br>
              <a:rPr lang="en-US" dirty="0"/>
            </a:br>
            <a:r>
              <a:rPr lang="en-US" dirty="0"/>
              <a:t>This means that no matter how many times we do a Lorentz transformation, we can never make anything go faster than the speed of light, because the resulting beta coefficient is always less than 1 according to this velocity addition rule.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39</a:t>
            </a:fld>
            <a:endParaRPr lang="en-CA"/>
          </a:p>
        </p:txBody>
      </p:sp>
    </p:spTree>
    <p:extLst>
      <p:ext uri="{BB962C8B-B14F-4D97-AF65-F5344CB8AC3E}">
        <p14:creationId xmlns:p14="http://schemas.microsoft.com/office/powerpoint/2010/main" val="26871843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we’ve confirmed that combining two Lorentz transformations gives us another Lorentz transformation where the beta coefficient is always less than 1.</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40</a:t>
            </a:fld>
            <a:endParaRPr lang="en-CA"/>
          </a:p>
        </p:txBody>
      </p:sp>
    </p:spTree>
    <p:extLst>
      <p:ext uri="{BB962C8B-B14F-4D97-AF65-F5344CB8AC3E}">
        <p14:creationId xmlns:p14="http://schemas.microsoft.com/office/powerpoint/2010/main" val="42887545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how velocity addition works in special relativity…</a:t>
            </a:r>
          </a:p>
          <a:p>
            <a:endParaRPr lang="en-US" dirty="0"/>
          </a:p>
          <a:p>
            <a:r>
              <a:rPr lang="en-US" dirty="0"/>
              <a:t>Let’s say that Albert Einstein is standing still on the ground. A train is going by to the right at 90% the speed of light. Hendrik Lorentz is onboard the train and fires and fires a gun to the right. The bullet travels out from the gun at 90% the speed of light relative to the train.</a:t>
            </a:r>
          </a:p>
          <a:p>
            <a:endParaRPr lang="en-US" dirty="0"/>
          </a:p>
          <a:p>
            <a:r>
              <a:rPr lang="en-US" dirty="0"/>
              <a:t>It is interesting to ask how fast the bullet is travelling in Einstein’s frame.</a:t>
            </a:r>
          </a:p>
          <a:p>
            <a:r>
              <a:rPr lang="en-US" dirty="0"/>
              <a:t>Figuring this out would involve changing reference frames twice.</a:t>
            </a:r>
            <a:br>
              <a:rPr lang="en-US" dirty="0"/>
            </a:br>
            <a:r>
              <a:rPr lang="en-US" dirty="0"/>
              <a:t>First from Einstein to the train, and then again from the train to the bullet.</a:t>
            </a:r>
          </a:p>
          <a:p>
            <a:endParaRPr lang="en-US" dirty="0"/>
          </a:p>
          <a:p>
            <a:r>
              <a:rPr lang="en-US" dirty="0"/>
              <a:t>In Galilean Relativity, we’ll find the speed of the bullet agrees with common sense, but in special relativity the answer is more surprising.</a:t>
            </a:r>
            <a:br>
              <a:rPr lang="en-US" dirty="0"/>
            </a:br>
            <a:br>
              <a:rPr lang="en-US" dirty="0"/>
            </a:br>
            <a:r>
              <a:rPr lang="en-US" dirty="0"/>
              <a:t>(explain better an give a spacetime diagram picture!!)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41</a:t>
            </a:fld>
            <a:endParaRPr lang="en-CA"/>
          </a:p>
        </p:txBody>
      </p:sp>
    </p:spTree>
    <p:extLst>
      <p:ext uri="{BB962C8B-B14F-4D97-AF65-F5344CB8AC3E}">
        <p14:creationId xmlns:p14="http://schemas.microsoft.com/office/powerpoint/2010/main" val="2553272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how velocity addition works in special relativity…</a:t>
            </a:r>
          </a:p>
          <a:p>
            <a:endParaRPr lang="en-US" dirty="0"/>
          </a:p>
          <a:p>
            <a:r>
              <a:rPr lang="en-US" dirty="0"/>
              <a:t>Let’s say that Albert Einstein is standing still on the ground. A train is going by to the right at 90% the speed of light. Hendrik Lorentz is onboard the train and fires and fires a gun to the right. The bullet travels out from the gun at 90% the speed of light relative to the train.</a:t>
            </a:r>
          </a:p>
          <a:p>
            <a:endParaRPr lang="en-US" dirty="0"/>
          </a:p>
          <a:p>
            <a:r>
              <a:rPr lang="en-US" dirty="0"/>
              <a:t>It is interesting to ask how fast the bullet is travelling in Einstein’s frame.</a:t>
            </a:r>
          </a:p>
          <a:p>
            <a:r>
              <a:rPr lang="en-US" dirty="0"/>
              <a:t>Figuring this out would involve changing reference frames twice.</a:t>
            </a:r>
            <a:br>
              <a:rPr lang="en-US" dirty="0"/>
            </a:br>
            <a:r>
              <a:rPr lang="en-US" dirty="0"/>
              <a:t>First from Einstein to the train, and then again from the train to the bullet.</a:t>
            </a:r>
          </a:p>
          <a:p>
            <a:endParaRPr lang="en-US" dirty="0"/>
          </a:p>
          <a:p>
            <a:r>
              <a:rPr lang="en-US" dirty="0"/>
              <a:t>In Galilean Relativity, we’ll find the speed of the bullet agrees with common sense, but in special relativity the answer is more surprising.</a:t>
            </a:r>
            <a:br>
              <a:rPr lang="en-US" dirty="0"/>
            </a:br>
            <a:br>
              <a:rPr lang="en-US" dirty="0"/>
            </a:br>
            <a:r>
              <a:rPr lang="en-US" dirty="0"/>
              <a:t>(explain better an give a spacetime diagram picture!!)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42</a:t>
            </a:fld>
            <a:endParaRPr lang="en-CA"/>
          </a:p>
        </p:txBody>
      </p:sp>
    </p:spTree>
    <p:extLst>
      <p:ext uri="{BB962C8B-B14F-4D97-AF65-F5344CB8AC3E}">
        <p14:creationId xmlns:p14="http://schemas.microsoft.com/office/powerpoint/2010/main" val="4135714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how velocity addition works in special relativity…</a:t>
            </a:r>
          </a:p>
          <a:p>
            <a:endParaRPr lang="en-US" dirty="0"/>
          </a:p>
          <a:p>
            <a:r>
              <a:rPr lang="en-US" dirty="0"/>
              <a:t>Let’s say that Albert Einstein is standing still on the ground. A train is going by to the right at 90% the speed of light. Hendrik Lorentz is onboard the train and fires and fires a gun to the right. The bullet travels out from the gun at 90% the speed of light relative to the train.</a:t>
            </a:r>
          </a:p>
          <a:p>
            <a:endParaRPr lang="en-US" dirty="0"/>
          </a:p>
          <a:p>
            <a:r>
              <a:rPr lang="en-US" dirty="0"/>
              <a:t>It is interesting to ask how fast the bullet is travelling in Einstein’s frame.</a:t>
            </a:r>
          </a:p>
          <a:p>
            <a:r>
              <a:rPr lang="en-US" dirty="0"/>
              <a:t>Figuring this out would involve changing reference frames twice.</a:t>
            </a:r>
            <a:br>
              <a:rPr lang="en-US" dirty="0"/>
            </a:br>
            <a:r>
              <a:rPr lang="en-US" dirty="0"/>
              <a:t>First from Einstein to the train, and then again from the train to the bullet.</a:t>
            </a:r>
          </a:p>
          <a:p>
            <a:endParaRPr lang="en-US" dirty="0"/>
          </a:p>
          <a:p>
            <a:r>
              <a:rPr lang="en-US" dirty="0"/>
              <a:t>In Galilean Relativity, we’ll find the speed of the bullet agrees with common sense, but in special relativity the answer is more surprising.</a:t>
            </a:r>
            <a:br>
              <a:rPr lang="en-US" dirty="0"/>
            </a:br>
            <a:br>
              <a:rPr lang="en-US" dirty="0"/>
            </a:br>
            <a:r>
              <a:rPr lang="en-US" dirty="0"/>
              <a:t>(explain better an give a spacetime diagram picture!!)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4</a:t>
            </a:fld>
            <a:endParaRPr lang="en-CA"/>
          </a:p>
        </p:txBody>
      </p:sp>
    </p:spTree>
    <p:extLst>
      <p:ext uri="{BB962C8B-B14F-4D97-AF65-F5344CB8AC3E}">
        <p14:creationId xmlns:p14="http://schemas.microsoft.com/office/powerpoint/2010/main" val="30174209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talk about the relativity of Simultaneity</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44</a:t>
            </a:fld>
            <a:endParaRPr lang="en-CA"/>
          </a:p>
        </p:txBody>
      </p:sp>
    </p:spTree>
    <p:extLst>
      <p:ext uri="{BB962C8B-B14F-4D97-AF65-F5344CB8AC3E}">
        <p14:creationId xmlns:p14="http://schemas.microsoft.com/office/powerpoint/2010/main" val="38899399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already know from previous videos that if we bounce a beam of light between both ends of a train car, we can establish a line of simultaneity in spacetime by taking the event point halfway between sending and receiving the light signal to happen at the same time as the event point when the beam of light is reflected.</a:t>
            </a:r>
          </a:p>
          <a:p>
            <a:endParaRPr lang="en-US" dirty="0"/>
          </a:p>
          <a:p>
            <a:r>
              <a:rPr lang="en-US" dirty="0"/>
              <a:t>And if we repeat this experiment for a moving train car, the lines of simultaneity for the passengers on that train car will be diagonal.</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45</a:t>
            </a:fld>
            <a:endParaRPr lang="en-CA"/>
          </a:p>
        </p:txBody>
      </p:sp>
    </p:spTree>
    <p:extLst>
      <p:ext uri="{BB962C8B-B14F-4D97-AF65-F5344CB8AC3E}">
        <p14:creationId xmlns:p14="http://schemas.microsoft.com/office/powerpoint/2010/main" val="25360183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some reference frames, we see time passing by in a spacetime diagram as a horizontal line moving upward.</a:t>
            </a:r>
            <a:br>
              <a:rPr lang="en-US" dirty="0"/>
            </a:br>
            <a:r>
              <a:rPr lang="en-US" dirty="0"/>
              <a:t>But in other reference frames, we see time as a diagonal line moving upward.</a:t>
            </a:r>
          </a:p>
          <a:p>
            <a:endParaRPr lang="en-US" dirty="0"/>
          </a:p>
          <a:p>
            <a:r>
              <a:rPr lang="en-US" dirty="0"/>
              <a:t>So what this means is that two events that appear to happen at the same time in one reference frame will NOT happen at the same time in another reference frame.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46</a:t>
            </a:fld>
            <a:endParaRPr lang="en-CA"/>
          </a:p>
        </p:txBody>
      </p:sp>
    </p:spTree>
    <p:extLst>
      <p:ext uri="{BB962C8B-B14F-4D97-AF65-F5344CB8AC3E}">
        <p14:creationId xmlns:p14="http://schemas.microsoft.com/office/powerpoint/2010/main" val="33578377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some reference frames, we see time passing by in a spacetime diagram as a horizontal line moving upward.</a:t>
            </a:r>
            <a:br>
              <a:rPr lang="en-US" dirty="0"/>
            </a:br>
            <a:r>
              <a:rPr lang="en-US" dirty="0"/>
              <a:t>But in other reference frames, we see time as a diagonal line moving upward.</a:t>
            </a:r>
          </a:p>
          <a:p>
            <a:endParaRPr lang="en-US" dirty="0"/>
          </a:p>
          <a:p>
            <a:r>
              <a:rPr lang="en-US" dirty="0"/>
              <a:t>So what this means is that two events that appear to happen at the same time in one reference frame will NOT happen at the same time in another reference frame.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47</a:t>
            </a:fld>
            <a:endParaRPr lang="en-CA"/>
          </a:p>
        </p:txBody>
      </p:sp>
    </p:spTree>
    <p:extLst>
      <p:ext uri="{BB962C8B-B14F-4D97-AF65-F5344CB8AC3E}">
        <p14:creationId xmlns:p14="http://schemas.microsoft.com/office/powerpoint/2010/main" val="22586109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some reference frames, we see time passing by in a spacetime diagram as a horizontal line moving upward.</a:t>
            </a:r>
            <a:br>
              <a:rPr lang="en-US" dirty="0"/>
            </a:br>
            <a:r>
              <a:rPr lang="en-US" dirty="0"/>
              <a:t>But in other reference frames, we see time as a diagonal line moving upward.</a:t>
            </a:r>
          </a:p>
          <a:p>
            <a:endParaRPr lang="en-US" dirty="0"/>
          </a:p>
          <a:p>
            <a:r>
              <a:rPr lang="en-US" dirty="0"/>
              <a:t>So what this means is that two events that appear to happen at the same time in one reference frame will NOT happen at the same time in another reference frame.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48</a:t>
            </a:fld>
            <a:endParaRPr lang="en-CA"/>
          </a:p>
        </p:txBody>
      </p:sp>
    </p:spTree>
    <p:extLst>
      <p:ext uri="{BB962C8B-B14F-4D97-AF65-F5344CB8AC3E}">
        <p14:creationId xmlns:p14="http://schemas.microsoft.com/office/powerpoint/2010/main" val="8872243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one reference frame the sun and star event happen at the same time.</a:t>
            </a:r>
            <a:br>
              <a:rPr lang="en-US" dirty="0"/>
            </a:br>
            <a:r>
              <a:rPr lang="en-US" dirty="0"/>
              <a:t>But in another frame, the star event happens first, and in another frame, the sun event happens first.</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49</a:t>
            </a:fld>
            <a:endParaRPr lang="en-CA"/>
          </a:p>
        </p:txBody>
      </p:sp>
    </p:spTree>
    <p:extLst>
      <p:ext uri="{BB962C8B-B14F-4D97-AF65-F5344CB8AC3E}">
        <p14:creationId xmlns:p14="http://schemas.microsoft.com/office/powerpoint/2010/main" val="22719666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50</a:t>
            </a:fld>
            <a:endParaRPr lang="en-CA"/>
          </a:p>
        </p:txBody>
      </p:sp>
    </p:spTree>
    <p:extLst>
      <p:ext uri="{BB962C8B-B14F-4D97-AF65-F5344CB8AC3E}">
        <p14:creationId xmlns:p14="http://schemas.microsoft.com/office/powerpoint/2010/main" val="8460326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53</a:t>
            </a:fld>
            <a:endParaRPr lang="en-CA"/>
          </a:p>
        </p:txBody>
      </p:sp>
    </p:spTree>
    <p:extLst>
      <p:ext uri="{BB962C8B-B14F-4D97-AF65-F5344CB8AC3E}">
        <p14:creationId xmlns:p14="http://schemas.microsoft.com/office/powerpoint/2010/main" val="12899130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after learning about the relativity of simultaneity, you may have some concerns.</a:t>
            </a:r>
          </a:p>
          <a:p>
            <a:r>
              <a:rPr lang="en-US" dirty="0"/>
              <a:t>For example, let’s say at one event in spacetime we fire a bullet from a gun, and then a bit later the bullet hits a vase, which shatters into pieces.</a:t>
            </a:r>
          </a:p>
          <a:p>
            <a:endParaRPr lang="en-CA" dirty="0"/>
          </a:p>
          <a:p>
            <a:r>
              <a:rPr lang="en-CA" dirty="0"/>
              <a:t>In this reference frame, the bullet is fired first, and then the vase is shattered after.</a:t>
            </a:r>
          </a:p>
          <a:p>
            <a:r>
              <a:rPr lang="en-CA" dirty="0"/>
              <a:t>But since the order of events is relative, you might wonder if you could find another reference frame where the order is reversed… where the vase shatters first, and then the bullet is fired…</a:t>
            </a:r>
          </a:p>
          <a:p>
            <a:endParaRPr lang="en-CA" dirty="0"/>
          </a:p>
          <a:p>
            <a:r>
              <a:rPr lang="en-CA" dirty="0"/>
              <a:t>If you could figure out how to do this, it would be very concerning because you will have broken the causal relationship between events… you would have made the effect—the vase shattering—happen BEFORE the cause—the bullet being fired.</a:t>
            </a:r>
          </a:p>
          <a:p>
            <a:endParaRPr lang="en-CA" dirty="0"/>
          </a:p>
          <a:p>
            <a:r>
              <a:rPr lang="en-CA" dirty="0"/>
              <a:t>However, even in special relativity, we cannot make effects happen before their causes.</a:t>
            </a:r>
            <a:endParaRPr lang="en-US" dirty="0"/>
          </a:p>
        </p:txBody>
      </p:sp>
      <p:sp>
        <p:nvSpPr>
          <p:cNvPr id="4" name="Slide Number Placeholder 3"/>
          <p:cNvSpPr>
            <a:spLocks noGrp="1"/>
          </p:cNvSpPr>
          <p:nvPr>
            <p:ph type="sldNum" sz="quarter" idx="5"/>
          </p:nvPr>
        </p:nvSpPr>
        <p:spPr/>
        <p:txBody>
          <a:bodyPr/>
          <a:lstStyle/>
          <a:p>
            <a:fld id="{ACB4A300-3098-40C4-B023-1FA5317B8E30}" type="slidenum">
              <a:rPr lang="en-CA" smtClean="0"/>
              <a:t>54</a:t>
            </a:fld>
            <a:endParaRPr lang="en-CA"/>
          </a:p>
        </p:txBody>
      </p:sp>
    </p:spTree>
    <p:extLst>
      <p:ext uri="{BB962C8B-B14F-4D97-AF65-F5344CB8AC3E}">
        <p14:creationId xmlns:p14="http://schemas.microsoft.com/office/powerpoint/2010/main" val="37720912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after learning about the relativity of simultaneity, you may have some concerns.</a:t>
            </a:r>
          </a:p>
          <a:p>
            <a:r>
              <a:rPr lang="en-US" dirty="0"/>
              <a:t>For example, let’s say at one event in spacetime we fire a bullet from a gun, and then a bit later the bullet hits a vase, which shatters into pieces.</a:t>
            </a:r>
          </a:p>
          <a:p>
            <a:endParaRPr lang="en-CA" dirty="0"/>
          </a:p>
          <a:p>
            <a:r>
              <a:rPr lang="en-CA" dirty="0"/>
              <a:t>In this reference frame, the bullet is fired first, and then the vase is shattered after.</a:t>
            </a:r>
          </a:p>
          <a:p>
            <a:r>
              <a:rPr lang="en-CA" dirty="0"/>
              <a:t>But since the order of events is relative, you might wonder if you could find another reference frame where the order is reversed… where the vase shatters first, and then the bullet is fired…</a:t>
            </a:r>
          </a:p>
          <a:p>
            <a:endParaRPr lang="en-CA" dirty="0"/>
          </a:p>
          <a:p>
            <a:r>
              <a:rPr lang="en-CA" dirty="0"/>
              <a:t>If you could figure out how to do this, it would be very concerning because you will have broken the causal relationship between events… you would have made the effect—the vase shattering—happen BEFORE the cause—the bullet being fired.</a:t>
            </a:r>
          </a:p>
          <a:p>
            <a:endParaRPr lang="en-CA" dirty="0"/>
          </a:p>
          <a:p>
            <a:r>
              <a:rPr lang="en-CA" dirty="0"/>
              <a:t>However, even in special relativity, we cannot make effects happen before their causes.</a:t>
            </a:r>
            <a:endParaRPr lang="en-US" dirty="0"/>
          </a:p>
        </p:txBody>
      </p:sp>
      <p:sp>
        <p:nvSpPr>
          <p:cNvPr id="4" name="Slide Number Placeholder 3"/>
          <p:cNvSpPr>
            <a:spLocks noGrp="1"/>
          </p:cNvSpPr>
          <p:nvPr>
            <p:ph type="sldNum" sz="quarter" idx="5"/>
          </p:nvPr>
        </p:nvSpPr>
        <p:spPr/>
        <p:txBody>
          <a:bodyPr/>
          <a:lstStyle/>
          <a:p>
            <a:fld id="{ACB4A300-3098-40C4-B023-1FA5317B8E30}" type="slidenum">
              <a:rPr lang="en-CA" smtClean="0"/>
              <a:t>55</a:t>
            </a:fld>
            <a:endParaRPr lang="en-CA"/>
          </a:p>
        </p:txBody>
      </p:sp>
    </p:spTree>
    <p:extLst>
      <p:ext uri="{BB962C8B-B14F-4D97-AF65-F5344CB8AC3E}">
        <p14:creationId xmlns:p14="http://schemas.microsoft.com/office/powerpoint/2010/main" val="4106051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how velocity addition works in special relativity…</a:t>
            </a:r>
          </a:p>
          <a:p>
            <a:endParaRPr lang="en-US" dirty="0"/>
          </a:p>
          <a:p>
            <a:r>
              <a:rPr lang="en-US" dirty="0"/>
              <a:t>Let’s say that Albert Einstein is standing still on the ground. A train is going by to the right at 90% the speed of light. Hendrik Lorentz is onboard the train and fires and fires a gun to the right. The bullet travels out from the gun at 90% the speed of light relative to the train.</a:t>
            </a:r>
          </a:p>
          <a:p>
            <a:endParaRPr lang="en-US" dirty="0"/>
          </a:p>
          <a:p>
            <a:r>
              <a:rPr lang="en-US" dirty="0"/>
              <a:t>It is interesting to ask how fast the bullet is travelling in Einstein’s frame.</a:t>
            </a:r>
          </a:p>
          <a:p>
            <a:r>
              <a:rPr lang="en-US" dirty="0"/>
              <a:t>Figuring this out would involve changing reference frames twice.</a:t>
            </a:r>
            <a:br>
              <a:rPr lang="en-US" dirty="0"/>
            </a:br>
            <a:r>
              <a:rPr lang="en-US" dirty="0"/>
              <a:t>First from Einstein to the train, and then again from the train to the bullet.</a:t>
            </a:r>
          </a:p>
          <a:p>
            <a:endParaRPr lang="en-US" dirty="0"/>
          </a:p>
          <a:p>
            <a:r>
              <a:rPr lang="en-US" dirty="0"/>
              <a:t>In Galilean Relativity, we’ll find the speed of the bullet agrees with common sense, but in special relativity the answer is more surprising.</a:t>
            </a:r>
            <a:br>
              <a:rPr lang="en-US" dirty="0"/>
            </a:br>
            <a:br>
              <a:rPr lang="en-US" dirty="0"/>
            </a:br>
            <a:r>
              <a:rPr lang="en-US" dirty="0"/>
              <a:t>(explain better an give a spacetime diagram picture!!)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5</a:t>
            </a:fld>
            <a:endParaRPr lang="en-CA"/>
          </a:p>
        </p:txBody>
      </p:sp>
    </p:spTree>
    <p:extLst>
      <p:ext uri="{BB962C8B-B14F-4D97-AF65-F5344CB8AC3E}">
        <p14:creationId xmlns:p14="http://schemas.microsoft.com/office/powerpoint/2010/main" val="37720912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after learning about the relativity of simultaneity, you may have some concerns.</a:t>
            </a:r>
          </a:p>
          <a:p>
            <a:r>
              <a:rPr lang="en-US" dirty="0"/>
              <a:t>For example, let’s say at one event in spacetime we fire a bullet from a gun, and then a bit later the bullet hits a vase, which shatters into pieces.</a:t>
            </a:r>
          </a:p>
          <a:p>
            <a:endParaRPr lang="en-CA" dirty="0"/>
          </a:p>
          <a:p>
            <a:r>
              <a:rPr lang="en-CA" dirty="0"/>
              <a:t>In this reference frame, the bullet is fired first, and then the vase is shattered after.</a:t>
            </a:r>
          </a:p>
          <a:p>
            <a:r>
              <a:rPr lang="en-CA" dirty="0"/>
              <a:t>But since the order of events is relative, you might wonder if you could find another reference frame where the order is reversed… where the vase shatters first, and then the bullet is fired…</a:t>
            </a:r>
          </a:p>
          <a:p>
            <a:endParaRPr lang="en-CA" dirty="0"/>
          </a:p>
          <a:p>
            <a:r>
              <a:rPr lang="en-CA" dirty="0"/>
              <a:t>If you could figure out how to do this, it would be very concerning because you will have broken the causal relationship between events… you would have made the effect—the vase shattering—happen BEFORE the cause—the bullet being fired.</a:t>
            </a:r>
          </a:p>
          <a:p>
            <a:endParaRPr lang="en-CA" dirty="0"/>
          </a:p>
          <a:p>
            <a:r>
              <a:rPr lang="en-CA" dirty="0"/>
              <a:t>However, even in special relativity, we cannot make effects happen before their causes.</a:t>
            </a:r>
            <a:endParaRPr lang="en-US" dirty="0"/>
          </a:p>
        </p:txBody>
      </p:sp>
      <p:sp>
        <p:nvSpPr>
          <p:cNvPr id="4" name="Slide Number Placeholder 3"/>
          <p:cNvSpPr>
            <a:spLocks noGrp="1"/>
          </p:cNvSpPr>
          <p:nvPr>
            <p:ph type="sldNum" sz="quarter" idx="5"/>
          </p:nvPr>
        </p:nvSpPr>
        <p:spPr/>
        <p:txBody>
          <a:bodyPr/>
          <a:lstStyle/>
          <a:p>
            <a:fld id="{ACB4A300-3098-40C4-B023-1FA5317B8E30}" type="slidenum">
              <a:rPr lang="en-CA" smtClean="0"/>
              <a:t>56</a:t>
            </a:fld>
            <a:endParaRPr lang="en-CA"/>
          </a:p>
        </p:txBody>
      </p:sp>
    </p:spTree>
    <p:extLst>
      <p:ext uri="{BB962C8B-B14F-4D97-AF65-F5344CB8AC3E}">
        <p14:creationId xmlns:p14="http://schemas.microsoft.com/office/powerpoint/2010/main" val="34623659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after learning about the relativity of simultaneity, you may have some concerns.</a:t>
            </a:r>
          </a:p>
          <a:p>
            <a:r>
              <a:rPr lang="en-US" dirty="0"/>
              <a:t>For example, let’s say at one event in spacetime we fire a bullet from a gun, and then a bit later the bullet hits a vase, which shatters into pieces.</a:t>
            </a:r>
          </a:p>
          <a:p>
            <a:endParaRPr lang="en-CA" dirty="0"/>
          </a:p>
          <a:p>
            <a:r>
              <a:rPr lang="en-CA" dirty="0"/>
              <a:t>In this reference frame, the bullet is fired first, and then the vase is shattered after.</a:t>
            </a:r>
          </a:p>
          <a:p>
            <a:r>
              <a:rPr lang="en-CA" dirty="0"/>
              <a:t>But since the order of events is relative, you might wonder if you could find another reference frame where the order is reversed… where the vase shatters first, and then the bullet is fired…</a:t>
            </a:r>
          </a:p>
          <a:p>
            <a:endParaRPr lang="en-CA" dirty="0"/>
          </a:p>
          <a:p>
            <a:r>
              <a:rPr lang="en-CA" dirty="0"/>
              <a:t>If you could figure out how to do this, it would be very concerning because you will have broken the causal relationship between events… you would have made the effect—the vase shattering—happen BEFORE the cause—the bullet being fired.</a:t>
            </a:r>
          </a:p>
          <a:p>
            <a:endParaRPr lang="en-CA" dirty="0"/>
          </a:p>
          <a:p>
            <a:r>
              <a:rPr lang="en-CA" dirty="0"/>
              <a:t>However, even in special relativity, we cannot make effects happen before their causes.</a:t>
            </a:r>
            <a:endParaRPr lang="en-US" dirty="0"/>
          </a:p>
        </p:txBody>
      </p:sp>
      <p:sp>
        <p:nvSpPr>
          <p:cNvPr id="4" name="Slide Number Placeholder 3"/>
          <p:cNvSpPr>
            <a:spLocks noGrp="1"/>
          </p:cNvSpPr>
          <p:nvPr>
            <p:ph type="sldNum" sz="quarter" idx="5"/>
          </p:nvPr>
        </p:nvSpPr>
        <p:spPr/>
        <p:txBody>
          <a:bodyPr/>
          <a:lstStyle/>
          <a:p>
            <a:fld id="{ACB4A300-3098-40C4-B023-1FA5317B8E30}" type="slidenum">
              <a:rPr lang="en-CA" smtClean="0"/>
              <a:t>57</a:t>
            </a:fld>
            <a:endParaRPr lang="en-CA"/>
          </a:p>
        </p:txBody>
      </p:sp>
    </p:spTree>
    <p:extLst>
      <p:ext uri="{BB962C8B-B14F-4D97-AF65-F5344CB8AC3E}">
        <p14:creationId xmlns:p14="http://schemas.microsoft.com/office/powerpoint/2010/main" val="11452673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after learning about the relativity of simultaneity, you may have some concerns.</a:t>
            </a:r>
          </a:p>
          <a:p>
            <a:r>
              <a:rPr lang="en-US" dirty="0"/>
              <a:t>For example, let’s say at one event in spacetime we fire a bullet from a gun, and then a bit later the bullet hits a vase, which shatters into pieces.</a:t>
            </a:r>
          </a:p>
          <a:p>
            <a:endParaRPr lang="en-CA" dirty="0"/>
          </a:p>
          <a:p>
            <a:r>
              <a:rPr lang="en-CA" dirty="0"/>
              <a:t>In this reference frame, the bullet is fired first, and then the vase is shattered after.</a:t>
            </a:r>
          </a:p>
          <a:p>
            <a:r>
              <a:rPr lang="en-CA" dirty="0"/>
              <a:t>But since the order of events is relative, you might wonder if you could find another reference frame where the order is reversed… where the vase shatters first, and then the bullet is fired…</a:t>
            </a:r>
          </a:p>
          <a:p>
            <a:endParaRPr lang="en-CA" dirty="0"/>
          </a:p>
          <a:p>
            <a:r>
              <a:rPr lang="en-CA" dirty="0"/>
              <a:t>If you could figure out how to do this, it would be very concerning because you will have broken the causal relationship between events… you would have made the effect—the vase shattering—happen BEFORE the cause—the bullet being fired.</a:t>
            </a:r>
          </a:p>
          <a:p>
            <a:endParaRPr lang="en-CA" dirty="0"/>
          </a:p>
          <a:p>
            <a:r>
              <a:rPr lang="en-CA" dirty="0"/>
              <a:t>However, even in special relativity, we cannot make effects happen before their causes.</a:t>
            </a:r>
            <a:endParaRPr lang="en-US" dirty="0"/>
          </a:p>
        </p:txBody>
      </p:sp>
      <p:sp>
        <p:nvSpPr>
          <p:cNvPr id="4" name="Slide Number Placeholder 3"/>
          <p:cNvSpPr>
            <a:spLocks noGrp="1"/>
          </p:cNvSpPr>
          <p:nvPr>
            <p:ph type="sldNum" sz="quarter" idx="5"/>
          </p:nvPr>
        </p:nvSpPr>
        <p:spPr/>
        <p:txBody>
          <a:bodyPr/>
          <a:lstStyle/>
          <a:p>
            <a:fld id="{ACB4A300-3098-40C4-B023-1FA5317B8E30}" type="slidenum">
              <a:rPr lang="en-CA" smtClean="0"/>
              <a:t>58</a:t>
            </a:fld>
            <a:endParaRPr lang="en-CA"/>
          </a:p>
        </p:txBody>
      </p:sp>
    </p:spTree>
    <p:extLst>
      <p:ext uri="{BB962C8B-B14F-4D97-AF65-F5344CB8AC3E}">
        <p14:creationId xmlns:p14="http://schemas.microsoft.com/office/powerpoint/2010/main" val="8023076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after learning about the relativity of simultaneity, you may have some concerns.</a:t>
            </a:r>
          </a:p>
          <a:p>
            <a:r>
              <a:rPr lang="en-US" dirty="0"/>
              <a:t>For example, let’s say at one event in spacetime we fire a bullet from a gun, and then a bit later the bullet hits a vase, which shatters into pieces.</a:t>
            </a:r>
          </a:p>
          <a:p>
            <a:endParaRPr lang="en-CA" dirty="0"/>
          </a:p>
          <a:p>
            <a:r>
              <a:rPr lang="en-CA" dirty="0"/>
              <a:t>In this reference frame, the bullet is fired first, and then the vase is shattered after.</a:t>
            </a:r>
          </a:p>
          <a:p>
            <a:r>
              <a:rPr lang="en-CA" dirty="0"/>
              <a:t>But since the order of events is relative, you might wonder if you could find another reference frame where the order is reversed… where the vase shatters first, and then the bullet is fired…</a:t>
            </a:r>
          </a:p>
          <a:p>
            <a:endParaRPr lang="en-CA" dirty="0"/>
          </a:p>
          <a:p>
            <a:r>
              <a:rPr lang="en-CA" dirty="0"/>
              <a:t>If you could figure out how to do this, it would be very concerning because you will have broken the causal relationship between events… you would have made the effect—the vase shattering—happen BEFORE the cause—the bullet being fired.</a:t>
            </a:r>
          </a:p>
          <a:p>
            <a:endParaRPr lang="en-CA" dirty="0"/>
          </a:p>
          <a:p>
            <a:r>
              <a:rPr lang="en-CA" dirty="0"/>
              <a:t>However, even in special relativity, we cannot make effects happen before their causes.</a:t>
            </a:r>
            <a:endParaRPr lang="en-US" dirty="0"/>
          </a:p>
        </p:txBody>
      </p:sp>
      <p:sp>
        <p:nvSpPr>
          <p:cNvPr id="4" name="Slide Number Placeholder 3"/>
          <p:cNvSpPr>
            <a:spLocks noGrp="1"/>
          </p:cNvSpPr>
          <p:nvPr>
            <p:ph type="sldNum" sz="quarter" idx="5"/>
          </p:nvPr>
        </p:nvSpPr>
        <p:spPr/>
        <p:txBody>
          <a:bodyPr/>
          <a:lstStyle/>
          <a:p>
            <a:fld id="{ACB4A300-3098-40C4-B023-1FA5317B8E30}" type="slidenum">
              <a:rPr lang="en-CA" smtClean="0"/>
              <a:t>59</a:t>
            </a:fld>
            <a:endParaRPr lang="en-CA"/>
          </a:p>
        </p:txBody>
      </p:sp>
    </p:spTree>
    <p:extLst>
      <p:ext uri="{BB962C8B-B14F-4D97-AF65-F5344CB8AC3E}">
        <p14:creationId xmlns:p14="http://schemas.microsoft.com/office/powerpoint/2010/main" val="32534884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after learning about the relativity of simultaneity, you may have some concerns.</a:t>
            </a:r>
          </a:p>
          <a:p>
            <a:r>
              <a:rPr lang="en-US" dirty="0"/>
              <a:t>For example, let’s say at one event in spacetime we fire a bullet from a gun, and then a bit later the bullet hits a vase, which shatters into pieces.</a:t>
            </a:r>
          </a:p>
          <a:p>
            <a:endParaRPr lang="en-CA" dirty="0"/>
          </a:p>
          <a:p>
            <a:r>
              <a:rPr lang="en-CA" dirty="0"/>
              <a:t>In this reference frame, the bullet is fired first, and then the vase is shattered after.</a:t>
            </a:r>
          </a:p>
          <a:p>
            <a:r>
              <a:rPr lang="en-CA" dirty="0"/>
              <a:t>But since the order of events is relative, you might wonder if you could find another reference frame where the order is reversed… where the vase shatters first, and then the bullet is fired…</a:t>
            </a:r>
          </a:p>
          <a:p>
            <a:endParaRPr lang="en-CA" dirty="0"/>
          </a:p>
          <a:p>
            <a:r>
              <a:rPr lang="en-CA" dirty="0"/>
              <a:t>If you could figure out how to do this, it would be very concerning because you will have broken the causal relationship between events… you would have made the effect—the vase shattering—happen BEFORE the cause—the bullet being fired.</a:t>
            </a:r>
          </a:p>
          <a:p>
            <a:endParaRPr lang="en-CA" dirty="0"/>
          </a:p>
          <a:p>
            <a:r>
              <a:rPr lang="en-CA" dirty="0"/>
              <a:t>However, even in special relativity, we cannot make effects happen before their causes.</a:t>
            </a:r>
            <a:endParaRPr lang="en-US" dirty="0"/>
          </a:p>
        </p:txBody>
      </p:sp>
      <p:sp>
        <p:nvSpPr>
          <p:cNvPr id="4" name="Slide Number Placeholder 3"/>
          <p:cNvSpPr>
            <a:spLocks noGrp="1"/>
          </p:cNvSpPr>
          <p:nvPr>
            <p:ph type="sldNum" sz="quarter" idx="5"/>
          </p:nvPr>
        </p:nvSpPr>
        <p:spPr/>
        <p:txBody>
          <a:bodyPr/>
          <a:lstStyle/>
          <a:p>
            <a:fld id="{ACB4A300-3098-40C4-B023-1FA5317B8E30}" type="slidenum">
              <a:rPr lang="en-CA" smtClean="0"/>
              <a:t>60</a:t>
            </a:fld>
            <a:endParaRPr lang="en-CA"/>
          </a:p>
        </p:txBody>
      </p:sp>
    </p:spTree>
    <p:extLst>
      <p:ext uri="{BB962C8B-B14F-4D97-AF65-F5344CB8AC3E}">
        <p14:creationId xmlns:p14="http://schemas.microsoft.com/office/powerpoint/2010/main" val="30956728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61</a:t>
            </a:fld>
            <a:endParaRPr lang="en-CA"/>
          </a:p>
        </p:txBody>
      </p:sp>
    </p:spTree>
    <p:extLst>
      <p:ext uri="{BB962C8B-B14F-4D97-AF65-F5344CB8AC3E}">
        <p14:creationId xmlns:p14="http://schemas.microsoft.com/office/powerpoint/2010/main" val="41857929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how velocity addition works in special relativity…</a:t>
            </a:r>
          </a:p>
          <a:p>
            <a:endParaRPr lang="en-US" dirty="0"/>
          </a:p>
          <a:p>
            <a:r>
              <a:rPr lang="en-US" dirty="0"/>
              <a:t>Let’s say that Albert Einstein is standing still on the ground. A train is going by to the right at 90% the speed of light. Hendrik Lorentz is onboard the train and fires and fires a gun to the right. The bullet travels out from the gun at 90% the speed of light relative to the train.</a:t>
            </a:r>
          </a:p>
          <a:p>
            <a:endParaRPr lang="en-US" dirty="0"/>
          </a:p>
          <a:p>
            <a:r>
              <a:rPr lang="en-US" dirty="0"/>
              <a:t>It is interesting to ask how fast the bullet is travelling in Einstein’s frame.</a:t>
            </a:r>
          </a:p>
          <a:p>
            <a:r>
              <a:rPr lang="en-US" dirty="0"/>
              <a:t>Figuring this out would involve changing reference frames twice.</a:t>
            </a:r>
            <a:br>
              <a:rPr lang="en-US" dirty="0"/>
            </a:br>
            <a:r>
              <a:rPr lang="en-US" dirty="0"/>
              <a:t>First from Einstein to the train, and then again from the train to the bullet.</a:t>
            </a:r>
          </a:p>
          <a:p>
            <a:endParaRPr lang="en-US" dirty="0"/>
          </a:p>
          <a:p>
            <a:r>
              <a:rPr lang="en-US" dirty="0"/>
              <a:t>In Galilean Relativity, we’ll find the speed of the bullet agrees with common sense, but in special relativity the answer is more surprising.</a:t>
            </a:r>
            <a:br>
              <a:rPr lang="en-US" dirty="0"/>
            </a:br>
            <a:br>
              <a:rPr lang="en-US" dirty="0"/>
            </a:br>
            <a:r>
              <a:rPr lang="en-US" dirty="0"/>
              <a:t>(explain better an give a spacetime diagram picture!!)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62</a:t>
            </a:fld>
            <a:endParaRPr lang="en-CA"/>
          </a:p>
        </p:txBody>
      </p:sp>
    </p:spTree>
    <p:extLst>
      <p:ext uri="{BB962C8B-B14F-4D97-AF65-F5344CB8AC3E}">
        <p14:creationId xmlns:p14="http://schemas.microsoft.com/office/powerpoint/2010/main" val="31798952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Earlier in this video, we learned that, no matter how fast you go, and no matter how many Lorentz transformations you do to switch reference frames… you can never make something go faster than the speed of light.</a:t>
            </a:r>
          </a:p>
          <a:p>
            <a:r>
              <a:rPr lang="en-US" dirty="0"/>
              <a:t>The time axis is always going to exist within this highlighted region of the spacetime diagram. This region is called the “light cone” because it contains all the events between a beam of light sent to the left, and a beam of light sent to the right.</a:t>
            </a:r>
          </a:p>
          <a:p>
            <a:r>
              <a:rPr lang="en-US" dirty="0"/>
              <a:t>Likewise, the position axis is always going to exist outsight this highlighted region—outside the light cone.</a:t>
            </a:r>
          </a:p>
          <a:p>
            <a:endParaRPr lang="en-US" dirty="0"/>
          </a:p>
          <a:p>
            <a:r>
              <a:rPr lang="en-US" dirty="0"/>
              <a:t>It is impossible to make the time and position axes cross 45 degree line with a slope of 1 that represents a beam of light. So it is impossible for the time and position axes to cross over each other, and it is impossible for the position axis to cross over into the light cone, which would be required to connect the event of the gunshot and the event of the vase shattered to make them happen at the same time.</a:t>
            </a:r>
          </a:p>
          <a:p>
            <a:endParaRPr lang="en-US" dirty="0"/>
          </a:p>
          <a:p>
            <a:r>
              <a:rPr lang="en-US" dirty="0"/>
              <a:t>Basically, if two events are connected by a line that’s slower than the speed of light… it means that these events COULD have a causal relationship. One event might cause the other, for example a gunshot causing a vase to break, or a beam of light causing a sensor to activate.</a:t>
            </a:r>
          </a:p>
          <a:p>
            <a:r>
              <a:rPr lang="en-US" dirty="0"/>
              <a:t>Events that can have a causal relationship can never have their order in time switched… it is mathematically impossible to do with a Lorentz transformation.</a:t>
            </a:r>
          </a:p>
          <a:p>
            <a:endParaRPr lang="en-US" dirty="0"/>
          </a:p>
          <a:p>
            <a:r>
              <a:rPr lang="en-US" dirty="0"/>
              <a:t>On the other hand, if two events are connected by a line that’s faster than the speed of light… it means that it is impossible for the two events to have a causal relationship. Nothing that we sent out from the first event, not even a light beam, can reach the second event, because the events are too far apart in space.</a:t>
            </a:r>
          </a:p>
          <a:p>
            <a:r>
              <a:rPr lang="en-US" dirty="0"/>
              <a:t>It is only events like this that have no causal relationship with each other that are capable of having their order switched in different reference frames using a Lorentz transformation.</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63</a:t>
            </a:fld>
            <a:endParaRPr lang="en-CA"/>
          </a:p>
        </p:txBody>
      </p:sp>
    </p:spTree>
    <p:extLst>
      <p:ext uri="{BB962C8B-B14F-4D97-AF65-F5344CB8AC3E}">
        <p14:creationId xmlns:p14="http://schemas.microsoft.com/office/powerpoint/2010/main" val="29999870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Earlier in this video, we learned that, no matter how fast you go, and no matter how many Lorentz transformations you do to switch reference frames… you can never make something go faster than the speed of light.</a:t>
            </a:r>
          </a:p>
          <a:p>
            <a:r>
              <a:rPr lang="en-US" dirty="0"/>
              <a:t>The time axis is always going to exist within this highlighted region of the spacetime diagram. This region is called the “light cone” because it contains all the events between a beam of light sent to the left, and a beam of light sent to the right.</a:t>
            </a:r>
          </a:p>
          <a:p>
            <a:r>
              <a:rPr lang="en-US" dirty="0"/>
              <a:t>Likewise, the position axis is always going to exist outsight this highlighted region—outside the light cone.</a:t>
            </a:r>
          </a:p>
          <a:p>
            <a:endParaRPr lang="en-US" dirty="0"/>
          </a:p>
          <a:p>
            <a:r>
              <a:rPr lang="en-US" dirty="0"/>
              <a:t>It is impossible to make the time and position axes cross 45 degree line with a slope of 1 that represents a beam of light. So it is impossible for the time and position axes to cross over each other, and it is impossible for the position axis to cross over into the light cone, which would be required to connect the event of the gunshot and the event of the vase shattered to make them happen at the same time.</a:t>
            </a:r>
          </a:p>
          <a:p>
            <a:endParaRPr lang="en-US" dirty="0"/>
          </a:p>
          <a:p>
            <a:r>
              <a:rPr lang="en-US" dirty="0"/>
              <a:t>Basically, if two events are connected by a line that’s slower than the speed of light… it means that these events COULD have a causal relationship. One event might cause the other, for example a gunshot causing a vase to break, or a beam of light causing a sensor to activate.</a:t>
            </a:r>
          </a:p>
          <a:p>
            <a:r>
              <a:rPr lang="en-US" dirty="0"/>
              <a:t>Events that can have a causal relationship can never have their order in time switched… it is mathematically impossible to do with a Lorentz transformation.</a:t>
            </a:r>
          </a:p>
          <a:p>
            <a:endParaRPr lang="en-US" dirty="0"/>
          </a:p>
          <a:p>
            <a:r>
              <a:rPr lang="en-US" dirty="0"/>
              <a:t>On the other hand, if two events are connected by a line that’s faster than the speed of light… it means that it is impossible for the two events to have a causal relationship. Nothing that we sent out from the first event, not even a light beam, can reach the second event, because the events are too far apart in space.</a:t>
            </a:r>
          </a:p>
          <a:p>
            <a:r>
              <a:rPr lang="en-US" dirty="0"/>
              <a:t>It is only events like this that have no causal relationship with each other that are capable of having their order switched in different reference frames using a Lorentz transformation.</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64</a:t>
            </a:fld>
            <a:endParaRPr lang="en-CA"/>
          </a:p>
        </p:txBody>
      </p:sp>
    </p:spTree>
    <p:extLst>
      <p:ext uri="{BB962C8B-B14F-4D97-AF65-F5344CB8AC3E}">
        <p14:creationId xmlns:p14="http://schemas.microsoft.com/office/powerpoint/2010/main" val="15693109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65</a:t>
            </a:fld>
            <a:endParaRPr lang="en-CA"/>
          </a:p>
        </p:txBody>
      </p:sp>
    </p:spTree>
    <p:extLst>
      <p:ext uri="{BB962C8B-B14F-4D97-AF65-F5344CB8AC3E}">
        <p14:creationId xmlns:p14="http://schemas.microsoft.com/office/powerpoint/2010/main" val="2548046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how velocity addition works in special relativity…</a:t>
            </a:r>
          </a:p>
          <a:p>
            <a:endParaRPr lang="en-US" dirty="0"/>
          </a:p>
          <a:p>
            <a:r>
              <a:rPr lang="en-US" dirty="0"/>
              <a:t>Let’s say that Albert Einstein is standing still on the ground. A train is going by to the right at 90% the speed of light. Hendrik Lorentz is onboard the train and fires and fires a gun to the right. The bullet travels out from the gun at 90% the speed of light relative to the train.</a:t>
            </a:r>
          </a:p>
          <a:p>
            <a:endParaRPr lang="en-US" dirty="0"/>
          </a:p>
          <a:p>
            <a:r>
              <a:rPr lang="en-US" dirty="0"/>
              <a:t>It is interesting to ask how fast the bullet is travelling in Einstein’s frame.</a:t>
            </a:r>
          </a:p>
          <a:p>
            <a:r>
              <a:rPr lang="en-US" dirty="0"/>
              <a:t>Figuring this out would involve changing reference frames twice.</a:t>
            </a:r>
            <a:br>
              <a:rPr lang="en-US" dirty="0"/>
            </a:br>
            <a:r>
              <a:rPr lang="en-US" dirty="0"/>
              <a:t>First from Einstein to the train, and then again from the train to the bullet.</a:t>
            </a:r>
          </a:p>
          <a:p>
            <a:endParaRPr lang="en-US" dirty="0"/>
          </a:p>
          <a:p>
            <a:r>
              <a:rPr lang="en-US" dirty="0"/>
              <a:t>In Galilean Relativity, we’ll find the speed of the bullet agrees with common sense, but in special relativity the answer is more surprising.</a:t>
            </a:r>
            <a:br>
              <a:rPr lang="en-US" dirty="0"/>
            </a:br>
            <a:br>
              <a:rPr lang="en-US" dirty="0"/>
            </a:br>
            <a:r>
              <a:rPr lang="en-US" dirty="0"/>
              <a:t>(explain better an give a spacetime diagram picture!!)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6</a:t>
            </a:fld>
            <a:endParaRPr lang="en-CA"/>
          </a:p>
        </p:txBody>
      </p:sp>
    </p:spTree>
    <p:extLst>
      <p:ext uri="{BB962C8B-B14F-4D97-AF65-F5344CB8AC3E}">
        <p14:creationId xmlns:p14="http://schemas.microsoft.com/office/powerpoint/2010/main" val="255327250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66</a:t>
            </a:fld>
            <a:endParaRPr lang="en-CA"/>
          </a:p>
        </p:txBody>
      </p:sp>
    </p:spTree>
    <p:extLst>
      <p:ext uri="{BB962C8B-B14F-4D97-AF65-F5344CB8AC3E}">
        <p14:creationId xmlns:p14="http://schemas.microsoft.com/office/powerpoint/2010/main" val="29999870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67</a:t>
            </a:fld>
            <a:endParaRPr lang="en-CA"/>
          </a:p>
        </p:txBody>
      </p:sp>
    </p:spTree>
    <p:extLst>
      <p:ext uri="{BB962C8B-B14F-4D97-AF65-F5344CB8AC3E}">
        <p14:creationId xmlns:p14="http://schemas.microsoft.com/office/powerpoint/2010/main" val="40770449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68</a:t>
            </a:fld>
            <a:endParaRPr lang="en-CA"/>
          </a:p>
        </p:txBody>
      </p:sp>
    </p:spTree>
    <p:extLst>
      <p:ext uri="{BB962C8B-B14F-4D97-AF65-F5344CB8AC3E}">
        <p14:creationId xmlns:p14="http://schemas.microsoft.com/office/powerpoint/2010/main" val="25480464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69</a:t>
            </a:fld>
            <a:endParaRPr lang="en-CA"/>
          </a:p>
        </p:txBody>
      </p:sp>
    </p:spTree>
    <p:extLst>
      <p:ext uri="{BB962C8B-B14F-4D97-AF65-F5344CB8AC3E}">
        <p14:creationId xmlns:p14="http://schemas.microsoft.com/office/powerpoint/2010/main" val="29999870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70</a:t>
            </a:fld>
            <a:endParaRPr lang="en-CA"/>
          </a:p>
        </p:txBody>
      </p:sp>
    </p:spTree>
    <p:extLst>
      <p:ext uri="{BB962C8B-B14F-4D97-AF65-F5344CB8AC3E}">
        <p14:creationId xmlns:p14="http://schemas.microsoft.com/office/powerpoint/2010/main" val="8601703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71</a:t>
            </a:fld>
            <a:endParaRPr lang="en-CA"/>
          </a:p>
        </p:txBody>
      </p:sp>
    </p:spTree>
    <p:extLst>
      <p:ext uri="{BB962C8B-B14F-4D97-AF65-F5344CB8AC3E}">
        <p14:creationId xmlns:p14="http://schemas.microsoft.com/office/powerpoint/2010/main" val="39776772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B4A300-3098-40C4-B023-1FA5317B8E30}" type="slidenum">
              <a:rPr lang="en-CA" smtClean="0"/>
              <a:t>72</a:t>
            </a:fld>
            <a:endParaRPr lang="en-CA"/>
          </a:p>
        </p:txBody>
      </p:sp>
    </p:spTree>
    <p:extLst>
      <p:ext uri="{BB962C8B-B14F-4D97-AF65-F5344CB8AC3E}">
        <p14:creationId xmlns:p14="http://schemas.microsoft.com/office/powerpoint/2010/main" val="34623659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B4A300-3098-40C4-B023-1FA5317B8E30}" type="slidenum">
              <a:rPr lang="en-CA" smtClean="0"/>
              <a:t>73</a:t>
            </a:fld>
            <a:endParaRPr lang="en-CA"/>
          </a:p>
        </p:txBody>
      </p:sp>
    </p:spTree>
    <p:extLst>
      <p:ext uri="{BB962C8B-B14F-4D97-AF65-F5344CB8AC3E}">
        <p14:creationId xmlns:p14="http://schemas.microsoft.com/office/powerpoint/2010/main" val="31186201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B4A300-3098-40C4-B023-1FA5317B8E30}" type="slidenum">
              <a:rPr lang="en-CA" smtClean="0"/>
              <a:t>74</a:t>
            </a:fld>
            <a:endParaRPr lang="en-CA"/>
          </a:p>
        </p:txBody>
      </p:sp>
    </p:spTree>
    <p:extLst>
      <p:ext uri="{BB962C8B-B14F-4D97-AF65-F5344CB8AC3E}">
        <p14:creationId xmlns:p14="http://schemas.microsoft.com/office/powerpoint/2010/main" val="141744460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B4A300-3098-40C4-B023-1FA5317B8E30}" type="slidenum">
              <a:rPr lang="en-CA" smtClean="0"/>
              <a:t>75</a:t>
            </a:fld>
            <a:endParaRPr lang="en-CA"/>
          </a:p>
        </p:txBody>
      </p:sp>
    </p:spTree>
    <p:extLst>
      <p:ext uri="{BB962C8B-B14F-4D97-AF65-F5344CB8AC3E}">
        <p14:creationId xmlns:p14="http://schemas.microsoft.com/office/powerpoint/2010/main" val="1555341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how velocity addition works in special relativity…</a:t>
            </a:r>
          </a:p>
          <a:p>
            <a:endParaRPr lang="en-US" dirty="0"/>
          </a:p>
          <a:p>
            <a:r>
              <a:rPr lang="en-US" dirty="0"/>
              <a:t>Let’s say that Albert Einstein is standing still on the ground. A train is going by to the right at 90% the speed of light. Hendrik Lorentz is onboard the train and fires and fires a gun to the right. The bullet travels out from the gun at 90% the speed of light relative to the train.</a:t>
            </a:r>
          </a:p>
          <a:p>
            <a:endParaRPr lang="en-US" dirty="0"/>
          </a:p>
          <a:p>
            <a:r>
              <a:rPr lang="en-US" dirty="0"/>
              <a:t>It is interesting to ask how fast the bullet is travelling in Einstein’s frame.</a:t>
            </a:r>
          </a:p>
          <a:p>
            <a:r>
              <a:rPr lang="en-US" dirty="0"/>
              <a:t>Figuring this out would involve changing reference frames twice.</a:t>
            </a:r>
            <a:br>
              <a:rPr lang="en-US" dirty="0"/>
            </a:br>
            <a:r>
              <a:rPr lang="en-US" dirty="0"/>
              <a:t>First from Einstein to the train, and then again from the train to the bullet.</a:t>
            </a:r>
          </a:p>
          <a:p>
            <a:endParaRPr lang="en-US" dirty="0"/>
          </a:p>
          <a:p>
            <a:r>
              <a:rPr lang="en-US" dirty="0"/>
              <a:t>In Galilean Relativity, we’ll find the speed of the bullet agrees with common sense, but in special relativity the answer is more surprising.</a:t>
            </a:r>
            <a:br>
              <a:rPr lang="en-US" dirty="0"/>
            </a:br>
            <a:br>
              <a:rPr lang="en-US" dirty="0"/>
            </a:br>
            <a:r>
              <a:rPr lang="en-US" dirty="0"/>
              <a:t>(explain better an give a spacetime diagram picture!!)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7</a:t>
            </a:fld>
            <a:endParaRPr lang="en-CA"/>
          </a:p>
        </p:txBody>
      </p:sp>
    </p:spTree>
    <p:extLst>
      <p:ext uri="{BB962C8B-B14F-4D97-AF65-F5344CB8AC3E}">
        <p14:creationId xmlns:p14="http://schemas.microsoft.com/office/powerpoint/2010/main" val="255327250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B4A300-3098-40C4-B023-1FA5317B8E30}" type="slidenum">
              <a:rPr lang="en-CA" smtClean="0"/>
              <a:t>76</a:t>
            </a:fld>
            <a:endParaRPr lang="en-CA"/>
          </a:p>
        </p:txBody>
      </p:sp>
    </p:spTree>
    <p:extLst>
      <p:ext uri="{BB962C8B-B14F-4D97-AF65-F5344CB8AC3E}">
        <p14:creationId xmlns:p14="http://schemas.microsoft.com/office/powerpoint/2010/main" val="3575383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B4A300-3098-40C4-B023-1FA5317B8E30}" type="slidenum">
              <a:rPr lang="en-CA" smtClean="0"/>
              <a:t>77</a:t>
            </a:fld>
            <a:endParaRPr lang="en-CA"/>
          </a:p>
        </p:txBody>
      </p:sp>
    </p:spTree>
    <p:extLst>
      <p:ext uri="{BB962C8B-B14F-4D97-AF65-F5344CB8AC3E}">
        <p14:creationId xmlns:p14="http://schemas.microsoft.com/office/powerpoint/2010/main" val="21158893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B4A300-3098-40C4-B023-1FA5317B8E30}" type="slidenum">
              <a:rPr lang="en-CA" smtClean="0"/>
              <a:t>78</a:t>
            </a:fld>
            <a:endParaRPr lang="en-CA"/>
          </a:p>
        </p:txBody>
      </p:sp>
    </p:spTree>
    <p:extLst>
      <p:ext uri="{BB962C8B-B14F-4D97-AF65-F5344CB8AC3E}">
        <p14:creationId xmlns:p14="http://schemas.microsoft.com/office/powerpoint/2010/main" val="317348478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if two events are connected by a line that’s slower than the speed of light… it means that these events COULD have a causal relationship. One event might cause the other, for example a gunshot causing a vase to break, or a beam of light causing a sensor to activate.</a:t>
            </a:r>
          </a:p>
          <a:p>
            <a:r>
              <a:rPr lang="en-US" dirty="0"/>
              <a:t>Events that can have a causal relationship can never have their order in time switched… it is mathematically impossible to do with a Lorentz transformation.</a:t>
            </a:r>
          </a:p>
          <a:p>
            <a:endParaRPr lang="en-US" dirty="0"/>
          </a:p>
          <a:p>
            <a:r>
              <a:rPr lang="en-US" dirty="0"/>
              <a:t>On the other hand, if two events are connected by a line that’s faster than the speed of light… it means that it is impossible for the two events to have a causal relationship. Nothing that we sent out from the first event, not even a light beam, can reach the second event, because the events are too far apart in space.</a:t>
            </a:r>
          </a:p>
          <a:p>
            <a:r>
              <a:rPr lang="en-US" dirty="0"/>
              <a:t>It is only events like this that have no causal relationship with each other that are capable of having their order switched in different reference frames using a Lorentz transformation.</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79</a:t>
            </a:fld>
            <a:endParaRPr lang="en-CA"/>
          </a:p>
        </p:txBody>
      </p:sp>
    </p:spTree>
    <p:extLst>
      <p:ext uri="{BB962C8B-B14F-4D97-AF65-F5344CB8AC3E}">
        <p14:creationId xmlns:p14="http://schemas.microsoft.com/office/powerpoint/2010/main" val="299998706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80</a:t>
            </a:fld>
            <a:endParaRPr lang="en-CA"/>
          </a:p>
        </p:txBody>
      </p:sp>
    </p:spTree>
    <p:extLst>
      <p:ext uri="{BB962C8B-B14F-4D97-AF65-F5344CB8AC3E}">
        <p14:creationId xmlns:p14="http://schemas.microsoft.com/office/powerpoint/2010/main" val="254804643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81</a:t>
            </a:fld>
            <a:endParaRPr lang="en-CA"/>
          </a:p>
        </p:txBody>
      </p:sp>
    </p:spTree>
    <p:extLst>
      <p:ext uri="{BB962C8B-B14F-4D97-AF65-F5344CB8AC3E}">
        <p14:creationId xmlns:p14="http://schemas.microsoft.com/office/powerpoint/2010/main" val="111770468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82</a:t>
            </a:fld>
            <a:endParaRPr lang="en-CA"/>
          </a:p>
        </p:txBody>
      </p:sp>
    </p:spTree>
    <p:extLst>
      <p:ext uri="{BB962C8B-B14F-4D97-AF65-F5344CB8AC3E}">
        <p14:creationId xmlns:p14="http://schemas.microsoft.com/office/powerpoint/2010/main" val="299998706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if two events are connected by a line that’s slower than the speed of light… it means that these events COULD have a causal relationship. One event might cause the other, for example a gunshot causing a vase to break, or a beam of light causing a sensor to activate.</a:t>
            </a:r>
          </a:p>
          <a:p>
            <a:r>
              <a:rPr lang="en-US" dirty="0"/>
              <a:t>Events that can have a causal relationship can never have their order in time switched… it is mathematically impossible to do with a Lorentz transformation.</a:t>
            </a:r>
          </a:p>
          <a:p>
            <a:endParaRPr lang="en-US" dirty="0"/>
          </a:p>
          <a:p>
            <a:r>
              <a:rPr lang="en-US" dirty="0"/>
              <a:t>On the other hand, if two events are connected by a line that’s faster than the speed of light… it means that it is impossible for the two events to have a causal relationship. Nothing that we sent out from the first event, not even a light beam, can reach the second event, because the events are too far apart in space.</a:t>
            </a:r>
          </a:p>
          <a:p>
            <a:r>
              <a:rPr lang="en-US" dirty="0"/>
              <a:t>It is only events like this that have no causal relationship with each other that are capable of having their order switched in different reference frames using a Lorentz transformation.</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83</a:t>
            </a:fld>
            <a:endParaRPr lang="en-CA"/>
          </a:p>
        </p:txBody>
      </p:sp>
    </p:spTree>
    <p:extLst>
      <p:ext uri="{BB962C8B-B14F-4D97-AF65-F5344CB8AC3E}">
        <p14:creationId xmlns:p14="http://schemas.microsoft.com/office/powerpoint/2010/main" val="299998706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if two events are connected by a line that’s slower than the speed of light… it means that these events COULD have a causal relationship. One event might cause the other, for example a gunshot causing a vase to break, or a beam of light causing a sensor to activate.</a:t>
            </a:r>
          </a:p>
          <a:p>
            <a:r>
              <a:rPr lang="en-US" dirty="0"/>
              <a:t>Events that can have a causal relationship can never have their order in time switched… it is mathematically impossible to do with a Lorentz transformation.</a:t>
            </a:r>
          </a:p>
          <a:p>
            <a:endParaRPr lang="en-US" dirty="0"/>
          </a:p>
          <a:p>
            <a:r>
              <a:rPr lang="en-US" dirty="0"/>
              <a:t>On the other hand, if two events are connected by a line that’s faster than the speed of light… it means that it is impossible for the two events to have a causal relationship. Nothing that we sent out from the first event, not even a light beam, can reach the second event, because the events are too far apart in space.</a:t>
            </a:r>
          </a:p>
          <a:p>
            <a:r>
              <a:rPr lang="en-US" dirty="0"/>
              <a:t>It is only events like this that have no causal relationship with each other that are capable of having their order switched in different reference frames using a Lorentz transformation.</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84</a:t>
            </a:fld>
            <a:endParaRPr lang="en-CA"/>
          </a:p>
        </p:txBody>
      </p:sp>
    </p:spTree>
    <p:extLst>
      <p:ext uri="{BB962C8B-B14F-4D97-AF65-F5344CB8AC3E}">
        <p14:creationId xmlns:p14="http://schemas.microsoft.com/office/powerpoint/2010/main" val="3442644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if two events are connected by a line that’s slower than the speed of light… it means that these events COULD have a causal relationship. One event might cause the other, for example a gunshot causing a vase to break, or a beam of light causing a sensor to activate.</a:t>
            </a:r>
          </a:p>
          <a:p>
            <a:r>
              <a:rPr lang="en-US" dirty="0"/>
              <a:t>Events that can have a causal relationship can never have their order in time switched… it is mathematically impossible to do with a Lorentz transformation.</a:t>
            </a:r>
          </a:p>
          <a:p>
            <a:endParaRPr lang="en-US" dirty="0"/>
          </a:p>
          <a:p>
            <a:r>
              <a:rPr lang="en-US" dirty="0"/>
              <a:t>On the other hand, if two events are connected by a line that’s faster than the speed of light… it means that it is impossible for the two events to have a causal relationship. Nothing that we sent out from the first event, not even a light beam, can reach the second event, because the events are too far apart in space.</a:t>
            </a:r>
          </a:p>
          <a:p>
            <a:r>
              <a:rPr lang="en-US" dirty="0"/>
              <a:t>It is only events like this that have no causal relationship with each other that are capable of having their order switched in different reference frames using a Lorentz transformation.</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85</a:t>
            </a:fld>
            <a:endParaRPr lang="en-CA"/>
          </a:p>
        </p:txBody>
      </p:sp>
    </p:spTree>
    <p:extLst>
      <p:ext uri="{BB962C8B-B14F-4D97-AF65-F5344CB8AC3E}">
        <p14:creationId xmlns:p14="http://schemas.microsoft.com/office/powerpoint/2010/main" val="1270306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8</a:t>
            </a:fld>
            <a:endParaRPr lang="en-CA"/>
          </a:p>
        </p:txBody>
      </p:sp>
    </p:spTree>
    <p:extLst>
      <p:ext uri="{BB962C8B-B14F-4D97-AF65-F5344CB8AC3E}">
        <p14:creationId xmlns:p14="http://schemas.microsoft.com/office/powerpoint/2010/main" val="306143831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if two events are connected by a line that’s slower than the speed of light… it means that these events COULD have a causal relationship. One event might cause the other, for example a gunshot causing a vase to break, or a beam of light causing a sensor to activate.</a:t>
            </a:r>
          </a:p>
          <a:p>
            <a:r>
              <a:rPr lang="en-US" dirty="0"/>
              <a:t>Events that can have a causal relationship can never have their order in time switched… it is mathematically impossible to do with a Lorentz transformation.</a:t>
            </a:r>
          </a:p>
          <a:p>
            <a:endParaRPr lang="en-US" dirty="0"/>
          </a:p>
          <a:p>
            <a:r>
              <a:rPr lang="en-US" dirty="0"/>
              <a:t>On the other hand, if two events are connected by a line that’s faster than the speed of light… it means that it is impossible for the two events to have a causal relationship. Nothing that we sent out from the first event, not even a light beam, can reach the second event, because the events are too far apart in space.</a:t>
            </a:r>
          </a:p>
          <a:p>
            <a:r>
              <a:rPr lang="en-US" dirty="0"/>
              <a:t>It is only events like this that have no causal relationship with each other that are capable of having their order switched in different reference frames using a Lorentz transformation.</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86</a:t>
            </a:fld>
            <a:endParaRPr lang="en-CA"/>
          </a:p>
        </p:txBody>
      </p:sp>
    </p:spTree>
    <p:extLst>
      <p:ext uri="{BB962C8B-B14F-4D97-AF65-F5344CB8AC3E}">
        <p14:creationId xmlns:p14="http://schemas.microsoft.com/office/powerpoint/2010/main" val="10237777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if two events are connected by a line that’s slower than the speed of light… it means that these events COULD have a causal relationship. One event might cause the other, for example a gunshot causing a vase to break, or a beam of light causing a sensor to activate.</a:t>
            </a:r>
          </a:p>
          <a:p>
            <a:r>
              <a:rPr lang="en-US" dirty="0"/>
              <a:t>Events that can have a causal relationship can never have their order in time switched… it is mathematically impossible to do with a Lorentz transformation.</a:t>
            </a:r>
          </a:p>
          <a:p>
            <a:endParaRPr lang="en-US" dirty="0"/>
          </a:p>
          <a:p>
            <a:r>
              <a:rPr lang="en-US" dirty="0"/>
              <a:t>On the other hand, if two events are connected by a line that’s faster than the speed of light… it means that it is impossible for the two events to have a causal relationship. Nothing that we sent out from the first event, not even a light beam, can reach the second event, because the events are too far apart in space.</a:t>
            </a:r>
          </a:p>
          <a:p>
            <a:r>
              <a:rPr lang="en-US" dirty="0"/>
              <a:t>It is only events like this that have no causal relationship with each other that are capable of having their order switched in different reference frames using a Lorentz transformation.</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87</a:t>
            </a:fld>
            <a:endParaRPr lang="en-CA"/>
          </a:p>
        </p:txBody>
      </p:sp>
    </p:spTree>
    <p:extLst>
      <p:ext uri="{BB962C8B-B14F-4D97-AF65-F5344CB8AC3E}">
        <p14:creationId xmlns:p14="http://schemas.microsoft.com/office/powerpoint/2010/main" val="365547215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if two events are connected by a line that’s slower than the speed of light… it means that these events COULD have a causal relationship. One event might cause the other, for example a gunshot causing a vase to break, or a beam of light causing a sensor to activate.</a:t>
            </a:r>
          </a:p>
          <a:p>
            <a:r>
              <a:rPr lang="en-US" dirty="0"/>
              <a:t>Events that can have a causal relationship can never have their order in time switched… it is mathematically impossible to do with a Lorentz transformation.</a:t>
            </a:r>
          </a:p>
          <a:p>
            <a:endParaRPr lang="en-US" dirty="0"/>
          </a:p>
          <a:p>
            <a:r>
              <a:rPr lang="en-US" dirty="0"/>
              <a:t>On the other hand, if two events are connected by a line that’s faster than the speed of light… it means that it is impossible for the two events to have a causal relationship. Nothing that we sent out from the first event, not even a light beam, can reach the second event, because the events are too far apart in space.</a:t>
            </a:r>
          </a:p>
          <a:p>
            <a:r>
              <a:rPr lang="en-US" dirty="0"/>
              <a:t>It is only events like this that have no causal relationship with each other that are capable of having their order switched in different reference frames using a Lorentz transformation.</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88</a:t>
            </a:fld>
            <a:endParaRPr lang="en-CA"/>
          </a:p>
        </p:txBody>
      </p:sp>
    </p:spTree>
    <p:extLst>
      <p:ext uri="{BB962C8B-B14F-4D97-AF65-F5344CB8AC3E}">
        <p14:creationId xmlns:p14="http://schemas.microsoft.com/office/powerpoint/2010/main" val="299173589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summarize this video,</a:t>
            </a:r>
            <a:r>
              <a:rPr lang="en-CA" dirty="0"/>
              <a:t> we learned that combining two Lorentz transformations gives us another Lorentz transformation, with this law here for adding the velocities of the reference frames.</a:t>
            </a:r>
            <a:br>
              <a:rPr lang="en-CA" dirty="0"/>
            </a:br>
            <a:r>
              <a:rPr lang="en-CA" dirty="0"/>
              <a:t>We showed that no matter which velocities we use, it is impossible to make an object travel faster than light using the Lorentz transformations.</a:t>
            </a:r>
          </a:p>
          <a:p>
            <a:endParaRPr lang="en-CA" dirty="0"/>
          </a:p>
          <a:p>
            <a:r>
              <a:rPr lang="en-CA" dirty="0"/>
              <a:t>We also talked about the relativity of simultaneity, and how the order of events can change in different reference frames in special relativity.</a:t>
            </a:r>
          </a:p>
          <a:p>
            <a:r>
              <a:rPr lang="en-CA" dirty="0"/>
              <a:t>However, it impossible to break causality.</a:t>
            </a:r>
            <a:br>
              <a:rPr lang="en-CA" dirty="0"/>
            </a:br>
            <a:r>
              <a:rPr lang="en-CA" dirty="0"/>
              <a:t>If two events are connected by a line that’s slower than light, it means they could have a causal relationship, and therefore Lorentz transformations cannot change the order of events.</a:t>
            </a:r>
          </a:p>
          <a:p>
            <a:r>
              <a:rPr lang="en-CA" dirty="0"/>
              <a:t>However when events are connected by a line that’s faster than light, it means it is impossible for the events to have a causal relationship, and so we can use a Lorentz transformation to change reference frames and switch the order that they occur in.</a:t>
            </a:r>
            <a:endParaRPr lang="en-US" dirty="0"/>
          </a:p>
        </p:txBody>
      </p:sp>
      <p:sp>
        <p:nvSpPr>
          <p:cNvPr id="4" name="Slide Number Placeholder 3"/>
          <p:cNvSpPr>
            <a:spLocks noGrp="1"/>
          </p:cNvSpPr>
          <p:nvPr>
            <p:ph type="sldNum" sz="quarter" idx="5"/>
          </p:nvPr>
        </p:nvSpPr>
        <p:spPr/>
        <p:txBody>
          <a:bodyPr/>
          <a:lstStyle/>
          <a:p>
            <a:fld id="{ACB4A300-3098-40C4-B023-1FA5317B8E30}" type="slidenum">
              <a:rPr lang="en-CA" smtClean="0"/>
              <a:t>89</a:t>
            </a:fld>
            <a:endParaRPr lang="en-CA"/>
          </a:p>
        </p:txBody>
      </p:sp>
    </p:spTree>
    <p:extLst>
      <p:ext uri="{BB962C8B-B14F-4D97-AF65-F5344CB8AC3E}">
        <p14:creationId xmlns:p14="http://schemas.microsoft.com/office/powerpoint/2010/main" val="428875457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90</a:t>
            </a:fld>
            <a:endParaRPr lang="en-CA"/>
          </a:p>
        </p:txBody>
      </p:sp>
    </p:spTree>
    <p:extLst>
      <p:ext uri="{BB962C8B-B14F-4D97-AF65-F5344CB8AC3E}">
        <p14:creationId xmlns:p14="http://schemas.microsoft.com/office/powerpoint/2010/main" val="942651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looking at this problem in Galilean relativity.</a:t>
            </a:r>
          </a:p>
          <a:p>
            <a:endParaRPr lang="en-US" dirty="0"/>
          </a:p>
          <a:p>
            <a:r>
              <a:rPr lang="en-US" dirty="0"/>
              <a:t>Let’s say that Einstein uses the spacetime coordinates t and x</a:t>
            </a:r>
            <a:br>
              <a:rPr lang="en-US" dirty="0"/>
            </a:br>
            <a:r>
              <a:rPr lang="en-US" dirty="0"/>
              <a:t>The Train uses coordinates t-tilde, and x-tilde</a:t>
            </a:r>
            <a:br>
              <a:rPr lang="en-US" dirty="0"/>
            </a:br>
            <a:r>
              <a:rPr lang="en-US" dirty="0"/>
              <a:t>And the bullet uses coordinates t-smile and x-smile.</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9</a:t>
            </a:fld>
            <a:endParaRPr lang="en-CA"/>
          </a:p>
        </p:txBody>
      </p:sp>
    </p:spTree>
    <p:extLst>
      <p:ext uri="{BB962C8B-B14F-4D97-AF65-F5344CB8AC3E}">
        <p14:creationId xmlns:p14="http://schemas.microsoft.com/office/powerpoint/2010/main" val="3517974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2605-7E7E-4682-85DA-B9BD249865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EF5DCC3-7D82-4D8D-A3E4-C7F96D2E6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2414066-8D8B-4074-BED3-F3F0EE514663}"/>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5" name="Footer Placeholder 4">
            <a:extLst>
              <a:ext uri="{FF2B5EF4-FFF2-40B4-BE49-F238E27FC236}">
                <a16:creationId xmlns:a16="http://schemas.microsoft.com/office/drawing/2014/main" id="{326DCDB8-2CC3-42CE-958F-64B695CE49A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CD6E3E4-8CD7-4DA5-BFEB-6FC5671BA7B6}"/>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4086311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2A65-3A21-4FE0-90AE-F19F65AE6E5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990E67F-AE12-4DC9-A891-910432FBABD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DE92605-8977-44D0-BF36-FA07A2E88E8C}"/>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5" name="Footer Placeholder 4">
            <a:extLst>
              <a:ext uri="{FF2B5EF4-FFF2-40B4-BE49-F238E27FC236}">
                <a16:creationId xmlns:a16="http://schemas.microsoft.com/office/drawing/2014/main" id="{4764F71F-CF17-42EE-B867-63A21FD27D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D3AE04F-6FCF-4CF1-841E-7BDAC39A0FCD}"/>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53713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6214D2-2E1D-458B-94AE-3E1CE03334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0990DC2-4E96-47EB-B4D1-43685AF329E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ED85A97-8335-49D8-A6DB-2817253C8D82}"/>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5" name="Footer Placeholder 4">
            <a:extLst>
              <a:ext uri="{FF2B5EF4-FFF2-40B4-BE49-F238E27FC236}">
                <a16:creationId xmlns:a16="http://schemas.microsoft.com/office/drawing/2014/main" id="{963EC269-0AB2-4780-8F8C-A4748BDE82F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AC9BE1B-39D5-4AFA-92DE-03EC5341A09B}"/>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181294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D22B4-E062-49CA-BC4C-7A8A4989500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C235933-F3B0-42C3-BD4D-1B731CA186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DACDCDC-6E04-405C-A884-487F2C520172}"/>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5" name="Footer Placeholder 4">
            <a:extLst>
              <a:ext uri="{FF2B5EF4-FFF2-40B4-BE49-F238E27FC236}">
                <a16:creationId xmlns:a16="http://schemas.microsoft.com/office/drawing/2014/main" id="{417FECC3-7950-4656-B62A-4B392B53837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0694D39-C0BA-48F5-8881-7EA7E8EFCE7C}"/>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102969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3A8F3-34CD-4925-AF4B-345CE27B62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6F10317-486F-4A8C-BD16-4E2E1AF186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CB8E9FE-E608-47CE-847E-31029A22F12A}"/>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5" name="Footer Placeholder 4">
            <a:extLst>
              <a:ext uri="{FF2B5EF4-FFF2-40B4-BE49-F238E27FC236}">
                <a16:creationId xmlns:a16="http://schemas.microsoft.com/office/drawing/2014/main" id="{4C00409A-CB17-46CB-8F9A-D5E730C1B5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5634FA6-E0E7-4F5B-A818-BB03CCCA9795}"/>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2693002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ECD5-9B34-4D89-9A3E-42B821DB90C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BB1E9FE-CC26-4045-867E-BE9E2E5C13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22DFD3E-4E06-4D8A-ADF4-70BE060059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521FF02-8332-4520-A168-C5D79E6921D2}"/>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6" name="Footer Placeholder 5">
            <a:extLst>
              <a:ext uri="{FF2B5EF4-FFF2-40B4-BE49-F238E27FC236}">
                <a16:creationId xmlns:a16="http://schemas.microsoft.com/office/drawing/2014/main" id="{D4BF8CDF-5F42-42AB-8478-AEC8F40863F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57C40F6-77B2-4B06-97F3-8B800FE1031E}"/>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2332510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D26E-ABCB-406D-B3F3-BBA8EE9474C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28D8B59-2424-4830-A882-157B8832C4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A250CE-15C0-4836-9304-DEAAA0723A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0AE5611-F41A-4FD4-BC81-E695F6A1EC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280A84-3554-49F4-A3A9-2D09EE8386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5E13046-C120-45AD-A2D3-AA6E4B87BEB3}"/>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8" name="Footer Placeholder 7">
            <a:extLst>
              <a:ext uri="{FF2B5EF4-FFF2-40B4-BE49-F238E27FC236}">
                <a16:creationId xmlns:a16="http://schemas.microsoft.com/office/drawing/2014/main" id="{2ADA4117-2BB8-463C-9473-FB91B350F6D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971440C-AD16-4976-95CF-FF25A9C01EBE}"/>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427273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F1A5-CB23-4307-861B-E36C7C2A408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FBB51BC-71AE-47A4-B422-1D0A7D86CDE3}"/>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4" name="Footer Placeholder 3">
            <a:extLst>
              <a:ext uri="{FF2B5EF4-FFF2-40B4-BE49-F238E27FC236}">
                <a16:creationId xmlns:a16="http://schemas.microsoft.com/office/drawing/2014/main" id="{6CCE2B14-0F50-4035-A1FC-3B6FC98F81B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9A5F0F4-80C9-4A6E-AFA0-538B09CBF506}"/>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1762157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3B077D-F7F1-40E1-8147-A708711891F9}"/>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3" name="Footer Placeholder 2">
            <a:extLst>
              <a:ext uri="{FF2B5EF4-FFF2-40B4-BE49-F238E27FC236}">
                <a16:creationId xmlns:a16="http://schemas.microsoft.com/office/drawing/2014/main" id="{226C6D88-3D6C-4E66-A73C-0CED83FA8C1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1225F6C-FDBC-4C4F-B8B6-BDBFEAE40D97}"/>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36036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F829-C68F-4BDE-9A90-AC421C6A1C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F7FF923-AE72-4858-BA53-B9045B2C66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FBC677D-F91B-4DBD-A902-A495F81697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DC23D0-0C3A-40A3-9570-B9C26FFB9522}"/>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6" name="Footer Placeholder 5">
            <a:extLst>
              <a:ext uri="{FF2B5EF4-FFF2-40B4-BE49-F238E27FC236}">
                <a16:creationId xmlns:a16="http://schemas.microsoft.com/office/drawing/2014/main" id="{8A7D2E6E-77AB-4D75-8EF4-B9C68C795D1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BE74551-240F-4081-A309-8BA6ECC9788C}"/>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285258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743D-22AA-482B-AEF7-B5B8EC8AC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7AD71F6-071E-4E66-A225-D50A12CAC9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199E29D-5558-4EAD-92B3-F40344FBC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AFA986-F518-4402-93D1-994D7AFD08A3}"/>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6" name="Footer Placeholder 5">
            <a:extLst>
              <a:ext uri="{FF2B5EF4-FFF2-40B4-BE49-F238E27FC236}">
                <a16:creationId xmlns:a16="http://schemas.microsoft.com/office/drawing/2014/main" id="{D269A00F-26F2-445A-A304-680648C3F98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D1D4054-02FE-419F-BADD-3D024427AB34}"/>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2113523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C9BEEF-0F24-45A6-8888-AF1B0A9522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086AB72-DEFD-4BD3-8633-20BB2F3061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170C83-372F-4F65-A150-0FB20041CB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4FF0C-C66B-45D7-9FC9-3B3DFBF20DF0}" type="datetimeFigureOut">
              <a:rPr lang="en-CA" smtClean="0"/>
              <a:t>2022-09-12</a:t>
            </a:fld>
            <a:endParaRPr lang="en-CA"/>
          </a:p>
        </p:txBody>
      </p:sp>
      <p:sp>
        <p:nvSpPr>
          <p:cNvPr id="5" name="Footer Placeholder 4">
            <a:extLst>
              <a:ext uri="{FF2B5EF4-FFF2-40B4-BE49-F238E27FC236}">
                <a16:creationId xmlns:a16="http://schemas.microsoft.com/office/drawing/2014/main" id="{1D6A10F8-A630-44BE-8AF9-6C6EB1D12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C84ACE8-4440-43BE-AC12-94FF165194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00FA6D-3DA0-44F6-8FED-6CD75E3105E3}" type="slidenum">
              <a:rPr lang="en-CA" smtClean="0"/>
              <a:t>‹#›</a:t>
            </a:fld>
            <a:endParaRPr lang="en-CA"/>
          </a:p>
        </p:txBody>
      </p:sp>
    </p:spTree>
    <p:extLst>
      <p:ext uri="{BB962C8B-B14F-4D97-AF65-F5344CB8AC3E}">
        <p14:creationId xmlns:p14="http://schemas.microsoft.com/office/powerpoint/2010/main" val="1620971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2.png"/><Relationship Id="rId5" Type="http://schemas.microsoft.com/office/2011/relationships/inkAction" Target="../ink/inkAction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0.xml"/><Relationship Id="rId7" Type="http://schemas.openxmlformats.org/officeDocument/2006/relationships/image" Target="../media/image410.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11.png"/><Relationship Id="rId11" Type="http://schemas.openxmlformats.org/officeDocument/2006/relationships/image" Target="../media/image26.png"/><Relationship Id="rId5" Type="http://schemas.openxmlformats.org/officeDocument/2006/relationships/image" Target="../media/image24.png"/><Relationship Id="rId10" Type="http://schemas.microsoft.com/office/2011/relationships/inkAction" Target="../ink/inkAction6.xml"/><Relationship Id="rId4" Type="http://schemas.openxmlformats.org/officeDocument/2006/relationships/image" Target="../media/image210.png"/><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611.png"/><Relationship Id="rId13" Type="http://schemas.microsoft.com/office/2011/relationships/inkAction" Target="../ink/inkAction7.xml"/><Relationship Id="rId3" Type="http://schemas.openxmlformats.org/officeDocument/2006/relationships/notesSlide" Target="../notesSlides/notesSlide11.xml"/><Relationship Id="rId7" Type="http://schemas.openxmlformats.org/officeDocument/2006/relationships/image" Target="../media/image25.png"/><Relationship Id="rId12"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410.png"/><Relationship Id="rId11" Type="http://schemas.openxmlformats.org/officeDocument/2006/relationships/image" Target="../media/image81.png"/><Relationship Id="rId5" Type="http://schemas.openxmlformats.org/officeDocument/2006/relationships/image" Target="../media/image260.png"/><Relationship Id="rId10" Type="http://schemas.openxmlformats.org/officeDocument/2006/relationships/image" Target="../media/image711.png"/><Relationship Id="rId4" Type="http://schemas.openxmlformats.org/officeDocument/2006/relationships/image" Target="../media/image210.png"/><Relationship Id="rId9" Type="http://schemas.openxmlformats.org/officeDocument/2006/relationships/image" Target="../media/image27.png"/><Relationship Id="rId1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00.png"/><Relationship Id="rId7" Type="http://schemas.microsoft.com/office/2011/relationships/inkAction" Target="../ink/inkAction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1.png"/><Relationship Id="rId5" Type="http://schemas.openxmlformats.org/officeDocument/2006/relationships/image" Target="../media/image113.png"/><Relationship Id="rId4" Type="http://schemas.openxmlformats.org/officeDocument/2006/relationships/image" Target="../media/image260.png"/></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14.xml"/><Relationship Id="rId7" Type="http://schemas.openxmlformats.org/officeDocument/2006/relationships/image" Target="../media/image281.png"/><Relationship Id="rId12"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13.png"/><Relationship Id="rId11" Type="http://schemas.microsoft.com/office/2011/relationships/inkAction" Target="../ink/inkAction9.xml"/><Relationship Id="rId5" Type="http://schemas.openxmlformats.org/officeDocument/2006/relationships/image" Target="../media/image260.png"/><Relationship Id="rId10" Type="http://schemas.openxmlformats.org/officeDocument/2006/relationships/image" Target="../media/image291.png"/><Relationship Id="rId4" Type="http://schemas.openxmlformats.org/officeDocument/2006/relationships/image" Target="../media/image100.png"/><Relationship Id="rId9" Type="http://schemas.openxmlformats.org/officeDocument/2006/relationships/image" Target="../media/image130.png"/></Relationships>
</file>

<file path=ppt/slides/_rels/slide15.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230.png"/><Relationship Id="rId3" Type="http://schemas.openxmlformats.org/officeDocument/2006/relationships/notesSlide" Target="../notesSlides/notesSlide15.xml"/><Relationship Id="rId7" Type="http://schemas.openxmlformats.org/officeDocument/2006/relationships/image" Target="../media/image170.png"/><Relationship Id="rId12" Type="http://schemas.openxmlformats.org/officeDocument/2006/relationships/image" Target="../media/image220.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60.png"/><Relationship Id="rId11" Type="http://schemas.openxmlformats.org/officeDocument/2006/relationships/image" Target="../media/image211.png"/><Relationship Id="rId5" Type="http://schemas.openxmlformats.org/officeDocument/2006/relationships/image" Target="../media/image150.png"/><Relationship Id="rId15" Type="http://schemas.openxmlformats.org/officeDocument/2006/relationships/image" Target="../media/image36.png"/><Relationship Id="rId10" Type="http://schemas.openxmlformats.org/officeDocument/2006/relationships/image" Target="../media/image200.png"/><Relationship Id="rId4" Type="http://schemas.openxmlformats.org/officeDocument/2006/relationships/image" Target="../media/image141.png"/><Relationship Id="rId9" Type="http://schemas.openxmlformats.org/officeDocument/2006/relationships/image" Target="../media/image190.png"/><Relationship Id="rId14" Type="http://schemas.microsoft.com/office/2011/relationships/inkAction" Target="../ink/inkAction10.xml"/></Relationships>
</file>

<file path=ppt/slides/_rels/slide16.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40.png"/><Relationship Id="rId3" Type="http://schemas.openxmlformats.org/officeDocument/2006/relationships/notesSlide" Target="../notesSlides/notesSlide16.xml"/><Relationship Id="rId7" Type="http://schemas.openxmlformats.org/officeDocument/2006/relationships/image" Target="../media/image8.png"/><Relationship Id="rId12"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5.jpeg"/><Relationship Id="rId11" Type="http://schemas.openxmlformats.org/officeDocument/2006/relationships/image" Target="../media/image38.png"/><Relationship Id="rId5" Type="http://schemas.openxmlformats.org/officeDocument/2006/relationships/image" Target="../media/image13.pn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12.png"/><Relationship Id="rId9" Type="http://schemas.openxmlformats.org/officeDocument/2006/relationships/image" Target="../media/image4.jpeg"/><Relationship Id="rId14" Type="http://schemas.openxmlformats.org/officeDocument/2006/relationships/image" Target="../media/image41.pn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01.png"/><Relationship Id="rId3" Type="http://schemas.openxmlformats.org/officeDocument/2006/relationships/notesSlide" Target="../notesSlides/notesSlide17.xml"/><Relationship Id="rId7" Type="http://schemas.openxmlformats.org/officeDocument/2006/relationships/image" Target="../media/image5.jpeg"/><Relationship Id="rId12" Type="http://schemas.openxmlformats.org/officeDocument/2006/relationships/image" Target="../media/image125.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png"/><Relationship Id="rId11" Type="http://schemas.openxmlformats.org/officeDocument/2006/relationships/image" Target="../media/image115.png"/><Relationship Id="rId5" Type="http://schemas.openxmlformats.org/officeDocument/2006/relationships/image" Target="../media/image312.png"/><Relationship Id="rId10"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9.jpeg"/><Relationship Id="rId14" Type="http://schemas.openxmlformats.org/officeDocument/2006/relationships/image" Target="../media/image313.pn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01.png"/><Relationship Id="rId3" Type="http://schemas.openxmlformats.org/officeDocument/2006/relationships/notesSlide" Target="../notesSlides/notesSlide18.xml"/><Relationship Id="rId7" Type="http://schemas.openxmlformats.org/officeDocument/2006/relationships/image" Target="../media/image5.jpeg"/><Relationship Id="rId12" Type="http://schemas.openxmlformats.org/officeDocument/2006/relationships/image" Target="../media/image125.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4.png"/><Relationship Id="rId11" Type="http://schemas.openxmlformats.org/officeDocument/2006/relationships/image" Target="../media/image115.png"/><Relationship Id="rId5" Type="http://schemas.openxmlformats.org/officeDocument/2006/relationships/image" Target="../media/image312.png"/><Relationship Id="rId10"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9.jpeg"/><Relationship Id="rId14" Type="http://schemas.openxmlformats.org/officeDocument/2006/relationships/image" Target="../media/image313.png"/></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51.png"/><Relationship Id="rId3" Type="http://schemas.openxmlformats.org/officeDocument/2006/relationships/notesSlide" Target="../notesSlides/notesSlide19.xml"/><Relationship Id="rId7" Type="http://schemas.openxmlformats.org/officeDocument/2006/relationships/image" Target="../media/image5.jpeg"/><Relationship Id="rId12" Type="http://schemas.openxmlformats.org/officeDocument/2006/relationships/image" Target="../media/image340.png"/><Relationship Id="rId2" Type="http://schemas.openxmlformats.org/officeDocument/2006/relationships/slideLayout" Target="../slideLayouts/slideLayout2.xml"/><Relationship Id="rId16" Type="http://schemas.openxmlformats.org/officeDocument/2006/relationships/image" Target="../media/image381.png"/><Relationship Id="rId1" Type="http://schemas.openxmlformats.org/officeDocument/2006/relationships/tags" Target="../tags/tag17.xml"/><Relationship Id="rId6" Type="http://schemas.openxmlformats.org/officeDocument/2006/relationships/image" Target="../media/image1610.png"/><Relationship Id="rId11" Type="http://schemas.openxmlformats.org/officeDocument/2006/relationships/image" Target="../media/image9.jpeg"/><Relationship Id="rId5" Type="http://schemas.openxmlformats.org/officeDocument/2006/relationships/image" Target="../media/image1510.png"/><Relationship Id="rId15" Type="http://schemas.openxmlformats.org/officeDocument/2006/relationships/image" Target="../media/image43.png"/><Relationship Id="rId10" Type="http://schemas.openxmlformats.org/officeDocument/2006/relationships/image" Target="../media/image331.png"/><Relationship Id="rId4" Type="http://schemas.openxmlformats.org/officeDocument/2006/relationships/image" Target="../media/image4.jpeg"/><Relationship Id="rId9" Type="http://schemas.openxmlformats.org/officeDocument/2006/relationships/image" Target="../media/image321.png"/><Relationship Id="rId14" Type="http://schemas.openxmlformats.org/officeDocument/2006/relationships/image" Target="../media/image36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notesSlide" Target="../notesSlides/notesSlide20.xml"/><Relationship Id="rId7" Type="http://schemas.openxmlformats.org/officeDocument/2006/relationships/image" Target="../media/image400.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44.png"/><Relationship Id="rId11" Type="http://schemas.openxmlformats.org/officeDocument/2006/relationships/image" Target="../media/image47.png"/><Relationship Id="rId5" Type="http://schemas.openxmlformats.org/officeDocument/2006/relationships/image" Target="../media/image391.png"/><Relationship Id="rId10" Type="http://schemas.microsoft.com/office/2011/relationships/inkAction" Target="../ink/inkAction11.xml"/><Relationship Id="rId4" Type="http://schemas.openxmlformats.org/officeDocument/2006/relationships/image" Target="../media/image240.png"/><Relationship Id="rId9" Type="http://schemas.openxmlformats.org/officeDocument/2006/relationships/image" Target="../media/image46.png"/></Relationships>
</file>

<file path=ppt/slides/_rels/slide2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notesSlide" Target="../notesSlides/notesSlide21.xml"/><Relationship Id="rId7" Type="http://schemas.openxmlformats.org/officeDocument/2006/relationships/image" Target="../media/image400.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44.png"/><Relationship Id="rId5" Type="http://schemas.openxmlformats.org/officeDocument/2006/relationships/image" Target="../media/image391.png"/><Relationship Id="rId10" Type="http://schemas.openxmlformats.org/officeDocument/2006/relationships/image" Target="../media/image49.png"/><Relationship Id="rId4" Type="http://schemas.openxmlformats.org/officeDocument/2006/relationships/image" Target="../media/image240.png"/><Relationship Id="rId9" Type="http://schemas.microsoft.com/office/2011/relationships/inkAction" Target="../ink/inkAction12.xml"/></Relationships>
</file>

<file path=ppt/slides/_rels/slide22.xml.rels><?xml version="1.0" encoding="UTF-8" standalone="yes"?>
<Relationships xmlns="http://schemas.openxmlformats.org/package/2006/relationships"><Relationship Id="rId3" Type="http://schemas.openxmlformats.org/officeDocument/2006/relationships/image" Target="../media/image240.png"/><Relationship Id="rId7" Type="http://schemas.openxmlformats.org/officeDocument/2006/relationships/image" Target="../media/image400.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44.png"/><Relationship Id="rId5" Type="http://schemas.openxmlformats.org/officeDocument/2006/relationships/image" Target="../media/image391.png"/><Relationship Id="rId4" Type="http://schemas.openxmlformats.org/officeDocument/2006/relationships/image" Target="../media/image270.png"/></Relationships>
</file>

<file path=ppt/slides/_rels/slide23.xml.rels><?xml version="1.0" encoding="UTF-8" standalone="yes"?>
<Relationships xmlns="http://schemas.openxmlformats.org/package/2006/relationships"><Relationship Id="rId8" Type="http://schemas.openxmlformats.org/officeDocument/2006/relationships/image" Target="../media/image400.png"/><Relationship Id="rId3" Type="http://schemas.openxmlformats.org/officeDocument/2006/relationships/notesSlide" Target="../notesSlides/notesSlide22.xml"/><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391.png"/><Relationship Id="rId5" Type="http://schemas.openxmlformats.org/officeDocument/2006/relationships/image" Target="../media/image240.png"/><Relationship Id="rId4" Type="http://schemas.openxmlformats.org/officeDocument/2006/relationships/image" Target="../media/image280.png"/></Relationships>
</file>

<file path=ppt/slides/_rels/slide2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90.png"/><Relationship Id="rId7" Type="http://schemas.microsoft.com/office/2011/relationships/inkAction" Target="../ink/inkAction1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21.png"/><Relationship Id="rId5" Type="http://schemas.openxmlformats.org/officeDocument/2006/relationships/image" Target="../media/image300.png"/><Relationship Id="rId4" Type="http://schemas.openxmlformats.org/officeDocument/2006/relationships/image" Target="../media/image412.png"/></Relationships>
</file>

<file path=ppt/slides/_rels/slide2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notesSlide" Target="../notesSlides/notesSlide24.xml"/><Relationship Id="rId7" Type="http://schemas.openxmlformats.org/officeDocument/2006/relationships/image" Target="../media/image421.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300.png"/><Relationship Id="rId5" Type="http://schemas.openxmlformats.org/officeDocument/2006/relationships/image" Target="../media/image412.png"/><Relationship Id="rId10" Type="http://schemas.openxmlformats.org/officeDocument/2006/relationships/image" Target="../media/image52.png"/><Relationship Id="rId4" Type="http://schemas.openxmlformats.org/officeDocument/2006/relationships/image" Target="../media/image290.png"/><Relationship Id="rId9" Type="http://schemas.microsoft.com/office/2011/relationships/inkAction" Target="../ink/inkAction1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notesSlide" Target="../notesSlides/notesSlide26.xml"/><Relationship Id="rId7" Type="http://schemas.openxmlformats.org/officeDocument/2006/relationships/image" Target="../media/image400.pn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250.png"/><Relationship Id="rId5" Type="http://schemas.openxmlformats.org/officeDocument/2006/relationships/image" Target="../media/image391.png"/><Relationship Id="rId4" Type="http://schemas.openxmlformats.org/officeDocument/2006/relationships/image" Target="../media/image240.png"/><Relationship Id="rId9" Type="http://schemas.openxmlformats.org/officeDocument/2006/relationships/image" Target="../media/image370.png"/></Relationships>
</file>

<file path=ppt/slides/_rels/slide28.xml.rels><?xml version="1.0" encoding="UTF-8" standalone="yes"?>
<Relationships xmlns="http://schemas.openxmlformats.org/package/2006/relationships"><Relationship Id="rId8" Type="http://schemas.openxmlformats.org/officeDocument/2006/relationships/image" Target="../media/image370.png"/><Relationship Id="rId3" Type="http://schemas.openxmlformats.org/officeDocument/2006/relationships/image" Target="../media/image240.png"/><Relationship Id="rId7" Type="http://schemas.openxmlformats.org/officeDocument/2006/relationships/image" Target="../media/image360.pn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400.png"/><Relationship Id="rId5" Type="http://schemas.openxmlformats.org/officeDocument/2006/relationships/image" Target="../media/image250.png"/><Relationship Id="rId4" Type="http://schemas.openxmlformats.org/officeDocument/2006/relationships/image" Target="../media/image391.png"/></Relationships>
</file>

<file path=ppt/slides/_rels/slide29.xml.rels><?xml version="1.0" encoding="UTF-8" standalone="yes"?>
<Relationships xmlns="http://schemas.openxmlformats.org/package/2006/relationships"><Relationship Id="rId8" Type="http://schemas.openxmlformats.org/officeDocument/2006/relationships/image" Target="../media/image540.png"/><Relationship Id="rId3" Type="http://schemas.openxmlformats.org/officeDocument/2006/relationships/notesSlide" Target="../notesSlides/notesSlide27.xml"/><Relationship Id="rId7" Type="http://schemas.microsoft.com/office/2011/relationships/inkAction" Target="../ink/inkAction15.xm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451.png"/><Relationship Id="rId5" Type="http://schemas.openxmlformats.org/officeDocument/2006/relationships/image" Target="../media/image390.png"/><Relationship Id="rId4" Type="http://schemas.openxmlformats.org/officeDocument/2006/relationships/image" Target="../media/image38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1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microsoft.com/office/2011/relationships/inkAction" Target="../ink/inkAction16.xml"/><Relationship Id="rId3" Type="http://schemas.openxmlformats.org/officeDocument/2006/relationships/notesSlide" Target="../notesSlides/notesSlide28.xml"/><Relationship Id="rId7" Type="http://schemas.openxmlformats.org/officeDocument/2006/relationships/image" Target="../media/image440.png"/><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430.png"/><Relationship Id="rId5" Type="http://schemas.openxmlformats.org/officeDocument/2006/relationships/image" Target="../media/image420.png"/><Relationship Id="rId4" Type="http://schemas.openxmlformats.org/officeDocument/2006/relationships/image" Target="../media/image411.png"/><Relationship Id="rId9" Type="http://schemas.openxmlformats.org/officeDocument/2006/relationships/image" Target="../media/image551.png"/></Relationships>
</file>

<file path=ppt/slides/_rels/slide31.xml.rels><?xml version="1.0" encoding="UTF-8" standalone="yes"?>
<Relationships xmlns="http://schemas.openxmlformats.org/package/2006/relationships"><Relationship Id="rId8" Type="http://schemas.microsoft.com/office/2011/relationships/inkAction" Target="../ink/inkAction17.xml"/><Relationship Id="rId3" Type="http://schemas.openxmlformats.org/officeDocument/2006/relationships/notesSlide" Target="../notesSlides/notesSlide29.xml"/><Relationship Id="rId7" Type="http://schemas.openxmlformats.org/officeDocument/2006/relationships/image" Target="../media/image480.png"/><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470.png"/><Relationship Id="rId5" Type="http://schemas.openxmlformats.org/officeDocument/2006/relationships/image" Target="../media/image460.png"/><Relationship Id="rId4" Type="http://schemas.openxmlformats.org/officeDocument/2006/relationships/image" Target="../media/image450.png"/><Relationship Id="rId9" Type="http://schemas.openxmlformats.org/officeDocument/2006/relationships/image" Target="../media/image561.png"/></Relationships>
</file>

<file path=ppt/slides/_rels/slide32.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510.png"/><Relationship Id="rId5" Type="http://schemas.openxmlformats.org/officeDocument/2006/relationships/image" Target="../media/image500.png"/><Relationship Id="rId10" Type="http://schemas.openxmlformats.org/officeDocument/2006/relationships/image" Target="../media/image59.png"/><Relationship Id="rId4" Type="http://schemas.openxmlformats.org/officeDocument/2006/relationships/image" Target="../media/image490.png"/><Relationship Id="rId9" Type="http://schemas.microsoft.com/office/2011/relationships/inkAction" Target="../ink/inkAction1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tags" Target="../tags/tag30.xml"/><Relationship Id="rId6" Type="http://schemas.microsoft.com/office/2011/relationships/inkAction" Target="../ink/inkAction19.xml"/><Relationship Id="rId5" Type="http://schemas.openxmlformats.org/officeDocument/2006/relationships/image" Target="../media/image61.png"/><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notesSlide" Target="../notesSlides/notesSlide32.xml"/><Relationship Id="rId7" Type="http://schemas.openxmlformats.org/officeDocument/2006/relationships/image" Target="../media/image570.png"/><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560.png"/><Relationship Id="rId11" Type="http://schemas.openxmlformats.org/officeDocument/2006/relationships/image" Target="../media/image64.png"/><Relationship Id="rId5" Type="http://schemas.openxmlformats.org/officeDocument/2006/relationships/image" Target="../media/image550.png"/><Relationship Id="rId10" Type="http://schemas.microsoft.com/office/2011/relationships/inkAction" Target="../ink/inkAction20.xml"/><Relationship Id="rId9" Type="http://schemas.openxmlformats.org/officeDocument/2006/relationships/image" Target="../media/image61.png"/></Relationships>
</file>

<file path=ppt/slides/_rels/slide35.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notesSlide" Target="../notesSlides/notesSlide33.xml"/><Relationship Id="rId7" Type="http://schemas.openxmlformats.org/officeDocument/2006/relationships/image" Target="../media/image400.png"/><Relationship Id="rId12" Type="http://schemas.openxmlformats.org/officeDocument/2006/relationships/image" Target="../media/image69.png"/><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image" Target="../media/image65.png"/><Relationship Id="rId11" Type="http://schemas.microsoft.com/office/2011/relationships/inkAction" Target="../ink/inkAction21.xml"/><Relationship Id="rId5" Type="http://schemas.openxmlformats.org/officeDocument/2006/relationships/image" Target="../media/image391.png"/><Relationship Id="rId10" Type="http://schemas.openxmlformats.org/officeDocument/2006/relationships/image" Target="../media/image68.png"/><Relationship Id="rId4" Type="http://schemas.openxmlformats.org/officeDocument/2006/relationships/image" Target="../media/image240.png"/><Relationship Id="rId9" Type="http://schemas.openxmlformats.org/officeDocument/2006/relationships/image" Target="../media/image67.png"/></Relationships>
</file>

<file path=ppt/slides/_rels/slide36.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notesSlide" Target="../notesSlides/notesSlide34.xml"/><Relationship Id="rId7" Type="http://schemas.openxmlformats.org/officeDocument/2006/relationships/image" Target="../media/image73.png"/><Relationship Id="rId2" Type="http://schemas.openxmlformats.org/officeDocument/2006/relationships/slideLayout" Target="../slideLayouts/slideLayout2.xml"/><Relationship Id="rId1" Type="http://schemas.openxmlformats.org/officeDocument/2006/relationships/tags" Target="../tags/tag33.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 Id="rId9" Type="http://schemas.openxmlformats.org/officeDocument/2006/relationships/image" Target="../media/image75.png"/></Relationships>
</file>

<file path=ppt/slides/_rels/slide37.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slideLayout" Target="../slideLayouts/slideLayout2.xml"/><Relationship Id="rId1" Type="http://schemas.openxmlformats.org/officeDocument/2006/relationships/tags" Target="../tags/tag34.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38.xml.rels><?xml version="1.0" encoding="UTF-8" standalone="yes"?>
<Relationships xmlns="http://schemas.openxmlformats.org/package/2006/relationships"><Relationship Id="rId8" Type="http://schemas.openxmlformats.org/officeDocument/2006/relationships/image" Target="../media/image700.png"/><Relationship Id="rId13" Type="http://schemas.openxmlformats.org/officeDocument/2006/relationships/image" Target="../media/image83.png"/><Relationship Id="rId3" Type="http://schemas.openxmlformats.org/officeDocument/2006/relationships/notesSlide" Target="../notesSlides/notesSlide35.xml"/><Relationship Id="rId7" Type="http://schemas.openxmlformats.org/officeDocument/2006/relationships/image" Target="../media/image690.png"/><Relationship Id="rId12" Type="http://schemas.microsoft.com/office/2011/relationships/inkAction" Target="../ink/inkAction22.xml"/><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image" Target="../media/image680.png"/><Relationship Id="rId11" Type="http://schemas.openxmlformats.org/officeDocument/2006/relationships/image" Target="../media/image730.png"/><Relationship Id="rId5" Type="http://schemas.openxmlformats.org/officeDocument/2006/relationships/image" Target="../media/image670.png"/><Relationship Id="rId10" Type="http://schemas.openxmlformats.org/officeDocument/2006/relationships/image" Target="../media/image720.png"/><Relationship Id="rId4" Type="http://schemas.openxmlformats.org/officeDocument/2006/relationships/image" Target="../media/image660.png"/><Relationship Id="rId9" Type="http://schemas.openxmlformats.org/officeDocument/2006/relationships/image" Target="../media/image712.png"/></Relationships>
</file>

<file path=ppt/slides/_rels/slide39.xml.rels><?xml version="1.0" encoding="UTF-8" standalone="yes"?>
<Relationships xmlns="http://schemas.openxmlformats.org/package/2006/relationships"><Relationship Id="rId8" Type="http://schemas.openxmlformats.org/officeDocument/2006/relationships/image" Target="../media/image750.png"/><Relationship Id="rId3" Type="http://schemas.openxmlformats.org/officeDocument/2006/relationships/notesSlide" Target="../notesSlides/notesSlide36.xml"/><Relationship Id="rId7" Type="http://schemas.openxmlformats.org/officeDocument/2006/relationships/image" Target="../media/image740.png"/><Relationship Id="rId2" Type="http://schemas.openxmlformats.org/officeDocument/2006/relationships/slideLayout" Target="../slideLayouts/slideLayout2.xml"/><Relationship Id="rId1" Type="http://schemas.openxmlformats.org/officeDocument/2006/relationships/tags" Target="../tags/tag36.xml"/><Relationship Id="rId6" Type="http://schemas.openxmlformats.org/officeDocument/2006/relationships/image" Target="../media/image680.png"/><Relationship Id="rId5" Type="http://schemas.openxmlformats.org/officeDocument/2006/relationships/image" Target="../media/image670.png"/><Relationship Id="rId10" Type="http://schemas.openxmlformats.org/officeDocument/2006/relationships/image" Target="../media/image84.png"/><Relationship Id="rId4" Type="http://schemas.openxmlformats.org/officeDocument/2006/relationships/image" Target="../media/image660.png"/><Relationship Id="rId9" Type="http://schemas.microsoft.com/office/2011/relationships/inkAction" Target="../ink/inkAction2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4.xml"/><Relationship Id="rId7"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image" Target="../media/image6.png"/><Relationship Id="rId4" Type="http://schemas.openxmlformats.org/officeDocument/2006/relationships/image" Target="../media/image312.png"/><Relationship Id="rId9" Type="http://schemas.microsoft.com/office/2011/relationships/inkAction" Target="../ink/inkAction2.xml"/></Relationships>
</file>

<file path=ppt/slides/_rels/slide40.xml.rels><?xml version="1.0" encoding="UTF-8" standalone="yes"?>
<Relationships xmlns="http://schemas.openxmlformats.org/package/2006/relationships"><Relationship Id="rId8" Type="http://schemas.openxmlformats.org/officeDocument/2006/relationships/image" Target="../media/image781.png"/><Relationship Id="rId13" Type="http://schemas.openxmlformats.org/officeDocument/2006/relationships/image" Target="../media/image44.png"/><Relationship Id="rId3" Type="http://schemas.openxmlformats.org/officeDocument/2006/relationships/notesSlide" Target="../notesSlides/notesSlide37.xml"/><Relationship Id="rId7" Type="http://schemas.openxmlformats.org/officeDocument/2006/relationships/image" Target="../media/image53.png"/><Relationship Id="rId12" Type="http://schemas.openxmlformats.org/officeDocument/2006/relationships/image" Target="../media/image391.png"/><Relationship Id="rId2" Type="http://schemas.openxmlformats.org/officeDocument/2006/relationships/slideLayout" Target="../slideLayouts/slideLayout2.xml"/><Relationship Id="rId1" Type="http://schemas.openxmlformats.org/officeDocument/2006/relationships/tags" Target="../tags/tag37.xml"/><Relationship Id="rId6" Type="http://schemas.openxmlformats.org/officeDocument/2006/relationships/image" Target="../media/image772.png"/><Relationship Id="rId11" Type="http://schemas.openxmlformats.org/officeDocument/2006/relationships/image" Target="../media/image240.png"/><Relationship Id="rId5" Type="http://schemas.openxmlformats.org/officeDocument/2006/relationships/image" Target="../media/image760.png"/><Relationship Id="rId10" Type="http://schemas.openxmlformats.org/officeDocument/2006/relationships/image" Target="../media/image800.png"/><Relationship Id="rId9" Type="http://schemas.openxmlformats.org/officeDocument/2006/relationships/image" Target="../media/image790.png"/><Relationship Id="rId14" Type="http://schemas.openxmlformats.org/officeDocument/2006/relationships/image" Target="../media/image400.png"/></Relationships>
</file>

<file path=ppt/slides/_rels/slide4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86.png"/><Relationship Id="rId3" Type="http://schemas.openxmlformats.org/officeDocument/2006/relationships/notesSlide" Target="../notesSlides/notesSlide38.xml"/><Relationship Id="rId7" Type="http://schemas.openxmlformats.org/officeDocument/2006/relationships/image" Target="../media/image5.jpeg"/><Relationship Id="rId12" Type="http://schemas.openxmlformats.org/officeDocument/2006/relationships/image" Target="../media/image38.png"/><Relationship Id="rId17" Type="http://schemas.openxmlformats.org/officeDocument/2006/relationships/image" Target="../media/image90.png"/><Relationship Id="rId2" Type="http://schemas.openxmlformats.org/officeDocument/2006/relationships/slideLayout" Target="../slideLayouts/slideLayout2.xml"/><Relationship Id="rId16" Type="http://schemas.openxmlformats.org/officeDocument/2006/relationships/image" Target="../media/image89.png"/><Relationship Id="rId1" Type="http://schemas.openxmlformats.org/officeDocument/2006/relationships/tags" Target="../tags/tag38.xml"/><Relationship Id="rId6" Type="http://schemas.openxmlformats.org/officeDocument/2006/relationships/image" Target="../media/image13.png"/><Relationship Id="rId11" Type="http://schemas.openxmlformats.org/officeDocument/2006/relationships/image" Target="../media/image850.png"/><Relationship Id="rId5" Type="http://schemas.openxmlformats.org/officeDocument/2006/relationships/image" Target="../media/image12.png"/><Relationship Id="rId15" Type="http://schemas.openxmlformats.org/officeDocument/2006/relationships/image" Target="../media/image88.png"/><Relationship Id="rId10"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9.jpeg"/><Relationship Id="rId14" Type="http://schemas.openxmlformats.org/officeDocument/2006/relationships/image" Target="../media/image87.png"/></Relationships>
</file>

<file path=ppt/slides/_rels/slide42.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notesSlide" Target="../notesSlides/notesSlide39.xml"/><Relationship Id="rId7" Type="http://schemas.openxmlformats.org/officeDocument/2006/relationships/image" Target="../media/image92.png"/><Relationship Id="rId2" Type="http://schemas.openxmlformats.org/officeDocument/2006/relationships/slideLayout" Target="../slideLayouts/slideLayout2.xml"/><Relationship Id="rId1" Type="http://schemas.openxmlformats.org/officeDocument/2006/relationships/tags" Target="../tags/tag39.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9.jpeg"/><Relationship Id="rId10" Type="http://schemas.openxmlformats.org/officeDocument/2006/relationships/image" Target="../media/image95.png"/><Relationship Id="rId4" Type="http://schemas.openxmlformats.org/officeDocument/2006/relationships/image" Target="../media/image8.png"/><Relationship Id="rId9" Type="http://schemas.openxmlformats.org/officeDocument/2006/relationships/image" Target="../media/image94.png"/></Relationships>
</file>

<file path=ppt/slides/_rels/slide43.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3" Type="http://schemas.openxmlformats.org/officeDocument/2006/relationships/image" Target="../media/image97.png"/><Relationship Id="rId7" Type="http://schemas.openxmlformats.org/officeDocument/2006/relationships/image" Target="../media/image101.png"/><Relationship Id="rId12" Type="http://schemas.openxmlformats.org/officeDocument/2006/relationships/image" Target="../media/image106.png"/><Relationship Id="rId2" Type="http://schemas.openxmlformats.org/officeDocument/2006/relationships/slideLayout" Target="../slideLayouts/slideLayout2.xml"/><Relationship Id="rId1" Type="http://schemas.openxmlformats.org/officeDocument/2006/relationships/tags" Target="../tags/tag40.xml"/><Relationship Id="rId6" Type="http://schemas.openxmlformats.org/officeDocument/2006/relationships/image" Target="../media/image99.png"/><Relationship Id="rId11" Type="http://schemas.openxmlformats.org/officeDocument/2006/relationships/image" Target="../media/image105.png"/><Relationship Id="rId5" Type="http://schemas.openxmlformats.org/officeDocument/2006/relationships/image" Target="../media/image98.png"/><Relationship Id="rId10" Type="http://schemas.openxmlformats.org/officeDocument/2006/relationships/image" Target="../media/image104.png"/><Relationship Id="rId4" Type="http://schemas.openxmlformats.org/officeDocument/2006/relationships/image" Target="../media/image9.jpeg"/><Relationship Id="rId9" Type="http://schemas.openxmlformats.org/officeDocument/2006/relationships/image" Target="../media/image10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3" Type="http://schemas.openxmlformats.org/officeDocument/2006/relationships/image" Target="../media/image780.png"/><Relationship Id="rId3" Type="http://schemas.openxmlformats.org/officeDocument/2006/relationships/notesSlide" Target="../notesSlides/notesSlide41.xml"/><Relationship Id="rId2" Type="http://schemas.openxmlformats.org/officeDocument/2006/relationships/slideLayout" Target="../slideLayouts/slideLayout2.xml"/><Relationship Id="rId16" Type="http://schemas.openxmlformats.org/officeDocument/2006/relationships/image" Target="../media/image55.jpeg"/><Relationship Id="rId1" Type="http://schemas.openxmlformats.org/officeDocument/2006/relationships/tags" Target="../tags/tag41.xml"/><Relationship Id="rId15" Type="http://schemas.openxmlformats.org/officeDocument/2006/relationships/image" Target="../media/image54.jpeg"/><Relationship Id="rId10" Type="http://schemas.openxmlformats.org/officeDocument/2006/relationships/image" Target="../media/image910.png"/><Relationship Id="rId4" Type="http://schemas.openxmlformats.org/officeDocument/2006/relationships/image" Target="../media/image3.png"/><Relationship Id="rId9" Type="http://schemas.openxmlformats.org/officeDocument/2006/relationships/image" Target="../media/image110.png"/><Relationship Id="rId14" Type="http://schemas.openxmlformats.org/officeDocument/2006/relationships/image" Target="../media/image140.png"/></Relationships>
</file>

<file path=ppt/slides/_rels/slide46.xml.rels><?xml version="1.0" encoding="UTF-8" standalone="yes"?>
<Relationships xmlns="http://schemas.openxmlformats.org/package/2006/relationships"><Relationship Id="rId8" Type="http://schemas.openxmlformats.org/officeDocument/2006/relationships/image" Target="../media/image970.png"/><Relationship Id="rId13" Type="http://schemas.openxmlformats.org/officeDocument/2006/relationships/image" Target="../media/image1030.png"/><Relationship Id="rId18" Type="http://schemas.openxmlformats.org/officeDocument/2006/relationships/image" Target="../media/image1080.png"/><Relationship Id="rId3" Type="http://schemas.openxmlformats.org/officeDocument/2006/relationships/notesSlide" Target="../notesSlides/notesSlide42.xml"/><Relationship Id="rId7" Type="http://schemas.openxmlformats.org/officeDocument/2006/relationships/image" Target="../media/image960.png"/><Relationship Id="rId12" Type="http://schemas.openxmlformats.org/officeDocument/2006/relationships/image" Target="../media/image1020.png"/><Relationship Id="rId17" Type="http://schemas.openxmlformats.org/officeDocument/2006/relationships/image" Target="../media/image1070.png"/><Relationship Id="rId2" Type="http://schemas.openxmlformats.org/officeDocument/2006/relationships/slideLayout" Target="../slideLayouts/slideLayout2.xml"/><Relationship Id="rId16" Type="http://schemas.openxmlformats.org/officeDocument/2006/relationships/image" Target="../media/image1060.png"/><Relationship Id="rId1" Type="http://schemas.openxmlformats.org/officeDocument/2006/relationships/tags" Target="../tags/tag42.xml"/><Relationship Id="rId6" Type="http://schemas.openxmlformats.org/officeDocument/2006/relationships/image" Target="../media/image58.svg"/><Relationship Id="rId11" Type="http://schemas.openxmlformats.org/officeDocument/2006/relationships/image" Target="../media/image1010.png"/><Relationship Id="rId5" Type="http://schemas.openxmlformats.org/officeDocument/2006/relationships/image" Target="../media/image57.png"/><Relationship Id="rId15" Type="http://schemas.openxmlformats.org/officeDocument/2006/relationships/image" Target="../media/image1050.png"/><Relationship Id="rId10" Type="http://schemas.openxmlformats.org/officeDocument/2006/relationships/image" Target="../media/image990.png"/><Relationship Id="rId4" Type="http://schemas.openxmlformats.org/officeDocument/2006/relationships/image" Target="../media/image3.png"/><Relationship Id="rId9" Type="http://schemas.openxmlformats.org/officeDocument/2006/relationships/image" Target="../media/image980.png"/><Relationship Id="rId14" Type="http://schemas.openxmlformats.org/officeDocument/2006/relationships/image" Target="../media/image1040.png"/></Relationships>
</file>

<file path=ppt/slides/_rels/slide47.xml.rels><?xml version="1.0" encoding="UTF-8" standalone="yes"?>
<Relationships xmlns="http://schemas.openxmlformats.org/package/2006/relationships"><Relationship Id="rId8" Type="http://schemas.openxmlformats.org/officeDocument/2006/relationships/image" Target="../media/image112.png"/><Relationship Id="rId13" Type="http://schemas.openxmlformats.org/officeDocument/2006/relationships/image" Target="../media/image58.svg"/><Relationship Id="rId18" Type="http://schemas.openxmlformats.org/officeDocument/2006/relationships/image" Target="../media/image1040.png"/><Relationship Id="rId3" Type="http://schemas.openxmlformats.org/officeDocument/2006/relationships/notesSlide" Target="../notesSlides/notesSlide43.xml"/><Relationship Id="rId21" Type="http://schemas.openxmlformats.org/officeDocument/2006/relationships/image" Target="../media/image1070.png"/><Relationship Id="rId7" Type="http://schemas.openxmlformats.org/officeDocument/2006/relationships/image" Target="../media/image116.png"/><Relationship Id="rId12" Type="http://schemas.openxmlformats.org/officeDocument/2006/relationships/image" Target="../media/image57.png"/><Relationship Id="rId17" Type="http://schemas.openxmlformats.org/officeDocument/2006/relationships/image" Target="../media/image1030.png"/><Relationship Id="rId2" Type="http://schemas.openxmlformats.org/officeDocument/2006/relationships/slideLayout" Target="../slideLayouts/slideLayout2.xml"/><Relationship Id="rId16" Type="http://schemas.openxmlformats.org/officeDocument/2006/relationships/image" Target="../media/image118.png"/><Relationship Id="rId20" Type="http://schemas.openxmlformats.org/officeDocument/2006/relationships/image" Target="../media/image1060.png"/><Relationship Id="rId1" Type="http://schemas.openxmlformats.org/officeDocument/2006/relationships/tags" Target="../tags/tag43.xml"/><Relationship Id="rId6" Type="http://schemas.openxmlformats.org/officeDocument/2006/relationships/image" Target="../media/image86.svg"/><Relationship Id="rId11" Type="http://schemas.openxmlformats.org/officeDocument/2006/relationships/image" Target="../media/image1160.png"/><Relationship Id="rId5" Type="http://schemas.openxmlformats.org/officeDocument/2006/relationships/image" Target="../media/image85.png"/><Relationship Id="rId15" Type="http://schemas.openxmlformats.org/officeDocument/2006/relationships/image" Target="../media/image117.png"/><Relationship Id="rId10" Type="http://schemas.openxmlformats.org/officeDocument/2006/relationships/image" Target="../media/image109.svg"/><Relationship Id="rId19" Type="http://schemas.openxmlformats.org/officeDocument/2006/relationships/image" Target="../media/image1050.png"/><Relationship Id="rId4" Type="http://schemas.openxmlformats.org/officeDocument/2006/relationships/image" Target="../media/image3.png"/><Relationship Id="rId9" Type="http://schemas.openxmlformats.org/officeDocument/2006/relationships/image" Target="../media/image108.png"/><Relationship Id="rId14" Type="http://schemas.openxmlformats.org/officeDocument/2006/relationships/image" Target="../media/image990.png"/><Relationship Id="rId22" Type="http://schemas.openxmlformats.org/officeDocument/2006/relationships/image" Target="../media/image1080.png"/></Relationships>
</file>

<file path=ppt/slides/_rels/slide48.xml.rels><?xml version="1.0" encoding="UTF-8" standalone="yes"?>
<Relationships xmlns="http://schemas.openxmlformats.org/package/2006/relationships"><Relationship Id="rId8" Type="http://schemas.openxmlformats.org/officeDocument/2006/relationships/image" Target="../media/image112.png"/><Relationship Id="rId13" Type="http://schemas.openxmlformats.org/officeDocument/2006/relationships/image" Target="../media/image58.svg"/><Relationship Id="rId18" Type="http://schemas.openxmlformats.org/officeDocument/2006/relationships/image" Target="../media/image120.png"/><Relationship Id="rId3" Type="http://schemas.openxmlformats.org/officeDocument/2006/relationships/notesSlide" Target="../notesSlides/notesSlide44.xml"/><Relationship Id="rId21" Type="http://schemas.openxmlformats.org/officeDocument/2006/relationships/image" Target="../media/image121.png"/><Relationship Id="rId7" Type="http://schemas.openxmlformats.org/officeDocument/2006/relationships/image" Target="../media/image116.png"/><Relationship Id="rId12" Type="http://schemas.openxmlformats.org/officeDocument/2006/relationships/image" Target="../media/image57.png"/><Relationship Id="rId17" Type="http://schemas.openxmlformats.org/officeDocument/2006/relationships/image" Target="../media/image119.png"/><Relationship Id="rId2" Type="http://schemas.openxmlformats.org/officeDocument/2006/relationships/slideLayout" Target="../slideLayouts/slideLayout2.xml"/><Relationship Id="rId16" Type="http://schemas.openxmlformats.org/officeDocument/2006/relationships/image" Target="../media/image118.png"/><Relationship Id="rId20" Type="http://schemas.openxmlformats.org/officeDocument/2006/relationships/image" Target="../media/image1060.png"/><Relationship Id="rId1" Type="http://schemas.openxmlformats.org/officeDocument/2006/relationships/tags" Target="../tags/tag44.xml"/><Relationship Id="rId6" Type="http://schemas.openxmlformats.org/officeDocument/2006/relationships/image" Target="../media/image86.svg"/><Relationship Id="rId11" Type="http://schemas.openxmlformats.org/officeDocument/2006/relationships/image" Target="../media/image1160.png"/><Relationship Id="rId5" Type="http://schemas.openxmlformats.org/officeDocument/2006/relationships/image" Target="../media/image85.png"/><Relationship Id="rId15" Type="http://schemas.openxmlformats.org/officeDocument/2006/relationships/image" Target="../media/image117.png"/><Relationship Id="rId10" Type="http://schemas.openxmlformats.org/officeDocument/2006/relationships/image" Target="../media/image109.svg"/><Relationship Id="rId19" Type="http://schemas.openxmlformats.org/officeDocument/2006/relationships/image" Target="../media/image1050.png"/><Relationship Id="rId4" Type="http://schemas.openxmlformats.org/officeDocument/2006/relationships/image" Target="../media/image3.png"/><Relationship Id="rId9" Type="http://schemas.openxmlformats.org/officeDocument/2006/relationships/image" Target="../media/image108.png"/><Relationship Id="rId14" Type="http://schemas.openxmlformats.org/officeDocument/2006/relationships/image" Target="../media/image990.png"/><Relationship Id="rId22" Type="http://schemas.openxmlformats.org/officeDocument/2006/relationships/image" Target="../media/image122.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5.xml.rels><?xml version="1.0" encoding="UTF-8" standalone="yes"?>
<Relationships xmlns="http://schemas.openxmlformats.org/package/2006/relationships"><Relationship Id="rId18" Type="http://schemas.openxmlformats.org/officeDocument/2006/relationships/image" Target="../media/image10.png"/><Relationship Id="rId3" Type="http://schemas.openxmlformats.org/officeDocument/2006/relationships/notesSlide" Target="../notesSlides/notesSlide5.xml"/><Relationship Id="rId17" Type="http://schemas.openxmlformats.org/officeDocument/2006/relationships/image" Target="../media/image9.jpeg"/><Relationship Id="rId2" Type="http://schemas.openxmlformats.org/officeDocument/2006/relationships/slideLayout" Target="../slideLayouts/slideLayout2.xml"/><Relationship Id="rId16" Type="http://schemas.openxmlformats.org/officeDocument/2006/relationships/image" Target="../media/image8.png"/><Relationship Id="rId20" Type="http://schemas.openxmlformats.org/officeDocument/2006/relationships/image" Target="../media/image11.png"/><Relationship Id="rId1" Type="http://schemas.openxmlformats.org/officeDocument/2006/relationships/tags" Target="../tags/tag4.xml"/><Relationship Id="rId15" Type="http://schemas.openxmlformats.org/officeDocument/2006/relationships/image" Target="../media/image5.jpeg"/><Relationship Id="rId19" Type="http://schemas.microsoft.com/office/2011/relationships/inkAction" Target="../ink/inkAction3.xml"/><Relationship Id="rId9" Type="http://schemas.openxmlformats.org/officeDocument/2006/relationships/image" Target="../media/image110.png"/><Relationship Id="rId14" Type="http://schemas.openxmlformats.org/officeDocument/2006/relationships/image" Target="../media/image140.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54.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notesSlide" Target="../notesSlides/notesSlide48.xml"/><Relationship Id="rId7"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49.xml"/><Relationship Id="rId6" Type="http://schemas.openxmlformats.org/officeDocument/2006/relationships/image" Target="../media/image8.png"/><Relationship Id="rId5" Type="http://schemas.openxmlformats.org/officeDocument/2006/relationships/image" Target="../media/image111.png"/><Relationship Id="rId4" Type="http://schemas.openxmlformats.org/officeDocument/2006/relationships/image" Target="../media/image3.png"/><Relationship Id="rId9" Type="http://schemas.openxmlformats.org/officeDocument/2006/relationships/image" Target="../media/image115.svg"/></Relationships>
</file>

<file path=ppt/slides/_rels/slide55.xml.rels><?xml version="1.0" encoding="UTF-8" standalone="yes"?>
<Relationships xmlns="http://schemas.openxmlformats.org/package/2006/relationships"><Relationship Id="rId8" Type="http://schemas.openxmlformats.org/officeDocument/2006/relationships/image" Target="../media/image114.png"/><Relationship Id="rId13" Type="http://schemas.openxmlformats.org/officeDocument/2006/relationships/image" Target="../media/image127.png"/><Relationship Id="rId3" Type="http://schemas.openxmlformats.org/officeDocument/2006/relationships/notesSlide" Target="../notesSlides/notesSlide49.xml"/><Relationship Id="rId7" Type="http://schemas.openxmlformats.org/officeDocument/2006/relationships/image" Target="../media/image9.jpeg"/><Relationship Id="rId12" Type="http://schemas.openxmlformats.org/officeDocument/2006/relationships/image" Target="../media/image126.png"/><Relationship Id="rId17" Type="http://schemas.openxmlformats.org/officeDocument/2006/relationships/image" Target="../media/image132.png"/><Relationship Id="rId2" Type="http://schemas.openxmlformats.org/officeDocument/2006/relationships/slideLayout" Target="../slideLayouts/slideLayout2.xml"/><Relationship Id="rId16" Type="http://schemas.openxmlformats.org/officeDocument/2006/relationships/image" Target="../media/image131.png"/><Relationship Id="rId1" Type="http://schemas.openxmlformats.org/officeDocument/2006/relationships/tags" Target="../tags/tag50.xml"/><Relationship Id="rId6" Type="http://schemas.openxmlformats.org/officeDocument/2006/relationships/image" Target="../media/image8.png"/><Relationship Id="rId11" Type="http://schemas.openxmlformats.org/officeDocument/2006/relationships/image" Target="../media/image58.svg"/><Relationship Id="rId5" Type="http://schemas.openxmlformats.org/officeDocument/2006/relationships/image" Target="../media/image111.png"/><Relationship Id="rId15" Type="http://schemas.openxmlformats.org/officeDocument/2006/relationships/image" Target="../media/image129.png"/><Relationship Id="rId10" Type="http://schemas.openxmlformats.org/officeDocument/2006/relationships/image" Target="../media/image57.png"/><Relationship Id="rId4" Type="http://schemas.openxmlformats.org/officeDocument/2006/relationships/image" Target="../media/image3.png"/><Relationship Id="rId9" Type="http://schemas.openxmlformats.org/officeDocument/2006/relationships/image" Target="../media/image115.svg"/><Relationship Id="rId14" Type="http://schemas.openxmlformats.org/officeDocument/2006/relationships/image" Target="../media/image128.png"/></Relationships>
</file>

<file path=ppt/slides/_rels/slide5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50.xml"/><Relationship Id="rId7" Type="http://schemas.openxmlformats.org/officeDocument/2006/relationships/image" Target="../media/image115.svg"/><Relationship Id="rId2" Type="http://schemas.openxmlformats.org/officeDocument/2006/relationships/slideLayout" Target="../slideLayouts/slideLayout2.xml"/><Relationship Id="rId1" Type="http://schemas.openxmlformats.org/officeDocument/2006/relationships/tags" Target="../tags/tag51.xml"/><Relationship Id="rId6" Type="http://schemas.openxmlformats.org/officeDocument/2006/relationships/image" Target="../media/image114.png"/><Relationship Id="rId5" Type="http://schemas.openxmlformats.org/officeDocument/2006/relationships/image" Target="../media/image111.png"/><Relationship Id="rId4" Type="http://schemas.openxmlformats.org/officeDocument/2006/relationships/image" Target="../media/image3.png"/><Relationship Id="rId9" Type="http://schemas.openxmlformats.org/officeDocument/2006/relationships/image" Target="../media/image9.jpeg"/></Relationships>
</file>

<file path=ppt/slides/_rels/slide5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51.xml"/><Relationship Id="rId7" Type="http://schemas.openxmlformats.org/officeDocument/2006/relationships/image" Target="../media/image115.svg"/><Relationship Id="rId2" Type="http://schemas.openxmlformats.org/officeDocument/2006/relationships/slideLayout" Target="../slideLayouts/slideLayout2.xml"/><Relationship Id="rId1" Type="http://schemas.openxmlformats.org/officeDocument/2006/relationships/tags" Target="../tags/tag52.xml"/><Relationship Id="rId6" Type="http://schemas.openxmlformats.org/officeDocument/2006/relationships/image" Target="../media/image114.png"/><Relationship Id="rId5" Type="http://schemas.openxmlformats.org/officeDocument/2006/relationships/image" Target="../media/image111.png"/><Relationship Id="rId4" Type="http://schemas.openxmlformats.org/officeDocument/2006/relationships/image" Target="../media/image3.png"/><Relationship Id="rId9" Type="http://schemas.openxmlformats.org/officeDocument/2006/relationships/image" Target="../media/image9.jpeg"/></Relationships>
</file>

<file path=ppt/slides/_rels/slide5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4.png"/><Relationship Id="rId3" Type="http://schemas.openxmlformats.org/officeDocument/2006/relationships/notesSlide" Target="../notesSlides/notesSlide52.xml"/><Relationship Id="rId7" Type="http://schemas.openxmlformats.org/officeDocument/2006/relationships/image" Target="../media/image115.svg"/><Relationship Id="rId12" Type="http://schemas.openxmlformats.org/officeDocument/2006/relationships/image" Target="../media/image133.png"/><Relationship Id="rId17" Type="http://schemas.openxmlformats.org/officeDocument/2006/relationships/image" Target="../media/image138.png"/><Relationship Id="rId2" Type="http://schemas.openxmlformats.org/officeDocument/2006/relationships/slideLayout" Target="../slideLayouts/slideLayout2.xml"/><Relationship Id="rId16" Type="http://schemas.openxmlformats.org/officeDocument/2006/relationships/image" Target="../media/image137.png"/><Relationship Id="rId1" Type="http://schemas.openxmlformats.org/officeDocument/2006/relationships/tags" Target="../tags/tag53.xml"/><Relationship Id="rId6" Type="http://schemas.openxmlformats.org/officeDocument/2006/relationships/image" Target="../media/image114.png"/><Relationship Id="rId11" Type="http://schemas.openxmlformats.org/officeDocument/2006/relationships/image" Target="../media/image58.svg"/><Relationship Id="rId5" Type="http://schemas.openxmlformats.org/officeDocument/2006/relationships/image" Target="../media/image111.png"/><Relationship Id="rId15" Type="http://schemas.openxmlformats.org/officeDocument/2006/relationships/image" Target="../media/image136.png"/><Relationship Id="rId10" Type="http://schemas.openxmlformats.org/officeDocument/2006/relationships/image" Target="../media/image57.png"/><Relationship Id="rId4" Type="http://schemas.openxmlformats.org/officeDocument/2006/relationships/image" Target="../media/image3.png"/><Relationship Id="rId9" Type="http://schemas.openxmlformats.org/officeDocument/2006/relationships/image" Target="../media/image9.jpeg"/><Relationship Id="rId14" Type="http://schemas.openxmlformats.org/officeDocument/2006/relationships/image" Target="../media/image135.png"/></Relationships>
</file>

<file path=ppt/slides/_rels/slide59.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86.svg"/><Relationship Id="rId18" Type="http://schemas.openxmlformats.org/officeDocument/2006/relationships/image" Target="../media/image145.png"/><Relationship Id="rId3" Type="http://schemas.openxmlformats.org/officeDocument/2006/relationships/image" Target="../media/image3.png"/><Relationship Id="rId7" Type="http://schemas.openxmlformats.org/officeDocument/2006/relationships/image" Target="../media/image8.png"/><Relationship Id="rId12" Type="http://schemas.openxmlformats.org/officeDocument/2006/relationships/image" Target="../media/image85.png"/><Relationship Id="rId17" Type="http://schemas.openxmlformats.org/officeDocument/2006/relationships/image" Target="../media/image144.png"/><Relationship Id="rId2" Type="http://schemas.openxmlformats.org/officeDocument/2006/relationships/notesSlide" Target="../notesSlides/notesSlide53.xml"/><Relationship Id="rId16" Type="http://schemas.openxmlformats.org/officeDocument/2006/relationships/image" Target="../media/image1360.png"/><Relationship Id="rId20" Type="http://schemas.openxmlformats.org/officeDocument/2006/relationships/image" Target="../media/image146.png"/><Relationship Id="rId1" Type="http://schemas.openxmlformats.org/officeDocument/2006/relationships/slideLayout" Target="../slideLayouts/slideLayout2.xml"/><Relationship Id="rId6" Type="http://schemas.openxmlformats.org/officeDocument/2006/relationships/image" Target="../media/image115.svg"/><Relationship Id="rId11" Type="http://schemas.openxmlformats.org/officeDocument/2006/relationships/image" Target="../media/image139.png"/><Relationship Id="rId5" Type="http://schemas.openxmlformats.org/officeDocument/2006/relationships/image" Target="../media/image114.png"/><Relationship Id="rId15" Type="http://schemas.openxmlformats.org/officeDocument/2006/relationships/image" Target="../media/image143.png"/><Relationship Id="rId10" Type="http://schemas.openxmlformats.org/officeDocument/2006/relationships/image" Target="../media/image58.svg"/><Relationship Id="rId19" Type="http://schemas.microsoft.com/office/2011/relationships/inkAction" Target="../ink/inkAction24.xml"/><Relationship Id="rId4" Type="http://schemas.openxmlformats.org/officeDocument/2006/relationships/image" Target="../media/image111.png"/><Relationship Id="rId9" Type="http://schemas.openxmlformats.org/officeDocument/2006/relationships/image" Target="../media/image57.png"/><Relationship Id="rId14" Type="http://schemas.openxmlformats.org/officeDocument/2006/relationships/image" Target="../media/image142.png"/></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notesSlide" Target="../notesSlides/notesSlide6.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5.jpeg"/><Relationship Id="rId11" Type="http://schemas.openxmlformats.org/officeDocument/2006/relationships/image" Target="../media/image15.png"/><Relationship Id="rId5" Type="http://schemas.openxmlformats.org/officeDocument/2006/relationships/image" Target="../media/image13.png"/><Relationship Id="rId10" Type="http://schemas.microsoft.com/office/2011/relationships/inkAction" Target="../ink/inkAction4.xml"/><Relationship Id="rId4" Type="http://schemas.openxmlformats.org/officeDocument/2006/relationships/image" Target="../media/image12.png"/><Relationship Id="rId9" Type="http://schemas.openxmlformats.org/officeDocument/2006/relationships/image" Target="../media/image14.png"/></Relationships>
</file>

<file path=ppt/slides/_rels/slide6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85.png"/><Relationship Id="rId18" Type="http://schemas.openxmlformats.org/officeDocument/2006/relationships/image" Target="../media/image144.png"/><Relationship Id="rId3" Type="http://schemas.openxmlformats.org/officeDocument/2006/relationships/notesSlide" Target="../notesSlides/notesSlide54.xml"/><Relationship Id="rId21" Type="http://schemas.openxmlformats.org/officeDocument/2006/relationships/image" Target="../media/image47.png"/><Relationship Id="rId7" Type="http://schemas.openxmlformats.org/officeDocument/2006/relationships/image" Target="../media/image115.svg"/><Relationship Id="rId12" Type="http://schemas.openxmlformats.org/officeDocument/2006/relationships/image" Target="../media/image139.png"/><Relationship Id="rId17" Type="http://schemas.openxmlformats.org/officeDocument/2006/relationships/image" Target="../media/image1360.png"/><Relationship Id="rId2" Type="http://schemas.openxmlformats.org/officeDocument/2006/relationships/slideLayout" Target="../slideLayouts/slideLayout2.xml"/><Relationship Id="rId16" Type="http://schemas.openxmlformats.org/officeDocument/2006/relationships/image" Target="../media/image143.png"/><Relationship Id="rId20" Type="http://schemas.microsoft.com/office/2011/relationships/inkAction" Target="../ink/inkAction25.xml"/><Relationship Id="rId1" Type="http://schemas.openxmlformats.org/officeDocument/2006/relationships/tags" Target="../tags/tag54.xml"/><Relationship Id="rId6" Type="http://schemas.openxmlformats.org/officeDocument/2006/relationships/image" Target="../media/image114.png"/><Relationship Id="rId11" Type="http://schemas.openxmlformats.org/officeDocument/2006/relationships/image" Target="../media/image58.svg"/><Relationship Id="rId5" Type="http://schemas.openxmlformats.org/officeDocument/2006/relationships/image" Target="../media/image111.png"/><Relationship Id="rId15" Type="http://schemas.openxmlformats.org/officeDocument/2006/relationships/image" Target="../media/image142.png"/><Relationship Id="rId10" Type="http://schemas.openxmlformats.org/officeDocument/2006/relationships/image" Target="../media/image57.png"/><Relationship Id="rId19" Type="http://schemas.openxmlformats.org/officeDocument/2006/relationships/image" Target="../media/image1380.png"/><Relationship Id="rId4" Type="http://schemas.openxmlformats.org/officeDocument/2006/relationships/image" Target="../media/image3.png"/><Relationship Id="rId9" Type="http://schemas.openxmlformats.org/officeDocument/2006/relationships/image" Target="../media/image9.jpeg"/><Relationship Id="rId14" Type="http://schemas.openxmlformats.org/officeDocument/2006/relationships/image" Target="../media/image86.sv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55.xml"/><Relationship Id="rId6" Type="http://schemas.openxmlformats.org/officeDocument/2006/relationships/image" Target="../media/image149.png"/><Relationship Id="rId5" Type="http://schemas.openxmlformats.org/officeDocument/2006/relationships/image" Target="../media/image148.png"/><Relationship Id="rId4" Type="http://schemas.openxmlformats.org/officeDocument/2006/relationships/image" Target="../media/image147.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6.xml"/><Relationship Id="rId7"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56.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5.jpe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57.xml"/><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58.xml"/><Relationship Id="rId6" Type="http://schemas.openxmlformats.org/officeDocument/2006/relationships/image" Target="../media/image151.png"/><Relationship Id="rId5" Type="http://schemas.microsoft.com/office/2011/relationships/inkAction" Target="../ink/inkAction26.xml"/><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10.png"/><Relationship Id="rId3" Type="http://schemas.openxmlformats.org/officeDocument/2006/relationships/notesSlide" Target="../notesSlides/notesSlide7.xml"/><Relationship Id="rId7" Type="http://schemas.openxmlformats.org/officeDocument/2006/relationships/image" Target="../media/image8.png"/><Relationship Id="rId12" Type="http://schemas.openxmlformats.org/officeDocument/2006/relationships/image" Target="../media/image1310.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5.jpeg"/><Relationship Id="rId11" Type="http://schemas.openxmlformats.org/officeDocument/2006/relationships/image" Target="../media/image125.png"/><Relationship Id="rId5" Type="http://schemas.openxmlformats.org/officeDocument/2006/relationships/image" Target="../media/image4.png"/><Relationship Id="rId15" Type="http://schemas.openxmlformats.org/officeDocument/2006/relationships/image" Target="../media/image16.png"/><Relationship Id="rId10" Type="http://schemas.openxmlformats.org/officeDocument/2006/relationships/image" Target="../media/image115.png"/><Relationship Id="rId4" Type="http://schemas.openxmlformats.org/officeDocument/2006/relationships/image" Target="../media/image312.png"/><Relationship Id="rId9" Type="http://schemas.openxmlformats.org/officeDocument/2006/relationships/image" Target="../media/image4.jpeg"/><Relationship Id="rId14" Type="http://schemas.microsoft.com/office/2011/relationships/inkAction" Target="../ink/inkAction5.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59.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60.xml"/><Relationship Id="rId5" Type="http://schemas.openxmlformats.org/officeDocument/2006/relationships/image" Target="../media/image4.jpeg"/><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notesSlide" Target="../notesSlides/notesSlide66.xml"/><Relationship Id="rId7"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61.xml"/><Relationship Id="rId6" Type="http://schemas.openxmlformats.org/officeDocument/2006/relationships/image" Target="../media/image8.png"/><Relationship Id="rId5" Type="http://schemas.openxmlformats.org/officeDocument/2006/relationships/image" Target="../media/image111.png"/><Relationship Id="rId4" Type="http://schemas.openxmlformats.org/officeDocument/2006/relationships/image" Target="../media/image3.png"/><Relationship Id="rId9" Type="http://schemas.openxmlformats.org/officeDocument/2006/relationships/image" Target="../media/image115.svg"/></Relationships>
</file>

<file path=ppt/slides/_rels/slide73.xml.rels><?xml version="1.0" encoding="UTF-8" standalone="yes"?>
<Relationships xmlns="http://schemas.openxmlformats.org/package/2006/relationships"><Relationship Id="rId8" Type="http://schemas.openxmlformats.org/officeDocument/2006/relationships/image" Target="../media/image115.svg"/><Relationship Id="rId3" Type="http://schemas.openxmlformats.org/officeDocument/2006/relationships/image" Target="../media/image3.png"/><Relationship Id="rId7" Type="http://schemas.openxmlformats.org/officeDocument/2006/relationships/image" Target="../media/image114.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111.png"/></Relationships>
</file>

<file path=ppt/slides/_rels/slide74.xml.rels><?xml version="1.0" encoding="UTF-8" standalone="yes"?>
<Relationships xmlns="http://schemas.openxmlformats.org/package/2006/relationships"><Relationship Id="rId8" Type="http://schemas.openxmlformats.org/officeDocument/2006/relationships/image" Target="../media/image115.svg"/><Relationship Id="rId3" Type="http://schemas.openxmlformats.org/officeDocument/2006/relationships/image" Target="../media/image3.png"/><Relationship Id="rId7" Type="http://schemas.openxmlformats.org/officeDocument/2006/relationships/image" Target="../media/image114.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111.png"/></Relationships>
</file>

<file path=ppt/slides/_rels/slide75.xml.rels><?xml version="1.0" encoding="UTF-8" standalone="yes"?>
<Relationships xmlns="http://schemas.openxmlformats.org/package/2006/relationships"><Relationship Id="rId8" Type="http://schemas.openxmlformats.org/officeDocument/2006/relationships/image" Target="../media/image115.svg"/><Relationship Id="rId3" Type="http://schemas.openxmlformats.org/officeDocument/2006/relationships/image" Target="../media/image3.png"/><Relationship Id="rId7" Type="http://schemas.openxmlformats.org/officeDocument/2006/relationships/image" Target="../media/image114.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111.png"/></Relationships>
</file>

<file path=ppt/slides/_rels/slide76.xml.rels><?xml version="1.0" encoding="UTF-8" standalone="yes"?>
<Relationships xmlns="http://schemas.openxmlformats.org/package/2006/relationships"><Relationship Id="rId8" Type="http://schemas.openxmlformats.org/officeDocument/2006/relationships/image" Target="../media/image115.svg"/><Relationship Id="rId3" Type="http://schemas.openxmlformats.org/officeDocument/2006/relationships/image" Target="../media/image3.png"/><Relationship Id="rId7" Type="http://schemas.openxmlformats.org/officeDocument/2006/relationships/image" Target="../media/image114.png"/><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111.png"/></Relationships>
</file>

<file path=ppt/slides/_rels/slide77.xml.rels><?xml version="1.0" encoding="UTF-8" standalone="yes"?>
<Relationships xmlns="http://schemas.openxmlformats.org/package/2006/relationships"><Relationship Id="rId8" Type="http://schemas.openxmlformats.org/officeDocument/2006/relationships/image" Target="../media/image115.svg"/><Relationship Id="rId3" Type="http://schemas.openxmlformats.org/officeDocument/2006/relationships/image" Target="../media/image3.png"/><Relationship Id="rId7" Type="http://schemas.openxmlformats.org/officeDocument/2006/relationships/image" Target="../media/image114.png"/><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111.png"/></Relationships>
</file>

<file path=ppt/slides/_rels/slide78.xml.rels><?xml version="1.0" encoding="UTF-8" standalone="yes"?>
<Relationships xmlns="http://schemas.openxmlformats.org/package/2006/relationships"><Relationship Id="rId8" Type="http://schemas.openxmlformats.org/officeDocument/2006/relationships/image" Target="../media/image114.png"/><Relationship Id="rId13" Type="http://schemas.openxmlformats.org/officeDocument/2006/relationships/image" Target="../media/image153.png"/><Relationship Id="rId3" Type="http://schemas.openxmlformats.org/officeDocument/2006/relationships/notesSlide" Target="../notesSlides/notesSlide72.xml"/><Relationship Id="rId7" Type="http://schemas.openxmlformats.org/officeDocument/2006/relationships/image" Target="../media/image9.jpeg"/><Relationship Id="rId12" Type="http://schemas.openxmlformats.org/officeDocument/2006/relationships/image" Target="../media/image152.png"/><Relationship Id="rId17" Type="http://schemas.openxmlformats.org/officeDocument/2006/relationships/image" Target="../media/image157.png"/><Relationship Id="rId2" Type="http://schemas.openxmlformats.org/officeDocument/2006/relationships/slideLayout" Target="../slideLayouts/slideLayout2.xml"/><Relationship Id="rId16" Type="http://schemas.openxmlformats.org/officeDocument/2006/relationships/image" Target="../media/image156.png"/><Relationship Id="rId1" Type="http://schemas.openxmlformats.org/officeDocument/2006/relationships/tags" Target="../tags/tag62.xml"/><Relationship Id="rId6" Type="http://schemas.openxmlformats.org/officeDocument/2006/relationships/image" Target="../media/image8.png"/><Relationship Id="rId11" Type="http://schemas.openxmlformats.org/officeDocument/2006/relationships/image" Target="../media/image58.svg"/><Relationship Id="rId5" Type="http://schemas.openxmlformats.org/officeDocument/2006/relationships/image" Target="../media/image111.png"/><Relationship Id="rId15" Type="http://schemas.openxmlformats.org/officeDocument/2006/relationships/image" Target="../media/image155.png"/><Relationship Id="rId10" Type="http://schemas.openxmlformats.org/officeDocument/2006/relationships/image" Target="../media/image57.png"/><Relationship Id="rId4" Type="http://schemas.openxmlformats.org/officeDocument/2006/relationships/image" Target="../media/image3.png"/><Relationship Id="rId9" Type="http://schemas.openxmlformats.org/officeDocument/2006/relationships/image" Target="../media/image115.svg"/><Relationship Id="rId14" Type="http://schemas.openxmlformats.org/officeDocument/2006/relationships/image" Target="../media/image154.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6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0.xml.rels><?xml version="1.0" encoding="UTF-8" standalone="yes"?>
<Relationships xmlns="http://schemas.openxmlformats.org/package/2006/relationships"><Relationship Id="rId8" Type="http://schemas.openxmlformats.org/officeDocument/2006/relationships/image" Target="../media/image159.png"/><Relationship Id="rId3" Type="http://schemas.openxmlformats.org/officeDocument/2006/relationships/notesSlide" Target="../notesSlides/notesSlide74.xml"/><Relationship Id="rId7" Type="http://schemas.openxmlformats.org/officeDocument/2006/relationships/image" Target="../media/image158.png"/><Relationship Id="rId2" Type="http://schemas.openxmlformats.org/officeDocument/2006/relationships/slideLayout" Target="../slideLayouts/slideLayout2.xml"/><Relationship Id="rId1" Type="http://schemas.openxmlformats.org/officeDocument/2006/relationships/tags" Target="../tags/tag64.xml"/><Relationship Id="rId6" Type="http://schemas.openxmlformats.org/officeDocument/2006/relationships/image" Target="../media/image58.svg"/><Relationship Id="rId11" Type="http://schemas.openxmlformats.org/officeDocument/2006/relationships/image" Target="../media/image163.png"/><Relationship Id="rId5" Type="http://schemas.openxmlformats.org/officeDocument/2006/relationships/image" Target="../media/image57.png"/><Relationship Id="rId10" Type="http://schemas.openxmlformats.org/officeDocument/2006/relationships/image" Target="../media/image162.png"/><Relationship Id="rId4" Type="http://schemas.openxmlformats.org/officeDocument/2006/relationships/image" Target="../media/image3.png"/><Relationship Id="rId9" Type="http://schemas.openxmlformats.org/officeDocument/2006/relationships/image" Target="../media/image161.png"/></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165.png"/><Relationship Id="rId3" Type="http://schemas.openxmlformats.org/officeDocument/2006/relationships/notesSlide" Target="../notesSlides/notesSlide76.xml"/><Relationship Id="rId7" Type="http://schemas.openxmlformats.org/officeDocument/2006/relationships/image" Target="../media/image164.png"/><Relationship Id="rId2" Type="http://schemas.openxmlformats.org/officeDocument/2006/relationships/slideLayout" Target="../slideLayouts/slideLayout2.xml"/><Relationship Id="rId1" Type="http://schemas.openxmlformats.org/officeDocument/2006/relationships/tags" Target="../tags/tag65.xml"/><Relationship Id="rId6" Type="http://schemas.openxmlformats.org/officeDocument/2006/relationships/image" Target="../media/image58.svg"/><Relationship Id="rId5" Type="http://schemas.openxmlformats.org/officeDocument/2006/relationships/image" Target="../media/image57.png"/><Relationship Id="rId10" Type="http://schemas.openxmlformats.org/officeDocument/2006/relationships/image" Target="../media/image167.png"/><Relationship Id="rId4" Type="http://schemas.openxmlformats.org/officeDocument/2006/relationships/image" Target="../media/image3.png"/><Relationship Id="rId9" Type="http://schemas.openxmlformats.org/officeDocument/2006/relationships/image" Target="../media/image166.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66.xml"/><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8" Type="http://schemas.openxmlformats.org/officeDocument/2006/relationships/image" Target="../media/image169.png"/><Relationship Id="rId3" Type="http://schemas.openxmlformats.org/officeDocument/2006/relationships/notesSlide" Target="../notesSlides/notesSlide78.xml"/><Relationship Id="rId7" Type="http://schemas.openxmlformats.org/officeDocument/2006/relationships/image" Target="../media/image168.png"/><Relationship Id="rId2" Type="http://schemas.openxmlformats.org/officeDocument/2006/relationships/slideLayout" Target="../slideLayouts/slideLayout2.xml"/><Relationship Id="rId1" Type="http://schemas.openxmlformats.org/officeDocument/2006/relationships/tags" Target="../tags/tag67.xml"/><Relationship Id="rId6" Type="http://schemas.openxmlformats.org/officeDocument/2006/relationships/image" Target="../media/image58.svg"/><Relationship Id="rId11" Type="http://schemas.openxmlformats.org/officeDocument/2006/relationships/image" Target="../media/image173.png"/><Relationship Id="rId5" Type="http://schemas.openxmlformats.org/officeDocument/2006/relationships/image" Target="../media/image57.png"/><Relationship Id="rId10" Type="http://schemas.openxmlformats.org/officeDocument/2006/relationships/image" Target="../media/image172.png"/><Relationship Id="rId4" Type="http://schemas.openxmlformats.org/officeDocument/2006/relationships/image" Target="../media/image3.png"/><Relationship Id="rId9" Type="http://schemas.openxmlformats.org/officeDocument/2006/relationships/image" Target="../media/image171.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68.xml"/><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8" Type="http://schemas.openxmlformats.org/officeDocument/2006/relationships/image" Target="../media/image1690.png"/><Relationship Id="rId3" Type="http://schemas.openxmlformats.org/officeDocument/2006/relationships/notesSlide" Target="../notesSlides/notesSlide80.xml"/><Relationship Id="rId7" Type="http://schemas.openxmlformats.org/officeDocument/2006/relationships/image" Target="../media/image1680.png"/><Relationship Id="rId2" Type="http://schemas.openxmlformats.org/officeDocument/2006/relationships/slideLayout" Target="../slideLayouts/slideLayout2.xml"/><Relationship Id="rId1" Type="http://schemas.openxmlformats.org/officeDocument/2006/relationships/tags" Target="../tags/tag69.xml"/><Relationship Id="rId6" Type="http://schemas.openxmlformats.org/officeDocument/2006/relationships/image" Target="../media/image58.svg"/><Relationship Id="rId11" Type="http://schemas.openxmlformats.org/officeDocument/2006/relationships/image" Target="../media/image1730.png"/><Relationship Id="rId5" Type="http://schemas.openxmlformats.org/officeDocument/2006/relationships/image" Target="../media/image57.png"/><Relationship Id="rId10" Type="http://schemas.openxmlformats.org/officeDocument/2006/relationships/image" Target="../media/image1720.png"/><Relationship Id="rId4" Type="http://schemas.openxmlformats.org/officeDocument/2006/relationships/image" Target="../media/image3.png"/><Relationship Id="rId9" Type="http://schemas.openxmlformats.org/officeDocument/2006/relationships/image" Target="../media/image1710.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70.xml"/><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71.xml"/><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8" Type="http://schemas.openxmlformats.org/officeDocument/2006/relationships/image" Target="../media/image178.png"/><Relationship Id="rId13" Type="http://schemas.openxmlformats.org/officeDocument/2006/relationships/image" Target="../media/image183.png"/><Relationship Id="rId3" Type="http://schemas.openxmlformats.org/officeDocument/2006/relationships/notesSlide" Target="../notesSlides/notesSlide83.xml"/><Relationship Id="rId7" Type="http://schemas.openxmlformats.org/officeDocument/2006/relationships/image" Target="../media/image177.png"/><Relationship Id="rId12"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72.xml"/><Relationship Id="rId6" Type="http://schemas.openxmlformats.org/officeDocument/2006/relationships/image" Target="../media/image176.png"/><Relationship Id="rId11" Type="http://schemas.openxmlformats.org/officeDocument/2006/relationships/image" Target="../media/image182.png"/><Relationship Id="rId5" Type="http://schemas.openxmlformats.org/officeDocument/2006/relationships/image" Target="../media/image175.png"/><Relationship Id="rId15" Type="http://schemas.openxmlformats.org/officeDocument/2006/relationships/image" Target="../media/image184.png"/><Relationship Id="rId10" Type="http://schemas.openxmlformats.org/officeDocument/2006/relationships/image" Target="../media/image181.png"/><Relationship Id="rId4" Type="http://schemas.openxmlformats.org/officeDocument/2006/relationships/image" Target="../media/image174.png"/><Relationship Id="rId9" Type="http://schemas.openxmlformats.org/officeDocument/2006/relationships/image" Target="../media/image179.png"/><Relationship Id="rId14" Type="http://schemas.microsoft.com/office/2011/relationships/inkAction" Target="../ink/inkAction27.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0.png"/><Relationship Id="rId3" Type="http://schemas.openxmlformats.org/officeDocument/2006/relationships/notesSlide" Target="../notesSlides/notesSlide9.xml"/><Relationship Id="rId7" Type="http://schemas.openxmlformats.org/officeDocument/2006/relationships/image" Target="../media/image5.jpeg"/><Relationship Id="rId12" Type="http://schemas.openxmlformats.org/officeDocument/2006/relationships/image" Target="../media/image19.png"/><Relationship Id="rId2" Type="http://schemas.openxmlformats.org/officeDocument/2006/relationships/slideLayout" Target="../slideLayouts/slideLayout2.xml"/><Relationship Id="rId16" Type="http://schemas.openxmlformats.org/officeDocument/2006/relationships/image" Target="../media/image23.png"/><Relationship Id="rId1" Type="http://schemas.openxmlformats.org/officeDocument/2006/relationships/tags" Target="../tags/tag8.xml"/><Relationship Id="rId6" Type="http://schemas.openxmlformats.org/officeDocument/2006/relationships/image" Target="../media/image1610.png"/><Relationship Id="rId11" Type="http://schemas.openxmlformats.org/officeDocument/2006/relationships/image" Target="../media/image9.jpeg"/><Relationship Id="rId5" Type="http://schemas.openxmlformats.org/officeDocument/2006/relationships/image" Target="../media/image1510.png"/><Relationship Id="rId15" Type="http://schemas.openxmlformats.org/officeDocument/2006/relationships/image" Target="../media/image22.png"/><Relationship Id="rId10" Type="http://schemas.openxmlformats.org/officeDocument/2006/relationships/image" Target="../media/image18.png"/><Relationship Id="rId4" Type="http://schemas.openxmlformats.org/officeDocument/2006/relationships/image" Target="../media/image4.jpeg"/><Relationship Id="rId9" Type="http://schemas.openxmlformats.org/officeDocument/2006/relationships/image" Target="../media/image17.png"/><Relationship Id="rId14" Type="http://schemas.openxmlformats.org/officeDocument/2006/relationships/image" Target="../media/image21.pn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7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7BBB1-B754-4383-91AF-F8DE25C77D95}"/>
              </a:ext>
            </a:extLst>
          </p:cNvPr>
          <p:cNvSpPr>
            <a:spLocks noGrp="1"/>
          </p:cNvSpPr>
          <p:nvPr>
            <p:ph type="ctrTitle"/>
          </p:nvPr>
        </p:nvSpPr>
        <p:spPr>
          <a:xfrm>
            <a:off x="0" y="0"/>
            <a:ext cx="10721009" cy="2114550"/>
          </a:xfrm>
        </p:spPr>
        <p:txBody>
          <a:bodyPr>
            <a:normAutofit fontScale="90000"/>
          </a:bodyPr>
          <a:lstStyle/>
          <a:p>
            <a:pPr algn="l"/>
            <a:r>
              <a:rPr lang="en-US" b="1" dirty="0">
                <a:solidFill>
                  <a:srgbClr val="0070C0"/>
                </a:solidFill>
              </a:rPr>
              <a:t>Relativity 104:</a:t>
            </a:r>
            <a:br>
              <a:rPr lang="en-US" b="1" dirty="0">
                <a:solidFill>
                  <a:srgbClr val="0070C0"/>
                </a:solidFill>
              </a:rPr>
            </a:br>
            <a:r>
              <a:rPr lang="en-US" sz="9600" b="1" dirty="0">
                <a:solidFill>
                  <a:srgbClr val="0070C0"/>
                </a:solidFill>
              </a:rPr>
              <a:t>Special Relativity</a:t>
            </a:r>
            <a:endParaRPr lang="en-CA" b="1" dirty="0">
              <a:solidFill>
                <a:srgbClr val="0070C0"/>
              </a:solidFill>
            </a:endParaRPr>
          </a:p>
        </p:txBody>
      </p:sp>
      <mc:AlternateContent xmlns:mc="http://schemas.openxmlformats.org/markup-compatibility/2006">
        <mc:Choice xmlns:a14="http://schemas.microsoft.com/office/drawing/2010/main" Requires="a14">
          <p:sp>
            <p:nvSpPr>
              <p:cNvPr id="7" name="Subtitle 2">
                <a:extLst>
                  <a:ext uri="{FF2B5EF4-FFF2-40B4-BE49-F238E27FC236}">
                    <a16:creationId xmlns:a16="http://schemas.microsoft.com/office/drawing/2014/main" id="{830F8C65-4898-47A5-BDBC-A47D0B321C19}"/>
                  </a:ext>
                </a:extLst>
              </p:cNvPr>
              <p:cNvSpPr>
                <a:spLocks noGrp="1"/>
              </p:cNvSpPr>
              <p:nvPr>
                <p:ph type="subTitle" idx="1"/>
              </p:nvPr>
            </p:nvSpPr>
            <p:spPr>
              <a:xfrm>
                <a:off x="477906" y="2286000"/>
                <a:ext cx="11452837" cy="4152900"/>
              </a:xfrm>
            </p:spPr>
            <p:txBody>
              <a:bodyPr>
                <a:normAutofit/>
              </a:bodyPr>
              <a:lstStyle/>
              <a:p>
                <a:pPr marL="857250" indent="-857250" algn="l">
                  <a:buFont typeface="+mj-lt"/>
                  <a:buAutoNum type="alphaLcPeriod"/>
                </a:pPr>
                <a:r>
                  <a:rPr lang="en-US" sz="4000" dirty="0">
                    <a:solidFill>
                      <a:schemeClr val="tx1"/>
                    </a:solidFill>
                  </a:rPr>
                  <a:t>Lorentz Transformation Geometry</a:t>
                </a:r>
              </a:p>
              <a:p>
                <a:pPr marL="857250" indent="-857250" algn="l">
                  <a:buFont typeface="+mj-lt"/>
                  <a:buAutoNum type="alphaLcPeriod"/>
                </a:pPr>
                <a:r>
                  <a:rPr lang="en-US" sz="4000" dirty="0">
                    <a:solidFill>
                      <a:schemeClr val="tx1"/>
                    </a:solidFill>
                  </a:rPr>
                  <a:t>Lorentz Transformation Equations</a:t>
                </a:r>
              </a:p>
              <a:p>
                <a:pPr marL="857250" indent="-857250" algn="l">
                  <a:buFont typeface="+mj-lt"/>
                  <a:buAutoNum type="alphaLcPeriod"/>
                </a:pPr>
                <a:r>
                  <a:rPr lang="en-US" sz="3600" dirty="0">
                    <a:solidFill>
                      <a:schemeClr val="tx1"/>
                    </a:solidFill>
                  </a:rPr>
                  <a:t>Time Dilation, Length Contraction</a:t>
                </a:r>
              </a:p>
              <a:p>
                <a:pPr marL="857250" indent="-857250" algn="l">
                  <a:buFont typeface="+mj-lt"/>
                  <a:buAutoNum type="alphaLcPeriod"/>
                </a:pPr>
                <a:r>
                  <a:rPr lang="en-US" sz="3600" u="sng" dirty="0">
                    <a:solidFill>
                      <a:srgbClr val="FF0000"/>
                    </a:solidFill>
                  </a:rPr>
                  <a:t>Velocity Addition, Relativity of Simultaneity</a:t>
                </a:r>
              </a:p>
              <a:p>
                <a:pPr marL="857250" indent="-857250" algn="l">
                  <a:buFont typeface="+mj-lt"/>
                  <a:buAutoNum type="alphaLcPeriod"/>
                </a:pPr>
                <a:r>
                  <a:rPr lang="en-US" sz="4000" dirty="0" err="1">
                    <a:solidFill>
                      <a:schemeClr val="tx1"/>
                    </a:solidFill>
                  </a:rPr>
                  <a:t>Minkowski</a:t>
                </a:r>
                <a:r>
                  <a:rPr lang="en-US" sz="4000" dirty="0">
                    <a:solidFill>
                      <a:schemeClr val="tx1"/>
                    </a:solidFill>
                  </a:rPr>
                  <a:t> Metric Tensor and Spacetime invariant</a:t>
                </a:r>
                <a:endParaRPr lang="en-US" sz="4000" u="sng" dirty="0">
                  <a:solidFill>
                    <a:schemeClr val="tx1"/>
                  </a:solidFill>
                </a:endParaRPr>
              </a:p>
              <a:p>
                <a:pPr marL="857250" indent="-857250" algn="l">
                  <a:buFont typeface="+mj-lt"/>
                  <a:buAutoNum type="alphaLcPeriod"/>
                </a:pPr>
                <a:r>
                  <a:rPr lang="en-US" sz="4000" dirty="0">
                    <a:solidFill>
                      <a:schemeClr val="tx1"/>
                    </a:solidFill>
                  </a:rPr>
                  <a:t>Relativistic Dynamics (</a:t>
                </a:r>
                <a14:m>
                  <m:oMath xmlns:m="http://schemas.openxmlformats.org/officeDocument/2006/math">
                    <m:r>
                      <a:rPr lang="en-US" sz="4000" b="0" i="1" smtClean="0">
                        <a:solidFill>
                          <a:schemeClr val="tx1"/>
                        </a:solidFill>
                        <a:latin typeface="Cambria Math" panose="02040503050406030204" pitchFamily="18" charset="0"/>
                      </a:rPr>
                      <m:t>𝐸</m:t>
                    </m:r>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𝑚</m:t>
                    </m:r>
                    <m:sSup>
                      <m:sSupPr>
                        <m:ctrlPr>
                          <a:rPr lang="en-US" sz="4000" b="0" i="1" smtClean="0">
                            <a:solidFill>
                              <a:schemeClr val="tx1"/>
                            </a:solidFill>
                            <a:latin typeface="Cambria Math" panose="02040503050406030204" pitchFamily="18" charset="0"/>
                          </a:rPr>
                        </m:ctrlPr>
                      </m:sSupPr>
                      <m:e>
                        <m:r>
                          <a:rPr lang="en-US" sz="4000" b="0" i="1" smtClean="0">
                            <a:solidFill>
                              <a:schemeClr val="tx1"/>
                            </a:solidFill>
                            <a:latin typeface="Cambria Math" panose="02040503050406030204" pitchFamily="18" charset="0"/>
                          </a:rPr>
                          <m:t>𝑐</m:t>
                        </m:r>
                      </m:e>
                      <m:sup>
                        <m:r>
                          <a:rPr lang="en-US" sz="4000" b="0" i="1" smtClean="0">
                            <a:solidFill>
                              <a:schemeClr val="tx1"/>
                            </a:solidFill>
                            <a:latin typeface="Cambria Math" panose="02040503050406030204" pitchFamily="18" charset="0"/>
                          </a:rPr>
                          <m:t>2</m:t>
                        </m:r>
                      </m:sup>
                    </m:sSup>
                  </m:oMath>
                </a14:m>
                <a:r>
                  <a:rPr lang="en-US" sz="4000" dirty="0">
                    <a:solidFill>
                      <a:schemeClr val="tx1"/>
                    </a:solidFill>
                  </a:rPr>
                  <a:t>)</a:t>
                </a:r>
              </a:p>
            </p:txBody>
          </p:sp>
        </mc:Choice>
        <mc:Fallback>
          <p:sp>
            <p:nvSpPr>
              <p:cNvPr id="7" name="Subtitle 2">
                <a:extLst>
                  <a:ext uri="{FF2B5EF4-FFF2-40B4-BE49-F238E27FC236}">
                    <a16:creationId xmlns:a16="http://schemas.microsoft.com/office/drawing/2014/main" id="{830F8C65-4898-47A5-BDBC-A47D0B321C19}"/>
                  </a:ext>
                </a:extLst>
              </p:cNvPr>
              <p:cNvSpPr>
                <a:spLocks noGrp="1" noRot="1" noChangeAspect="1" noMove="1" noResize="1" noEditPoints="1" noAdjustHandles="1" noChangeArrowheads="1" noChangeShapeType="1" noTextEdit="1"/>
              </p:cNvSpPr>
              <p:nvPr>
                <p:ph type="subTitle" idx="1"/>
              </p:nvPr>
            </p:nvSpPr>
            <p:spPr>
              <a:xfrm>
                <a:off x="477906" y="2286000"/>
                <a:ext cx="11452837" cy="4152900"/>
              </a:xfrm>
              <a:blipFill>
                <a:blip r:embed="rId4"/>
                <a:stretch>
                  <a:fillRect l="-1916" t="-4258" r="-426" b="-587"/>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5">
            <p14:nvContentPartPr>
              <p14:cNvPr id="3" name="Ink 2">
                <a:extLst>
                  <a:ext uri="{FF2B5EF4-FFF2-40B4-BE49-F238E27FC236}">
                    <a16:creationId xmlns:a16="http://schemas.microsoft.com/office/drawing/2014/main" id="{893E421A-62DC-46D6-B643-FC7F531E654F}"/>
                  </a:ext>
                </a:extLst>
              </p14:cNvPr>
              <p14:cNvContentPartPr/>
              <p14:nvPr>
                <p:extLst>
                  <p:ext uri="{42D2F446-02D8-4167-A562-619A0277C38B}">
                    <p15:isNarration xmlns:p15="http://schemas.microsoft.com/office/powerpoint/2012/main" val="1"/>
                  </p:ext>
                </p:extLst>
              </p14:nvPr>
            </p14:nvContentPartPr>
            <p14:xfrm>
              <a:off x="113400" y="4201560"/>
              <a:ext cx="419760" cy="513000"/>
            </p14:xfrm>
          </p:contentPart>
        </mc:Choice>
        <mc:Fallback xmlns="">
          <p:pic>
            <p:nvPicPr>
              <p:cNvPr id="3" name="Ink 2">
                <a:extLst>
                  <a:ext uri="{FF2B5EF4-FFF2-40B4-BE49-F238E27FC236}">
                    <a16:creationId xmlns:a16="http://schemas.microsoft.com/office/drawing/2014/main" id="{893E421A-62DC-46D6-B643-FC7F531E654F}"/>
                  </a:ext>
                </a:extLst>
              </p:cNvPr>
              <p:cNvPicPr>
                <a:picLocks noGrp="1" noRot="1" noChangeAspect="1" noMove="1" noResize="1" noEditPoints="1" noAdjustHandles="1" noChangeArrowheads="1" noChangeShapeType="1"/>
              </p:cNvPicPr>
              <p:nvPr/>
            </p:nvPicPr>
            <p:blipFill>
              <a:blip r:embed="rId6"/>
              <a:stretch>
                <a:fillRect/>
              </a:stretch>
            </p:blipFill>
            <p:spPr>
              <a:xfrm>
                <a:off x="104040" y="4192200"/>
                <a:ext cx="438480" cy="531720"/>
              </a:xfrm>
              <a:prstGeom prst="rect">
                <a:avLst/>
              </a:prstGeom>
            </p:spPr>
          </p:pic>
        </mc:Fallback>
      </mc:AlternateContent>
    </p:spTree>
    <p:custDataLst>
      <p:tags r:id="rId1"/>
    </p:custDataLst>
    <p:extLst>
      <p:ext uri="{BB962C8B-B14F-4D97-AF65-F5344CB8AC3E}">
        <p14:creationId xmlns:p14="http://schemas.microsoft.com/office/powerpoint/2010/main" val="2548140857"/>
      </p:ext>
    </p:extLst>
  </p:cSld>
  <p:clrMapOvr>
    <a:masterClrMapping/>
  </p:clrMapOvr>
  <mc:AlternateContent xmlns:mc="http://schemas.openxmlformats.org/markup-compatibility/2006" xmlns:p14="http://schemas.microsoft.com/office/powerpoint/2010/main">
    <mc:Choice Requires="p14">
      <p:transition spd="slow" p14:dur="2000" advTm="9061"/>
    </mc:Choice>
    <mc:Fallback xmlns="">
      <p:transition spd="slow" advTm="906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98676E-CE42-4FDA-A9DE-61B009B5A664}"/>
              </a:ext>
            </a:extLst>
          </p:cNvPr>
          <p:cNvGrpSpPr/>
          <p:nvPr/>
        </p:nvGrpSpPr>
        <p:grpSpPr>
          <a:xfrm>
            <a:off x="418853" y="163830"/>
            <a:ext cx="5277458" cy="2216728"/>
            <a:chOff x="314383" y="-84273"/>
            <a:chExt cx="5277458" cy="2216728"/>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5ED6631-1046-415A-8FBD-CEFC0ECDA1C3}"/>
                    </a:ext>
                  </a:extLst>
                </p:cNvPr>
                <p:cNvSpPr txBox="1"/>
                <p:nvPr/>
              </p:nvSpPr>
              <p:spPr>
                <a:xfrm>
                  <a:off x="314383" y="624350"/>
                  <a:ext cx="5277458"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𝑡</m:t>
                            </m:r>
                          </m:e>
                        </m:acc>
                        <m:r>
                          <a:rPr lang="en-US" sz="4600" b="0" i="1" smtClean="0">
                            <a:latin typeface="Cambria Math" panose="02040503050406030204" pitchFamily="18" charset="0"/>
                          </a:rPr>
                          <m:t>=</m:t>
                        </m:r>
                        <m:r>
                          <a:rPr lang="en-US" sz="4600" i="1">
                            <a:solidFill>
                              <a:srgbClr val="0070C0"/>
                            </a:solidFill>
                            <a:latin typeface="Cambria Math" panose="02040503050406030204" pitchFamily="18" charset="0"/>
                          </a:rPr>
                          <m:t>𝑡</m:t>
                        </m:r>
                      </m:oMath>
                    </m:oMathPara>
                  </a14:m>
                  <a:endParaRPr lang="en-US" sz="4600" b="0" dirty="0"/>
                </a:p>
                <a:p>
                  <a:pPr/>
                  <a14:m>
                    <m:oMathPara xmlns:m="http://schemas.openxmlformats.org/officeDocument/2006/math">
                      <m:oMathParaPr>
                        <m:jc m:val="left"/>
                      </m:oMathParaPr>
                      <m:oMath xmlns:m="http://schemas.openxmlformats.org/officeDocument/2006/math">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𝑥</m:t>
                            </m:r>
                          </m:e>
                        </m:acc>
                        <m:r>
                          <a:rPr lang="en-US" sz="4600" b="0" i="1" smtClean="0">
                            <a:latin typeface="Cambria Math" panose="02040503050406030204" pitchFamily="18" charset="0"/>
                          </a:rPr>
                          <m:t>=</m:t>
                        </m:r>
                        <m:r>
                          <a:rPr lang="en-US" sz="4600" i="1">
                            <a:latin typeface="Cambria Math" panose="02040503050406030204" pitchFamily="18" charset="0"/>
                          </a:rPr>
                          <m:t>−</m:t>
                        </m:r>
                        <m:r>
                          <a:rPr lang="en-US" sz="4600" i="1">
                            <a:solidFill>
                              <a:srgbClr val="7030A0"/>
                            </a:solidFill>
                            <a:latin typeface="Cambria Math" panose="02040503050406030204" pitchFamily="18" charset="0"/>
                          </a:rPr>
                          <m:t>𝑣</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r>
                          <a:rPr lang="en-US" sz="4600" i="1">
                            <a:solidFill>
                              <a:srgbClr val="0070C0"/>
                            </a:solidFill>
                            <a:latin typeface="Cambria Math" panose="02040503050406030204" pitchFamily="18" charset="0"/>
                          </a:rPr>
                          <m:t>𝑥</m:t>
                        </m:r>
                      </m:oMath>
                    </m:oMathPara>
                  </a14:m>
                  <a:endParaRPr lang="en-CA" sz="4600" dirty="0"/>
                </a:p>
              </p:txBody>
            </p:sp>
          </mc:Choice>
          <mc:Fallback xmlns="">
            <p:sp>
              <p:nvSpPr>
                <p:cNvPr id="3" name="TextBox 2">
                  <a:extLst>
                    <a:ext uri="{FF2B5EF4-FFF2-40B4-BE49-F238E27FC236}">
                      <a16:creationId xmlns:a16="http://schemas.microsoft.com/office/drawing/2014/main" id="{65ED6631-1046-415A-8FBD-CEFC0ECDA1C3}"/>
                    </a:ext>
                  </a:extLst>
                </p:cNvPr>
                <p:cNvSpPr txBox="1">
                  <a:spLocks noRot="1" noChangeAspect="1" noMove="1" noResize="1" noEditPoints="1" noAdjustHandles="1" noChangeArrowheads="1" noChangeShapeType="1" noTextEdit="1"/>
                </p:cNvSpPr>
                <p:nvPr/>
              </p:nvSpPr>
              <p:spPr>
                <a:xfrm>
                  <a:off x="314383" y="624350"/>
                  <a:ext cx="5277458" cy="1508105"/>
                </a:xfrm>
                <a:prstGeom prst="rect">
                  <a:avLst/>
                </a:prstGeom>
                <a:blipFill>
                  <a:blip r:embed="rId4"/>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061D98-36F4-470D-8261-005E4092C058}"/>
                    </a:ext>
                  </a:extLst>
                </p:cNvPr>
                <p:cNvSpPr txBox="1"/>
                <p:nvPr/>
              </p:nvSpPr>
              <p:spPr>
                <a:xfrm>
                  <a:off x="314939" y="-84273"/>
                  <a:ext cx="3502177" cy="707886"/>
                </a:xfrm>
                <a:prstGeom prst="rect">
                  <a:avLst/>
                </a:prstGeom>
                <a:noFill/>
                <a:ln w="38100">
                  <a:solidFill>
                    <a:schemeClr val="tx1"/>
                  </a:solidFill>
                </a:ln>
              </p:spPr>
              <p:txBody>
                <a:bodyPr wrap="none" rtlCol="0">
                  <a:spAutoFit/>
                </a:bodyPr>
                <a:lstStyle/>
                <a:p>
                  <a:r>
                    <a:rPr lang="en-US" sz="4000" dirty="0"/>
                    <a:t>Einstein </a:t>
                  </a:r>
                  <a14:m>
                    <m:oMath xmlns:m="http://schemas.openxmlformats.org/officeDocument/2006/math">
                      <m:r>
                        <a:rPr lang="en-US" sz="4000" b="0" i="1" smtClean="0">
                          <a:latin typeface="Cambria Math" panose="02040503050406030204" pitchFamily="18" charset="0"/>
                        </a:rPr>
                        <m:t>→</m:t>
                      </m:r>
                    </m:oMath>
                  </a14:m>
                  <a:r>
                    <a:rPr lang="en-CA" sz="4000" dirty="0"/>
                    <a:t> Train</a:t>
                  </a:r>
                </a:p>
              </p:txBody>
            </p:sp>
          </mc:Choice>
          <mc:Fallback xmlns="">
            <p:sp>
              <p:nvSpPr>
                <p:cNvPr id="4" name="TextBox 3">
                  <a:extLst>
                    <a:ext uri="{FF2B5EF4-FFF2-40B4-BE49-F238E27FC236}">
                      <a16:creationId xmlns:a16="http://schemas.microsoft.com/office/drawing/2014/main" id="{C9061D98-36F4-470D-8261-005E4092C058}"/>
                    </a:ext>
                  </a:extLst>
                </p:cNvPr>
                <p:cNvSpPr txBox="1">
                  <a:spLocks noRot="1" noChangeAspect="1" noMove="1" noResize="1" noEditPoints="1" noAdjustHandles="1" noChangeArrowheads="1" noChangeShapeType="1" noTextEdit="1"/>
                </p:cNvSpPr>
                <p:nvPr/>
              </p:nvSpPr>
              <p:spPr>
                <a:xfrm>
                  <a:off x="314939" y="-84273"/>
                  <a:ext cx="3502177" cy="707886"/>
                </a:xfrm>
                <a:prstGeom prst="rect">
                  <a:avLst/>
                </a:prstGeom>
                <a:blipFill>
                  <a:blip r:embed="rId5"/>
                  <a:stretch>
                    <a:fillRect l="-5690" t="-12295" r="-4655" b="-31967"/>
                  </a:stretch>
                </a:blipFill>
                <a:ln w="38100">
                  <a:solidFill>
                    <a:schemeClr val="tx1"/>
                  </a:solidFill>
                </a:ln>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D87E3E9-EE5D-4F0C-957C-DBAA09C2F04D}"/>
                  </a:ext>
                </a:extLst>
              </p:cNvPr>
              <p:cNvSpPr txBox="1"/>
              <p:nvPr/>
            </p:nvSpPr>
            <p:spPr>
              <a:xfrm>
                <a:off x="6103088" y="2795039"/>
                <a:ext cx="6088912" cy="2923877"/>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600" i="1" smtClean="0">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r>
                        <a:rPr lang="en-US" sz="4600" i="1">
                          <a:latin typeface="Cambria Math" panose="02040503050406030204" pitchFamily="18" charset="0"/>
                        </a:rPr>
                        <m:t>=−</m:t>
                      </m:r>
                      <m:r>
                        <a:rPr lang="en-US" sz="4600" i="1">
                          <a:solidFill>
                            <a:srgbClr val="CC9B00"/>
                          </a:solidFill>
                          <a:latin typeface="Cambria Math" panose="02040503050406030204" pitchFamily="18" charset="0"/>
                        </a:rPr>
                        <m:t>𝑢</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oMath>
                  </m:oMathPara>
                </a14:m>
                <a:endParaRPr lang="en-US" sz="4600" dirty="0">
                  <a:solidFill>
                    <a:srgbClr val="FF0000"/>
                  </a:solidFill>
                </a:endParaRPr>
              </a:p>
              <a:p>
                <a:pPr/>
                <a14:m>
                  <m:oMathPara xmlns:m="http://schemas.openxmlformats.org/officeDocument/2006/math">
                    <m:oMathParaPr>
                      <m:jc m:val="left"/>
                    </m:oMathParaPr>
                    <m:oMath xmlns:m="http://schemas.openxmlformats.org/officeDocument/2006/math">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r>
                        <a:rPr lang="en-US" sz="4600" i="1">
                          <a:latin typeface="Cambria Math" panose="02040503050406030204" pitchFamily="18" charset="0"/>
                        </a:rPr>
                        <m:t>=−</m:t>
                      </m:r>
                      <m:r>
                        <a:rPr lang="en-US" sz="4600" i="1">
                          <a:solidFill>
                            <a:srgbClr val="CC9B00"/>
                          </a:solidFill>
                          <a:latin typeface="Cambria Math" panose="02040503050406030204" pitchFamily="18" charset="0"/>
                        </a:rPr>
                        <m:t>𝑢</m:t>
                      </m:r>
                      <m:d>
                        <m:dPr>
                          <m:ctrlPr>
                            <a:rPr lang="en-US" sz="4600" b="0" i="1" smtClean="0">
                              <a:solidFill>
                                <a:schemeClr val="tx1"/>
                              </a:solidFill>
                              <a:latin typeface="Cambria Math" panose="02040503050406030204" pitchFamily="18" charset="0"/>
                            </a:rPr>
                          </m:ctrlPr>
                        </m:dPr>
                        <m:e>
                          <m:r>
                            <a:rPr lang="en-US" sz="4600" i="1">
                              <a:solidFill>
                                <a:srgbClr val="0070C0"/>
                              </a:solidFill>
                              <a:latin typeface="Cambria Math" panose="02040503050406030204" pitchFamily="18" charset="0"/>
                            </a:rPr>
                            <m:t>𝑡</m:t>
                          </m:r>
                        </m:e>
                      </m:d>
                      <m:r>
                        <a:rPr lang="en-US" sz="4600" i="1">
                          <a:latin typeface="Cambria Math" panose="02040503050406030204" pitchFamily="18" charset="0"/>
                        </a:rPr>
                        <m:t>+</m:t>
                      </m:r>
                      <m:d>
                        <m:dPr>
                          <m:ctrlPr>
                            <a:rPr lang="en-US" sz="4600" b="0" i="1" smtClean="0">
                              <a:solidFill>
                                <a:schemeClr val="tx1"/>
                              </a:solidFill>
                              <a:latin typeface="Cambria Math" panose="02040503050406030204" pitchFamily="18" charset="0"/>
                            </a:rPr>
                          </m:ctrlPr>
                        </m:dPr>
                        <m:e>
                          <m:r>
                            <a:rPr lang="en-US" sz="4600" i="1">
                              <a:latin typeface="Cambria Math" panose="02040503050406030204" pitchFamily="18" charset="0"/>
                            </a:rPr>
                            <m:t>−</m:t>
                          </m:r>
                          <m:r>
                            <a:rPr lang="en-US" sz="4600" i="1">
                              <a:solidFill>
                                <a:srgbClr val="7030A0"/>
                              </a:solidFill>
                              <a:latin typeface="Cambria Math" panose="02040503050406030204" pitchFamily="18" charset="0"/>
                            </a:rPr>
                            <m:t>𝑣</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r>
                            <a:rPr lang="en-US" sz="4600" i="1">
                              <a:solidFill>
                                <a:srgbClr val="0070C0"/>
                              </a:solidFill>
                              <a:latin typeface="Cambria Math" panose="02040503050406030204" pitchFamily="18" charset="0"/>
                            </a:rPr>
                            <m:t>𝑥</m:t>
                          </m:r>
                        </m:e>
                      </m:d>
                    </m:oMath>
                  </m:oMathPara>
                </a14:m>
                <a:endParaRPr lang="en-US" sz="4600" dirty="0">
                  <a:solidFill>
                    <a:srgbClr val="FF0000"/>
                  </a:solidFill>
                </a:endParaRPr>
              </a:p>
              <a:p>
                <a:pPr/>
                <a14:m>
                  <m:oMathPara xmlns:m="http://schemas.openxmlformats.org/officeDocument/2006/math">
                    <m:oMathParaPr>
                      <m:jc m:val="left"/>
                    </m:oMathParaPr>
                    <m:oMath xmlns:m="http://schemas.openxmlformats.org/officeDocument/2006/math">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r>
                        <a:rPr lang="en-US" sz="4600" i="1">
                          <a:latin typeface="Cambria Math" panose="02040503050406030204" pitchFamily="18" charset="0"/>
                        </a:rPr>
                        <m:t>=−</m:t>
                      </m:r>
                      <m:r>
                        <a:rPr lang="en-US" sz="4600" i="1">
                          <a:solidFill>
                            <a:srgbClr val="CC9B00"/>
                          </a:solidFill>
                          <a:latin typeface="Cambria Math" panose="02040503050406030204" pitchFamily="18" charset="0"/>
                        </a:rPr>
                        <m:t>𝑢</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r>
                        <a:rPr lang="en-US" sz="4600" i="1">
                          <a:solidFill>
                            <a:srgbClr val="7030A0"/>
                          </a:solidFill>
                          <a:latin typeface="Cambria Math" panose="02040503050406030204" pitchFamily="18" charset="0"/>
                        </a:rPr>
                        <m:t>𝑣</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r>
                        <a:rPr lang="en-US" sz="4600" i="1">
                          <a:solidFill>
                            <a:srgbClr val="0070C0"/>
                          </a:solidFill>
                          <a:latin typeface="Cambria Math" panose="02040503050406030204" pitchFamily="18" charset="0"/>
                        </a:rPr>
                        <m:t>𝑥</m:t>
                      </m:r>
                    </m:oMath>
                  </m:oMathPara>
                </a14:m>
                <a:endParaRPr lang="en-US" sz="4600" dirty="0">
                  <a:solidFill>
                    <a:srgbClr val="0070C0"/>
                  </a:solidFill>
                </a:endParaRPr>
              </a:p>
              <a:p>
                <a:pPr/>
                <a14:m>
                  <m:oMathPara xmlns:m="http://schemas.openxmlformats.org/officeDocument/2006/math">
                    <m:oMathParaPr>
                      <m:jc m:val="left"/>
                    </m:oMathParaPr>
                    <m:oMath xmlns:m="http://schemas.openxmlformats.org/officeDocument/2006/math">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r>
                        <a:rPr lang="en-US" sz="4600" i="1">
                          <a:latin typeface="Cambria Math" panose="02040503050406030204" pitchFamily="18" charset="0"/>
                        </a:rPr>
                        <m:t>=−</m:t>
                      </m:r>
                      <m:d>
                        <m:dPr>
                          <m:ctrlPr>
                            <a:rPr lang="en-US" sz="4600" b="0" i="1" smtClean="0">
                              <a:latin typeface="Cambria Math" panose="02040503050406030204" pitchFamily="18" charset="0"/>
                            </a:rPr>
                          </m:ctrlPr>
                        </m:dPr>
                        <m:e>
                          <m:r>
                            <a:rPr lang="en-US" sz="4600" i="1">
                              <a:solidFill>
                                <a:srgbClr val="CC9B00"/>
                              </a:solidFill>
                              <a:latin typeface="Cambria Math" panose="02040503050406030204" pitchFamily="18" charset="0"/>
                            </a:rPr>
                            <m:t>𝑢</m:t>
                          </m:r>
                          <m:r>
                            <a:rPr lang="en-US" sz="4600" b="0" i="1" smtClean="0">
                              <a:solidFill>
                                <a:schemeClr val="tx1"/>
                              </a:solidFill>
                              <a:latin typeface="Cambria Math" panose="02040503050406030204" pitchFamily="18" charset="0"/>
                            </a:rPr>
                            <m:t>+</m:t>
                          </m:r>
                          <m:r>
                            <a:rPr lang="en-US" sz="4600" i="1">
                              <a:solidFill>
                                <a:srgbClr val="7030A0"/>
                              </a:solidFill>
                              <a:latin typeface="Cambria Math" panose="02040503050406030204" pitchFamily="18" charset="0"/>
                            </a:rPr>
                            <m:t>𝑣</m:t>
                          </m:r>
                        </m:e>
                      </m:d>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r>
                        <a:rPr lang="en-US" sz="4600" i="1">
                          <a:solidFill>
                            <a:srgbClr val="0070C0"/>
                          </a:solidFill>
                          <a:latin typeface="Cambria Math" panose="02040503050406030204" pitchFamily="18" charset="0"/>
                        </a:rPr>
                        <m:t>𝑥</m:t>
                      </m:r>
                    </m:oMath>
                  </m:oMathPara>
                </a14:m>
                <a:endParaRPr lang="en-US" sz="4600" dirty="0">
                  <a:solidFill>
                    <a:srgbClr val="FF0000"/>
                  </a:solidFill>
                </a:endParaRPr>
              </a:p>
            </p:txBody>
          </p:sp>
        </mc:Choice>
        <mc:Fallback xmlns="">
          <p:sp>
            <p:nvSpPr>
              <p:cNvPr id="14" name="TextBox 13">
                <a:extLst>
                  <a:ext uri="{FF2B5EF4-FFF2-40B4-BE49-F238E27FC236}">
                    <a16:creationId xmlns:a16="http://schemas.microsoft.com/office/drawing/2014/main" id="{2D87E3E9-EE5D-4F0C-957C-DBAA09C2F04D}"/>
                  </a:ext>
                </a:extLst>
              </p:cNvPr>
              <p:cNvSpPr txBox="1">
                <a:spLocks noRot="1" noChangeAspect="1" noMove="1" noResize="1" noEditPoints="1" noAdjustHandles="1" noChangeArrowheads="1" noChangeShapeType="1" noTextEdit="1"/>
              </p:cNvSpPr>
              <p:nvPr/>
            </p:nvSpPr>
            <p:spPr>
              <a:xfrm>
                <a:off x="6103088" y="2795039"/>
                <a:ext cx="6088912" cy="2923877"/>
              </a:xfrm>
              <a:prstGeom prst="rect">
                <a:avLst/>
              </a:prstGeom>
              <a:blipFill>
                <a:blip r:embed="rId6"/>
                <a:stretch>
                  <a:fillRect/>
                </a:stretch>
              </a:blipFill>
              <a:ln w="38100">
                <a:noFill/>
              </a:ln>
            </p:spPr>
            <p:txBody>
              <a:bodyPr/>
              <a:lstStyle/>
              <a:p>
                <a:r>
                  <a:rPr lang="en-CA">
                    <a:noFill/>
                  </a:rPr>
                  <a:t> </a:t>
                </a:r>
              </a:p>
            </p:txBody>
          </p:sp>
        </mc:Fallback>
      </mc:AlternateContent>
      <p:grpSp>
        <p:nvGrpSpPr>
          <p:cNvPr id="10" name="Group 9">
            <a:extLst>
              <a:ext uri="{FF2B5EF4-FFF2-40B4-BE49-F238E27FC236}">
                <a16:creationId xmlns:a16="http://schemas.microsoft.com/office/drawing/2014/main" id="{065E1B25-BAB2-4BBB-8BE3-BF476EE7453D}"/>
              </a:ext>
            </a:extLst>
          </p:cNvPr>
          <p:cNvGrpSpPr/>
          <p:nvPr/>
        </p:nvGrpSpPr>
        <p:grpSpPr>
          <a:xfrm>
            <a:off x="6485692" y="167375"/>
            <a:ext cx="5277458" cy="2216728"/>
            <a:chOff x="314383" y="-84273"/>
            <a:chExt cx="5277458" cy="2216728"/>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A3DBA60-06F1-484C-B7C7-6F464441D6EF}"/>
                    </a:ext>
                  </a:extLst>
                </p:cNvPr>
                <p:cNvSpPr txBox="1"/>
                <p:nvPr/>
              </p:nvSpPr>
              <p:spPr>
                <a:xfrm>
                  <a:off x="314383" y="624350"/>
                  <a:ext cx="5277458"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𝑡</m:t>
                            </m:r>
                          </m:e>
                        </m:acc>
                        <m:r>
                          <a:rPr lang="en-US" sz="4600" b="0" i="1" smtClean="0">
                            <a:latin typeface="Cambria Math" panose="02040503050406030204" pitchFamily="18" charset="0"/>
                          </a:rPr>
                          <m:t>=</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oMath>
                    </m:oMathPara>
                  </a14:m>
                  <a:endParaRPr lang="en-US" sz="4600" b="0" dirty="0"/>
                </a:p>
                <a:p>
                  <a:pPr/>
                  <a14:m>
                    <m:oMathPara xmlns:m="http://schemas.openxmlformats.org/officeDocument/2006/math">
                      <m:oMathParaPr>
                        <m:jc m:val="left"/>
                      </m:oMathParaPr>
                      <m:oMath xmlns:m="http://schemas.openxmlformats.org/officeDocument/2006/math">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r>
                          <a:rPr lang="en-US" sz="4600" b="0" i="1" smtClean="0">
                            <a:latin typeface="Cambria Math" panose="02040503050406030204" pitchFamily="18" charset="0"/>
                          </a:rPr>
                          <m:t>=</m:t>
                        </m:r>
                        <m:r>
                          <a:rPr lang="en-US" sz="4600" i="1">
                            <a:latin typeface="Cambria Math" panose="02040503050406030204" pitchFamily="18" charset="0"/>
                          </a:rPr>
                          <m:t>−</m:t>
                        </m:r>
                        <m:r>
                          <a:rPr lang="en-US" sz="4600" i="1">
                            <a:solidFill>
                              <a:srgbClr val="CC9B00"/>
                            </a:solidFill>
                            <a:latin typeface="Cambria Math" panose="02040503050406030204" pitchFamily="18" charset="0"/>
                          </a:rPr>
                          <m:t>𝑢</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oMath>
                    </m:oMathPara>
                  </a14:m>
                  <a:endParaRPr lang="en-CA" sz="4600" dirty="0"/>
                </a:p>
              </p:txBody>
            </p:sp>
          </mc:Choice>
          <mc:Fallback xmlns="">
            <p:sp>
              <p:nvSpPr>
                <p:cNvPr id="16" name="TextBox 15">
                  <a:extLst>
                    <a:ext uri="{FF2B5EF4-FFF2-40B4-BE49-F238E27FC236}">
                      <a16:creationId xmlns:a16="http://schemas.microsoft.com/office/drawing/2014/main" id="{1A3DBA60-06F1-484C-B7C7-6F464441D6EF}"/>
                    </a:ext>
                  </a:extLst>
                </p:cNvPr>
                <p:cNvSpPr txBox="1">
                  <a:spLocks noRot="1" noChangeAspect="1" noMove="1" noResize="1" noEditPoints="1" noAdjustHandles="1" noChangeArrowheads="1" noChangeShapeType="1" noTextEdit="1"/>
                </p:cNvSpPr>
                <p:nvPr/>
              </p:nvSpPr>
              <p:spPr>
                <a:xfrm>
                  <a:off x="314383" y="624350"/>
                  <a:ext cx="5277458" cy="1508105"/>
                </a:xfrm>
                <a:prstGeom prst="rect">
                  <a:avLst/>
                </a:prstGeom>
                <a:blipFill>
                  <a:blip r:embed="rId7"/>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92267FA-C958-4A8E-ACA5-E8DABFB06962}"/>
                    </a:ext>
                  </a:extLst>
                </p:cNvPr>
                <p:cNvSpPr txBox="1"/>
                <p:nvPr/>
              </p:nvSpPr>
              <p:spPr>
                <a:xfrm>
                  <a:off x="314939" y="-84273"/>
                  <a:ext cx="3069879" cy="707886"/>
                </a:xfrm>
                <a:prstGeom prst="rect">
                  <a:avLst/>
                </a:prstGeom>
                <a:noFill/>
                <a:ln w="38100">
                  <a:solidFill>
                    <a:schemeClr val="tx1"/>
                  </a:solidFill>
                </a:ln>
              </p:spPr>
              <p:txBody>
                <a:bodyPr wrap="none" rtlCol="0">
                  <a:spAutoFit/>
                </a:bodyPr>
                <a:lstStyle/>
                <a:p>
                  <a:r>
                    <a:rPr lang="en-US" sz="4000" dirty="0"/>
                    <a:t>Train </a:t>
                  </a:r>
                  <a14:m>
                    <m:oMath xmlns:m="http://schemas.openxmlformats.org/officeDocument/2006/math">
                      <m:r>
                        <a:rPr lang="en-US" sz="4000" i="1">
                          <a:latin typeface="Cambria Math" panose="02040503050406030204" pitchFamily="18" charset="0"/>
                        </a:rPr>
                        <m:t>→</m:t>
                      </m:r>
                    </m:oMath>
                  </a14:m>
                  <a:r>
                    <a:rPr lang="en-CA" sz="4000" dirty="0"/>
                    <a:t> Bullet</a:t>
                  </a:r>
                </a:p>
              </p:txBody>
            </p:sp>
          </mc:Choice>
          <mc:Fallback xmlns="">
            <p:sp>
              <p:nvSpPr>
                <p:cNvPr id="17" name="TextBox 16">
                  <a:extLst>
                    <a:ext uri="{FF2B5EF4-FFF2-40B4-BE49-F238E27FC236}">
                      <a16:creationId xmlns:a16="http://schemas.microsoft.com/office/drawing/2014/main" id="{E92267FA-C958-4A8E-ACA5-E8DABFB06962}"/>
                    </a:ext>
                  </a:extLst>
                </p:cNvPr>
                <p:cNvSpPr txBox="1">
                  <a:spLocks noRot="1" noChangeAspect="1" noMove="1" noResize="1" noEditPoints="1" noAdjustHandles="1" noChangeArrowheads="1" noChangeShapeType="1" noTextEdit="1"/>
                </p:cNvSpPr>
                <p:nvPr/>
              </p:nvSpPr>
              <p:spPr>
                <a:xfrm>
                  <a:off x="314939" y="-84273"/>
                  <a:ext cx="3069879" cy="707886"/>
                </a:xfrm>
                <a:prstGeom prst="rect">
                  <a:avLst/>
                </a:prstGeom>
                <a:blipFill>
                  <a:blip r:embed="rId8"/>
                  <a:stretch>
                    <a:fillRect l="-6275" t="-12195" r="-5490" b="-30894"/>
                  </a:stretch>
                </a:blipFill>
                <a:ln w="38100">
                  <a:solidFill>
                    <a:schemeClr val="tx1"/>
                  </a:solidFill>
                </a:ln>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9EBB935-5649-43A2-B511-2B0BC8935033}"/>
                  </a:ext>
                </a:extLst>
              </p:cNvPr>
              <p:cNvSpPr txBox="1"/>
              <p:nvPr/>
            </p:nvSpPr>
            <p:spPr>
              <a:xfrm>
                <a:off x="258725" y="2756053"/>
                <a:ext cx="2697126" cy="800219"/>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𝑡</m:t>
                          </m:r>
                        </m:e>
                      </m:acc>
                      <m:r>
                        <a:rPr lang="en-US" sz="4600" i="1">
                          <a:latin typeface="Cambria Math" panose="02040503050406030204" pitchFamily="18" charset="0"/>
                        </a:rPr>
                        <m:t>=</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m:t>
                      </m:r>
                      <m:r>
                        <a:rPr lang="en-US" sz="4600" i="1">
                          <a:solidFill>
                            <a:srgbClr val="0070C0"/>
                          </a:solidFill>
                          <a:latin typeface="Cambria Math" panose="02040503050406030204" pitchFamily="18" charset="0"/>
                        </a:rPr>
                        <m:t>𝑡</m:t>
                      </m:r>
                    </m:oMath>
                  </m:oMathPara>
                </a14:m>
                <a:endParaRPr lang="en-US" sz="4600" dirty="0">
                  <a:solidFill>
                    <a:srgbClr val="FF0000"/>
                  </a:solidFill>
                </a:endParaRPr>
              </a:p>
            </p:txBody>
          </p:sp>
        </mc:Choice>
        <mc:Fallback xmlns="">
          <p:sp>
            <p:nvSpPr>
              <p:cNvPr id="18" name="TextBox 17">
                <a:extLst>
                  <a:ext uri="{FF2B5EF4-FFF2-40B4-BE49-F238E27FC236}">
                    <a16:creationId xmlns:a16="http://schemas.microsoft.com/office/drawing/2014/main" id="{49EBB935-5649-43A2-B511-2B0BC8935033}"/>
                  </a:ext>
                </a:extLst>
              </p:cNvPr>
              <p:cNvSpPr txBox="1">
                <a:spLocks noRot="1" noChangeAspect="1" noMove="1" noResize="1" noEditPoints="1" noAdjustHandles="1" noChangeArrowheads="1" noChangeShapeType="1" noTextEdit="1"/>
              </p:cNvSpPr>
              <p:nvPr/>
            </p:nvSpPr>
            <p:spPr>
              <a:xfrm>
                <a:off x="258725" y="2756053"/>
                <a:ext cx="2697126" cy="800219"/>
              </a:xfrm>
              <a:prstGeom prst="rect">
                <a:avLst/>
              </a:prstGeom>
              <a:blipFill>
                <a:blip r:embed="rId9"/>
                <a:stretch>
                  <a:fillRect/>
                </a:stretch>
              </a:blipFill>
              <a:ln w="38100">
                <a:noFill/>
              </a:ln>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0">
            <p14:nvContentPartPr>
              <p14:cNvPr id="9" name="Ink 8">
                <a:extLst>
                  <a:ext uri="{FF2B5EF4-FFF2-40B4-BE49-F238E27FC236}">
                    <a16:creationId xmlns:a16="http://schemas.microsoft.com/office/drawing/2014/main" id="{EF89D9CE-765A-4A67-B220-7D83FD7E6416}"/>
                  </a:ext>
                </a:extLst>
              </p14:cNvPr>
              <p14:cNvContentPartPr/>
              <p14:nvPr>
                <p:extLst>
                  <p:ext uri="{42D2F446-02D8-4167-A562-619A0277C38B}">
                    <p15:isNarration xmlns:p15="http://schemas.microsoft.com/office/powerpoint/2012/main" val="1"/>
                  </p:ext>
                </p:extLst>
              </p14:nvPr>
            </p14:nvContentPartPr>
            <p14:xfrm>
              <a:off x="340560" y="870840"/>
              <a:ext cx="9306000" cy="5056200"/>
            </p14:xfrm>
          </p:contentPart>
        </mc:Choice>
        <mc:Fallback xmlns="">
          <p:pic>
            <p:nvPicPr>
              <p:cNvPr id="9" name="Ink 8">
                <a:extLst>
                  <a:ext uri="{FF2B5EF4-FFF2-40B4-BE49-F238E27FC236}">
                    <a16:creationId xmlns:a16="http://schemas.microsoft.com/office/drawing/2014/main" id="{EF89D9CE-765A-4A67-B220-7D83FD7E6416}"/>
                  </a:ext>
                </a:extLst>
              </p:cNvPr>
              <p:cNvPicPr>
                <a:picLocks noGrp="1" noRot="1" noChangeAspect="1" noMove="1" noResize="1" noEditPoints="1" noAdjustHandles="1" noChangeArrowheads="1" noChangeShapeType="1"/>
              </p:cNvPicPr>
              <p:nvPr/>
            </p:nvPicPr>
            <p:blipFill>
              <a:blip r:embed="rId11"/>
              <a:stretch>
                <a:fillRect/>
              </a:stretch>
            </p:blipFill>
            <p:spPr>
              <a:xfrm>
                <a:off x="331200" y="861480"/>
                <a:ext cx="9324720" cy="5074920"/>
              </a:xfrm>
              <a:prstGeom prst="rect">
                <a:avLst/>
              </a:prstGeom>
            </p:spPr>
          </p:pic>
        </mc:Fallback>
      </mc:AlternateContent>
    </p:spTree>
    <p:custDataLst>
      <p:tags r:id="rId1"/>
    </p:custDataLst>
    <p:extLst>
      <p:ext uri="{BB962C8B-B14F-4D97-AF65-F5344CB8AC3E}">
        <p14:creationId xmlns:p14="http://schemas.microsoft.com/office/powerpoint/2010/main" val="4291519717"/>
      </p:ext>
    </p:extLst>
  </p:cSld>
  <p:clrMapOvr>
    <a:masterClrMapping/>
  </p:clrMapOvr>
  <mc:AlternateContent xmlns:mc="http://schemas.openxmlformats.org/markup-compatibility/2006" xmlns:p14="http://schemas.microsoft.com/office/powerpoint/2010/main">
    <mc:Choice Requires="p14">
      <p:transition spd="slow" p14:dur="2000" advTm="118683"/>
    </mc:Choice>
    <mc:Fallback xmlns="">
      <p:transition spd="slow" advTm="11868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md type="call" cmd="playFrom(0.0)">
                                      <p:cBhvr>
                                        <p:cTn id="7" dur="1" fill="hold"/>
                                        <p:tgtEl>
                                          <p:spTgt spid="9"/>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98676E-CE42-4FDA-A9DE-61B009B5A664}"/>
              </a:ext>
            </a:extLst>
          </p:cNvPr>
          <p:cNvGrpSpPr/>
          <p:nvPr/>
        </p:nvGrpSpPr>
        <p:grpSpPr>
          <a:xfrm>
            <a:off x="418853" y="163830"/>
            <a:ext cx="5277458" cy="2216728"/>
            <a:chOff x="314383" y="-84273"/>
            <a:chExt cx="5277458" cy="2216728"/>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5ED6631-1046-415A-8FBD-CEFC0ECDA1C3}"/>
                    </a:ext>
                  </a:extLst>
                </p:cNvPr>
                <p:cNvSpPr txBox="1"/>
                <p:nvPr/>
              </p:nvSpPr>
              <p:spPr>
                <a:xfrm>
                  <a:off x="314383" y="624350"/>
                  <a:ext cx="5277458"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𝑡</m:t>
                            </m:r>
                          </m:e>
                        </m:acc>
                        <m:r>
                          <a:rPr lang="en-US" sz="4600" b="0" i="1" smtClean="0">
                            <a:latin typeface="Cambria Math" panose="02040503050406030204" pitchFamily="18" charset="0"/>
                          </a:rPr>
                          <m:t>=</m:t>
                        </m:r>
                        <m:r>
                          <a:rPr lang="en-US" sz="4600" i="1">
                            <a:solidFill>
                              <a:srgbClr val="0070C0"/>
                            </a:solidFill>
                            <a:latin typeface="Cambria Math" panose="02040503050406030204" pitchFamily="18" charset="0"/>
                          </a:rPr>
                          <m:t>𝑡</m:t>
                        </m:r>
                      </m:oMath>
                    </m:oMathPara>
                  </a14:m>
                  <a:endParaRPr lang="en-US" sz="4600" b="0" dirty="0"/>
                </a:p>
                <a:p>
                  <a:pPr/>
                  <a14:m>
                    <m:oMathPara xmlns:m="http://schemas.openxmlformats.org/officeDocument/2006/math">
                      <m:oMathParaPr>
                        <m:jc m:val="left"/>
                      </m:oMathParaPr>
                      <m:oMath xmlns:m="http://schemas.openxmlformats.org/officeDocument/2006/math">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𝑥</m:t>
                            </m:r>
                          </m:e>
                        </m:acc>
                        <m:r>
                          <a:rPr lang="en-US" sz="4600" b="0" i="1" smtClean="0">
                            <a:latin typeface="Cambria Math" panose="02040503050406030204" pitchFamily="18" charset="0"/>
                          </a:rPr>
                          <m:t>=</m:t>
                        </m:r>
                        <m:r>
                          <a:rPr lang="en-US" sz="4600" i="1">
                            <a:latin typeface="Cambria Math" panose="02040503050406030204" pitchFamily="18" charset="0"/>
                          </a:rPr>
                          <m:t>−</m:t>
                        </m:r>
                        <m:r>
                          <a:rPr lang="en-US" sz="4600" i="1">
                            <a:solidFill>
                              <a:srgbClr val="7030A0"/>
                            </a:solidFill>
                            <a:latin typeface="Cambria Math" panose="02040503050406030204" pitchFamily="18" charset="0"/>
                          </a:rPr>
                          <m:t>𝑣</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r>
                          <a:rPr lang="en-US" sz="4600" i="1">
                            <a:solidFill>
                              <a:srgbClr val="0070C0"/>
                            </a:solidFill>
                            <a:latin typeface="Cambria Math" panose="02040503050406030204" pitchFamily="18" charset="0"/>
                          </a:rPr>
                          <m:t>𝑥</m:t>
                        </m:r>
                      </m:oMath>
                    </m:oMathPara>
                  </a14:m>
                  <a:endParaRPr lang="en-CA" sz="4600" dirty="0"/>
                </a:p>
              </p:txBody>
            </p:sp>
          </mc:Choice>
          <mc:Fallback xmlns="">
            <p:sp>
              <p:nvSpPr>
                <p:cNvPr id="3" name="TextBox 2">
                  <a:extLst>
                    <a:ext uri="{FF2B5EF4-FFF2-40B4-BE49-F238E27FC236}">
                      <a16:creationId xmlns:a16="http://schemas.microsoft.com/office/drawing/2014/main" id="{65ED6631-1046-415A-8FBD-CEFC0ECDA1C3}"/>
                    </a:ext>
                  </a:extLst>
                </p:cNvPr>
                <p:cNvSpPr txBox="1">
                  <a:spLocks noRot="1" noChangeAspect="1" noMove="1" noResize="1" noEditPoints="1" noAdjustHandles="1" noChangeArrowheads="1" noChangeShapeType="1" noTextEdit="1"/>
                </p:cNvSpPr>
                <p:nvPr/>
              </p:nvSpPr>
              <p:spPr>
                <a:xfrm>
                  <a:off x="314383" y="624350"/>
                  <a:ext cx="5277458" cy="1508105"/>
                </a:xfrm>
                <a:prstGeom prst="rect">
                  <a:avLst/>
                </a:prstGeom>
                <a:blipFill>
                  <a:blip r:embed="rId4"/>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061D98-36F4-470D-8261-005E4092C058}"/>
                    </a:ext>
                  </a:extLst>
                </p:cNvPr>
                <p:cNvSpPr txBox="1"/>
                <p:nvPr/>
              </p:nvSpPr>
              <p:spPr>
                <a:xfrm>
                  <a:off x="314939" y="-84273"/>
                  <a:ext cx="3555782" cy="707886"/>
                </a:xfrm>
                <a:prstGeom prst="rect">
                  <a:avLst/>
                </a:prstGeom>
                <a:noFill/>
                <a:ln w="38100">
                  <a:solidFill>
                    <a:schemeClr val="tx1"/>
                  </a:solidFill>
                </a:ln>
              </p:spPr>
              <p:txBody>
                <a:bodyPr wrap="none" rtlCol="0">
                  <a:spAutoFit/>
                </a:bodyPr>
                <a:lstStyle/>
                <a:p>
                  <a:r>
                    <a:rPr lang="en-US" sz="4000" dirty="0"/>
                    <a:t>Einstein </a:t>
                  </a:r>
                  <a14:m>
                    <m:oMath xmlns:m="http://schemas.openxmlformats.org/officeDocument/2006/math">
                      <m:r>
                        <a:rPr lang="en-US" sz="4000" i="1">
                          <a:latin typeface="Cambria Math" panose="02040503050406030204" pitchFamily="18" charset="0"/>
                        </a:rPr>
                        <m:t>→</m:t>
                      </m:r>
                    </m:oMath>
                  </a14:m>
                  <a:r>
                    <a:rPr lang="en-CA" sz="4000" dirty="0"/>
                    <a:t> Train</a:t>
                  </a:r>
                </a:p>
              </p:txBody>
            </p:sp>
          </mc:Choice>
          <mc:Fallback xmlns="">
            <p:sp>
              <p:nvSpPr>
                <p:cNvPr id="4" name="TextBox 3">
                  <a:extLst>
                    <a:ext uri="{FF2B5EF4-FFF2-40B4-BE49-F238E27FC236}">
                      <a16:creationId xmlns:a16="http://schemas.microsoft.com/office/drawing/2014/main" id="{C9061D98-36F4-470D-8261-005E4092C058}"/>
                    </a:ext>
                  </a:extLst>
                </p:cNvPr>
                <p:cNvSpPr txBox="1">
                  <a:spLocks noRot="1" noChangeAspect="1" noMove="1" noResize="1" noEditPoints="1" noAdjustHandles="1" noChangeArrowheads="1" noChangeShapeType="1" noTextEdit="1"/>
                </p:cNvSpPr>
                <p:nvPr/>
              </p:nvSpPr>
              <p:spPr>
                <a:xfrm>
                  <a:off x="314939" y="-84273"/>
                  <a:ext cx="3555782" cy="707886"/>
                </a:xfrm>
                <a:prstGeom prst="rect">
                  <a:avLst/>
                </a:prstGeom>
                <a:blipFill>
                  <a:blip r:embed="rId5"/>
                  <a:stretch>
                    <a:fillRect l="-5603" t="-12295" r="-3056" b="-31967"/>
                  </a:stretch>
                </a:blipFill>
                <a:ln w="38100">
                  <a:solidFill>
                    <a:schemeClr val="tx1"/>
                  </a:solidFill>
                </a:ln>
              </p:spPr>
              <p:txBody>
                <a:bodyPr/>
                <a:lstStyle/>
                <a:p>
                  <a:r>
                    <a:rPr lang="en-CA">
                      <a:noFill/>
                    </a:rPr>
                    <a:t> </a:t>
                  </a:r>
                </a:p>
              </p:txBody>
            </p:sp>
          </mc:Fallback>
        </mc:AlternateContent>
      </p:grpSp>
      <p:grpSp>
        <p:nvGrpSpPr>
          <p:cNvPr id="10" name="Group 9">
            <a:extLst>
              <a:ext uri="{FF2B5EF4-FFF2-40B4-BE49-F238E27FC236}">
                <a16:creationId xmlns:a16="http://schemas.microsoft.com/office/drawing/2014/main" id="{065E1B25-BAB2-4BBB-8BE3-BF476EE7453D}"/>
              </a:ext>
            </a:extLst>
          </p:cNvPr>
          <p:cNvGrpSpPr/>
          <p:nvPr/>
        </p:nvGrpSpPr>
        <p:grpSpPr>
          <a:xfrm>
            <a:off x="6485692" y="167375"/>
            <a:ext cx="5277458" cy="2216728"/>
            <a:chOff x="314383" y="-84273"/>
            <a:chExt cx="5277458" cy="2216728"/>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A3DBA60-06F1-484C-B7C7-6F464441D6EF}"/>
                    </a:ext>
                  </a:extLst>
                </p:cNvPr>
                <p:cNvSpPr txBox="1"/>
                <p:nvPr/>
              </p:nvSpPr>
              <p:spPr>
                <a:xfrm>
                  <a:off x="314383" y="624350"/>
                  <a:ext cx="5277458"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𝑡</m:t>
                            </m:r>
                          </m:e>
                        </m:acc>
                        <m:r>
                          <a:rPr lang="en-US" sz="4600" b="0" i="1" smtClean="0">
                            <a:latin typeface="Cambria Math" panose="02040503050406030204" pitchFamily="18" charset="0"/>
                          </a:rPr>
                          <m:t>=</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oMath>
                    </m:oMathPara>
                  </a14:m>
                  <a:endParaRPr lang="en-US" sz="4600" b="0" dirty="0"/>
                </a:p>
                <a:p>
                  <a:pPr/>
                  <a14:m>
                    <m:oMathPara xmlns:m="http://schemas.openxmlformats.org/officeDocument/2006/math">
                      <m:oMathParaPr>
                        <m:jc m:val="left"/>
                      </m:oMathParaPr>
                      <m:oMath xmlns:m="http://schemas.openxmlformats.org/officeDocument/2006/math">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r>
                          <a:rPr lang="en-US" sz="4600" b="0" i="1" smtClean="0">
                            <a:latin typeface="Cambria Math" panose="02040503050406030204" pitchFamily="18" charset="0"/>
                          </a:rPr>
                          <m:t>=</m:t>
                        </m:r>
                        <m:r>
                          <a:rPr lang="en-US" sz="4600" i="1">
                            <a:latin typeface="Cambria Math" panose="02040503050406030204" pitchFamily="18" charset="0"/>
                          </a:rPr>
                          <m:t>−</m:t>
                        </m:r>
                        <m:r>
                          <a:rPr lang="en-US" sz="4600" i="1" smtClean="0">
                            <a:solidFill>
                              <a:srgbClr val="CC9B00"/>
                            </a:solidFill>
                            <a:latin typeface="Cambria Math" panose="02040503050406030204" pitchFamily="18" charset="0"/>
                          </a:rPr>
                          <m:t>𝑢</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oMath>
                    </m:oMathPara>
                  </a14:m>
                  <a:endParaRPr lang="en-CA" sz="4600" dirty="0"/>
                </a:p>
              </p:txBody>
            </p:sp>
          </mc:Choice>
          <mc:Fallback xmlns="">
            <p:sp>
              <p:nvSpPr>
                <p:cNvPr id="16" name="TextBox 15">
                  <a:extLst>
                    <a:ext uri="{FF2B5EF4-FFF2-40B4-BE49-F238E27FC236}">
                      <a16:creationId xmlns:a16="http://schemas.microsoft.com/office/drawing/2014/main" id="{1A3DBA60-06F1-484C-B7C7-6F464441D6EF}"/>
                    </a:ext>
                  </a:extLst>
                </p:cNvPr>
                <p:cNvSpPr txBox="1">
                  <a:spLocks noRot="1" noChangeAspect="1" noMove="1" noResize="1" noEditPoints="1" noAdjustHandles="1" noChangeArrowheads="1" noChangeShapeType="1" noTextEdit="1"/>
                </p:cNvSpPr>
                <p:nvPr/>
              </p:nvSpPr>
              <p:spPr>
                <a:xfrm>
                  <a:off x="314383" y="624350"/>
                  <a:ext cx="5277458" cy="1508105"/>
                </a:xfrm>
                <a:prstGeom prst="rect">
                  <a:avLst/>
                </a:prstGeom>
                <a:blipFill>
                  <a:blip r:embed="rId6"/>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92267FA-C958-4A8E-ACA5-E8DABFB06962}"/>
                    </a:ext>
                  </a:extLst>
                </p:cNvPr>
                <p:cNvSpPr txBox="1"/>
                <p:nvPr/>
              </p:nvSpPr>
              <p:spPr>
                <a:xfrm>
                  <a:off x="314939" y="-84273"/>
                  <a:ext cx="3069879" cy="707886"/>
                </a:xfrm>
                <a:prstGeom prst="rect">
                  <a:avLst/>
                </a:prstGeom>
                <a:noFill/>
                <a:ln w="38100">
                  <a:solidFill>
                    <a:schemeClr val="tx1"/>
                  </a:solidFill>
                </a:ln>
              </p:spPr>
              <p:txBody>
                <a:bodyPr wrap="none" rtlCol="0">
                  <a:spAutoFit/>
                </a:bodyPr>
                <a:lstStyle/>
                <a:p>
                  <a:r>
                    <a:rPr lang="en-US" sz="4000" dirty="0"/>
                    <a:t>Train </a:t>
                  </a:r>
                  <a14:m>
                    <m:oMath xmlns:m="http://schemas.openxmlformats.org/officeDocument/2006/math">
                      <m:r>
                        <a:rPr lang="en-US" sz="4000" i="1">
                          <a:latin typeface="Cambria Math" panose="02040503050406030204" pitchFamily="18" charset="0"/>
                        </a:rPr>
                        <m:t>→</m:t>
                      </m:r>
                    </m:oMath>
                  </a14:m>
                  <a:r>
                    <a:rPr lang="en-CA" sz="4000" dirty="0"/>
                    <a:t> Bullet</a:t>
                  </a:r>
                </a:p>
              </p:txBody>
            </p:sp>
          </mc:Choice>
          <mc:Fallback xmlns="">
            <p:sp>
              <p:nvSpPr>
                <p:cNvPr id="17" name="TextBox 16">
                  <a:extLst>
                    <a:ext uri="{FF2B5EF4-FFF2-40B4-BE49-F238E27FC236}">
                      <a16:creationId xmlns:a16="http://schemas.microsoft.com/office/drawing/2014/main" id="{E92267FA-C958-4A8E-ACA5-E8DABFB06962}"/>
                    </a:ext>
                  </a:extLst>
                </p:cNvPr>
                <p:cNvSpPr txBox="1">
                  <a:spLocks noRot="1" noChangeAspect="1" noMove="1" noResize="1" noEditPoints="1" noAdjustHandles="1" noChangeArrowheads="1" noChangeShapeType="1" noTextEdit="1"/>
                </p:cNvSpPr>
                <p:nvPr/>
              </p:nvSpPr>
              <p:spPr>
                <a:xfrm>
                  <a:off x="314939" y="-84273"/>
                  <a:ext cx="3069879" cy="707886"/>
                </a:xfrm>
                <a:prstGeom prst="rect">
                  <a:avLst/>
                </a:prstGeom>
                <a:blipFill>
                  <a:blip r:embed="rId7"/>
                  <a:stretch>
                    <a:fillRect l="-6275" t="-12195" r="-5490" b="-30894"/>
                  </a:stretch>
                </a:blipFill>
                <a:ln w="38100">
                  <a:solidFill>
                    <a:schemeClr val="tx1"/>
                  </a:solidFill>
                </a:ln>
              </p:spPr>
              <p:txBody>
                <a:bodyPr/>
                <a:lstStyle/>
                <a:p>
                  <a:r>
                    <a:rPr lang="en-CA">
                      <a:noFill/>
                    </a:rPr>
                    <a:t> </a:t>
                  </a:r>
                </a:p>
              </p:txBody>
            </p:sp>
          </mc:Fallback>
        </mc:AlternateContent>
      </p:grpSp>
      <p:grpSp>
        <p:nvGrpSpPr>
          <p:cNvPr id="15" name="Group 14">
            <a:extLst>
              <a:ext uri="{FF2B5EF4-FFF2-40B4-BE49-F238E27FC236}">
                <a16:creationId xmlns:a16="http://schemas.microsoft.com/office/drawing/2014/main" id="{0B3E3ABB-ECC9-41D4-826F-DC0A5628AB96}"/>
              </a:ext>
            </a:extLst>
          </p:cNvPr>
          <p:cNvGrpSpPr/>
          <p:nvPr/>
        </p:nvGrpSpPr>
        <p:grpSpPr>
          <a:xfrm>
            <a:off x="5615202" y="3531379"/>
            <a:ext cx="5277458" cy="2216728"/>
            <a:chOff x="314383" y="-84273"/>
            <a:chExt cx="5277458" cy="2216728"/>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ABC16D2-8E40-40CF-B8F9-99AEB65A8BCA}"/>
                    </a:ext>
                  </a:extLst>
                </p:cNvPr>
                <p:cNvSpPr txBox="1"/>
                <p:nvPr/>
              </p:nvSpPr>
              <p:spPr>
                <a:xfrm>
                  <a:off x="314383" y="624350"/>
                  <a:ext cx="5277458"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𝑡</m:t>
                            </m:r>
                          </m:e>
                        </m:acc>
                        <m:r>
                          <a:rPr lang="en-US" sz="4600" b="0" i="1" smtClean="0">
                            <a:latin typeface="Cambria Math" panose="02040503050406030204" pitchFamily="18" charset="0"/>
                          </a:rPr>
                          <m:t>=</m:t>
                        </m:r>
                        <m:r>
                          <a:rPr lang="en-US" sz="4600" i="1">
                            <a:solidFill>
                              <a:srgbClr val="0070C0"/>
                            </a:solidFill>
                            <a:latin typeface="Cambria Math" panose="02040503050406030204" pitchFamily="18" charset="0"/>
                          </a:rPr>
                          <m:t>𝑡</m:t>
                        </m:r>
                      </m:oMath>
                    </m:oMathPara>
                  </a14:m>
                  <a:endParaRPr lang="en-US" sz="4600" b="0" dirty="0"/>
                </a:p>
                <a:p>
                  <a:pPr/>
                  <a14:m>
                    <m:oMathPara xmlns:m="http://schemas.openxmlformats.org/officeDocument/2006/math">
                      <m:oMathParaPr>
                        <m:jc m:val="left"/>
                      </m:oMathParaPr>
                      <m:oMath xmlns:m="http://schemas.openxmlformats.org/officeDocument/2006/math">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r>
                          <a:rPr lang="en-US" sz="4600" i="1">
                            <a:latin typeface="Cambria Math" panose="02040503050406030204" pitchFamily="18" charset="0"/>
                          </a:rPr>
                          <m:t>=−</m:t>
                        </m:r>
                        <m:d>
                          <m:dPr>
                            <m:ctrlPr>
                              <a:rPr lang="en-US" sz="4600" i="1">
                                <a:latin typeface="Cambria Math" panose="02040503050406030204" pitchFamily="18" charset="0"/>
                              </a:rPr>
                            </m:ctrlPr>
                          </m:dPr>
                          <m:e>
                            <m:r>
                              <a:rPr lang="en-US" sz="4600" i="1" smtClean="0">
                                <a:solidFill>
                                  <a:srgbClr val="CC9B00"/>
                                </a:solidFill>
                                <a:latin typeface="Cambria Math" panose="02040503050406030204" pitchFamily="18" charset="0"/>
                              </a:rPr>
                              <m:t>𝑢</m:t>
                            </m:r>
                            <m:r>
                              <a:rPr lang="en-US" sz="4600" i="1">
                                <a:latin typeface="Cambria Math" panose="02040503050406030204" pitchFamily="18" charset="0"/>
                              </a:rPr>
                              <m:t>+</m:t>
                            </m:r>
                            <m:r>
                              <a:rPr lang="en-US" sz="4600" i="1">
                                <a:solidFill>
                                  <a:srgbClr val="7030A0"/>
                                </a:solidFill>
                                <a:latin typeface="Cambria Math" panose="02040503050406030204" pitchFamily="18" charset="0"/>
                              </a:rPr>
                              <m:t>𝑣</m:t>
                            </m:r>
                          </m:e>
                        </m:d>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r>
                          <a:rPr lang="en-US" sz="4600" i="1">
                            <a:solidFill>
                              <a:srgbClr val="0070C0"/>
                            </a:solidFill>
                            <a:latin typeface="Cambria Math" panose="02040503050406030204" pitchFamily="18" charset="0"/>
                          </a:rPr>
                          <m:t>𝑥</m:t>
                        </m:r>
                      </m:oMath>
                    </m:oMathPara>
                  </a14:m>
                  <a:endParaRPr lang="en-CA" sz="4600" dirty="0"/>
                </a:p>
              </p:txBody>
            </p:sp>
          </mc:Choice>
          <mc:Fallback xmlns="">
            <p:sp>
              <p:nvSpPr>
                <p:cNvPr id="19" name="TextBox 18">
                  <a:extLst>
                    <a:ext uri="{FF2B5EF4-FFF2-40B4-BE49-F238E27FC236}">
                      <a16:creationId xmlns:a16="http://schemas.microsoft.com/office/drawing/2014/main" id="{9ABC16D2-8E40-40CF-B8F9-99AEB65A8BCA}"/>
                    </a:ext>
                  </a:extLst>
                </p:cNvPr>
                <p:cNvSpPr txBox="1">
                  <a:spLocks noRot="1" noChangeAspect="1" noMove="1" noResize="1" noEditPoints="1" noAdjustHandles="1" noChangeArrowheads="1" noChangeShapeType="1" noTextEdit="1"/>
                </p:cNvSpPr>
                <p:nvPr/>
              </p:nvSpPr>
              <p:spPr>
                <a:xfrm>
                  <a:off x="314383" y="624350"/>
                  <a:ext cx="5277458" cy="1508105"/>
                </a:xfrm>
                <a:prstGeom prst="rect">
                  <a:avLst/>
                </a:prstGeom>
                <a:blipFill>
                  <a:blip r:embed="rId8"/>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008C0B9-C2AD-439B-8F7E-699DC72A5EB6}"/>
                    </a:ext>
                  </a:extLst>
                </p:cNvPr>
                <p:cNvSpPr txBox="1"/>
                <p:nvPr/>
              </p:nvSpPr>
              <p:spPr>
                <a:xfrm>
                  <a:off x="314939" y="-84273"/>
                  <a:ext cx="3689215" cy="707886"/>
                </a:xfrm>
                <a:prstGeom prst="rect">
                  <a:avLst/>
                </a:prstGeom>
                <a:noFill/>
                <a:ln w="38100">
                  <a:solidFill>
                    <a:schemeClr val="tx1"/>
                  </a:solidFill>
                </a:ln>
              </p:spPr>
              <p:txBody>
                <a:bodyPr wrap="none" rtlCol="0">
                  <a:spAutoFit/>
                </a:bodyPr>
                <a:lstStyle/>
                <a:p>
                  <a:r>
                    <a:rPr lang="en-US" sz="4000" dirty="0"/>
                    <a:t>Einstein </a:t>
                  </a:r>
                  <a14:m>
                    <m:oMath xmlns:m="http://schemas.openxmlformats.org/officeDocument/2006/math">
                      <m:r>
                        <a:rPr lang="en-US" sz="4000" i="1">
                          <a:latin typeface="Cambria Math" panose="02040503050406030204" pitchFamily="18" charset="0"/>
                        </a:rPr>
                        <m:t>→</m:t>
                      </m:r>
                    </m:oMath>
                  </a14:m>
                  <a:r>
                    <a:rPr lang="en-CA" sz="4000" dirty="0"/>
                    <a:t> Bullet</a:t>
                  </a:r>
                </a:p>
              </p:txBody>
            </p:sp>
          </mc:Choice>
          <mc:Fallback xmlns="">
            <p:sp>
              <p:nvSpPr>
                <p:cNvPr id="20" name="TextBox 19">
                  <a:extLst>
                    <a:ext uri="{FF2B5EF4-FFF2-40B4-BE49-F238E27FC236}">
                      <a16:creationId xmlns:a16="http://schemas.microsoft.com/office/drawing/2014/main" id="{0008C0B9-C2AD-439B-8F7E-699DC72A5EB6}"/>
                    </a:ext>
                  </a:extLst>
                </p:cNvPr>
                <p:cNvSpPr txBox="1">
                  <a:spLocks noRot="1" noChangeAspect="1" noMove="1" noResize="1" noEditPoints="1" noAdjustHandles="1" noChangeArrowheads="1" noChangeShapeType="1" noTextEdit="1"/>
                </p:cNvSpPr>
                <p:nvPr/>
              </p:nvSpPr>
              <p:spPr>
                <a:xfrm>
                  <a:off x="314939" y="-84273"/>
                  <a:ext cx="3689215" cy="707886"/>
                </a:xfrm>
                <a:prstGeom prst="rect">
                  <a:avLst/>
                </a:prstGeom>
                <a:blipFill>
                  <a:blip r:embed="rId9"/>
                  <a:stretch>
                    <a:fillRect l="-5237" t="-12295" r="-4583" b="-31967"/>
                  </a:stretch>
                </a:blipFill>
                <a:ln w="38100">
                  <a:solidFill>
                    <a:schemeClr val="tx1"/>
                  </a:solidFill>
                </a:ln>
              </p:spPr>
              <p:txBody>
                <a:bodyPr/>
                <a:lstStyle/>
                <a:p>
                  <a:r>
                    <a:rPr lang="en-CA">
                      <a:noFill/>
                    </a:rPr>
                    <a:t> </a:t>
                  </a:r>
                </a:p>
              </p:txBody>
            </p:sp>
          </mc:Fallback>
        </mc:AlternateContent>
      </p:grpSp>
      <p:sp>
        <p:nvSpPr>
          <p:cNvPr id="5" name="TextBox 4">
            <a:extLst>
              <a:ext uri="{FF2B5EF4-FFF2-40B4-BE49-F238E27FC236}">
                <a16:creationId xmlns:a16="http://schemas.microsoft.com/office/drawing/2014/main" id="{67E0ED42-E3F9-42AE-9EE6-1F947FA11C6E}"/>
              </a:ext>
            </a:extLst>
          </p:cNvPr>
          <p:cNvSpPr txBox="1"/>
          <p:nvPr/>
        </p:nvSpPr>
        <p:spPr>
          <a:xfrm>
            <a:off x="400050" y="3137105"/>
            <a:ext cx="5010150" cy="1323439"/>
          </a:xfrm>
          <a:prstGeom prst="rect">
            <a:avLst/>
          </a:prstGeom>
          <a:noFill/>
        </p:spPr>
        <p:txBody>
          <a:bodyPr wrap="square" rtlCol="0">
            <a:spAutoFit/>
          </a:bodyPr>
          <a:lstStyle/>
          <a:p>
            <a:r>
              <a:rPr lang="en-US" sz="4000" dirty="0"/>
              <a:t>Velocity Addition Rule for Galilean Relativity:</a:t>
            </a:r>
            <a:endParaRPr lang="en-CA" sz="4000" dirty="0"/>
          </a:p>
        </p:txBody>
      </p:sp>
      <p:grpSp>
        <p:nvGrpSpPr>
          <p:cNvPr id="27" name="Group 26">
            <a:extLst>
              <a:ext uri="{FF2B5EF4-FFF2-40B4-BE49-F238E27FC236}">
                <a16:creationId xmlns:a16="http://schemas.microsoft.com/office/drawing/2014/main" id="{54398703-634D-4D90-943A-9F1564A39210}"/>
              </a:ext>
            </a:extLst>
          </p:cNvPr>
          <p:cNvGrpSpPr/>
          <p:nvPr/>
        </p:nvGrpSpPr>
        <p:grpSpPr>
          <a:xfrm>
            <a:off x="704850" y="4337255"/>
            <a:ext cx="3962400" cy="2196763"/>
            <a:chOff x="476250" y="4337255"/>
            <a:chExt cx="3962400" cy="2196763"/>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EEBFDAD-BBD9-48C8-85E9-282CD25865A7}"/>
                    </a:ext>
                  </a:extLst>
                </p:cNvPr>
                <p:cNvSpPr txBox="1"/>
                <p:nvPr/>
              </p:nvSpPr>
              <p:spPr>
                <a:xfrm>
                  <a:off x="1028700" y="5518355"/>
                  <a:ext cx="2838450"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i="1" smtClean="0">
                            <a:solidFill>
                              <a:srgbClr val="CC9B00"/>
                            </a:solidFill>
                            <a:latin typeface="Cambria Math" panose="02040503050406030204" pitchFamily="18" charset="0"/>
                          </a:rPr>
                          <m:t>𝑢</m:t>
                        </m:r>
                        <m:r>
                          <a:rPr lang="en-US" sz="6000" i="1">
                            <a:latin typeface="Cambria Math" panose="02040503050406030204" pitchFamily="18" charset="0"/>
                          </a:rPr>
                          <m:t>+</m:t>
                        </m:r>
                        <m:r>
                          <a:rPr lang="en-US" sz="6000" i="1">
                            <a:solidFill>
                              <a:srgbClr val="7030A0"/>
                            </a:solidFill>
                            <a:latin typeface="Cambria Math" panose="02040503050406030204" pitchFamily="18" charset="0"/>
                          </a:rPr>
                          <m:t>𝑣</m:t>
                        </m:r>
                      </m:oMath>
                    </m:oMathPara>
                  </a14:m>
                  <a:endParaRPr lang="en-CA" sz="4000" dirty="0"/>
                </a:p>
              </p:txBody>
            </p:sp>
          </mc:Choice>
          <mc:Fallback xmlns="">
            <p:sp>
              <p:nvSpPr>
                <p:cNvPr id="21" name="TextBox 20">
                  <a:extLst>
                    <a:ext uri="{FF2B5EF4-FFF2-40B4-BE49-F238E27FC236}">
                      <a16:creationId xmlns:a16="http://schemas.microsoft.com/office/drawing/2014/main" id="{8EEBFDAD-BBD9-48C8-85E9-282CD25865A7}"/>
                    </a:ext>
                  </a:extLst>
                </p:cNvPr>
                <p:cNvSpPr txBox="1">
                  <a:spLocks noRot="1" noChangeAspect="1" noMove="1" noResize="1" noEditPoints="1" noAdjustHandles="1" noChangeArrowheads="1" noChangeShapeType="1" noTextEdit="1"/>
                </p:cNvSpPr>
                <p:nvPr/>
              </p:nvSpPr>
              <p:spPr>
                <a:xfrm>
                  <a:off x="1028700" y="5518355"/>
                  <a:ext cx="2838450" cy="1015663"/>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8B93F6E-8651-43C5-B26D-B0959DA35E0F}"/>
                    </a:ext>
                  </a:extLst>
                </p:cNvPr>
                <p:cNvSpPr txBox="1"/>
                <p:nvPr/>
              </p:nvSpPr>
              <p:spPr>
                <a:xfrm>
                  <a:off x="476250" y="4337255"/>
                  <a:ext cx="1238250"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800" i="1" smtClean="0">
                            <a:solidFill>
                              <a:srgbClr val="CC9B00"/>
                            </a:solidFill>
                            <a:latin typeface="Cambria Math" panose="02040503050406030204" pitchFamily="18" charset="0"/>
                          </a:rPr>
                          <m:t>𝑢</m:t>
                        </m:r>
                      </m:oMath>
                    </m:oMathPara>
                  </a14:m>
                  <a:endParaRPr lang="en-CA" sz="3200" dirty="0"/>
                </a:p>
              </p:txBody>
            </p:sp>
          </mc:Choice>
          <mc:Fallback xmlns="">
            <p:sp>
              <p:nvSpPr>
                <p:cNvPr id="22" name="TextBox 21">
                  <a:extLst>
                    <a:ext uri="{FF2B5EF4-FFF2-40B4-BE49-F238E27FC236}">
                      <a16:creationId xmlns:a16="http://schemas.microsoft.com/office/drawing/2014/main" id="{B8B93F6E-8651-43C5-B26D-B0959DA35E0F}"/>
                    </a:ext>
                  </a:extLst>
                </p:cNvPr>
                <p:cNvSpPr txBox="1">
                  <a:spLocks noRot="1" noChangeAspect="1" noMove="1" noResize="1" noEditPoints="1" noAdjustHandles="1" noChangeArrowheads="1" noChangeShapeType="1" noTextEdit="1"/>
                </p:cNvSpPr>
                <p:nvPr/>
              </p:nvSpPr>
              <p:spPr>
                <a:xfrm>
                  <a:off x="476250" y="4337255"/>
                  <a:ext cx="1238250" cy="830997"/>
                </a:xfrm>
                <a:prstGeom prst="rect">
                  <a:avLst/>
                </a:prstGeom>
                <a:blipFill>
                  <a:blip r:embed="rId11"/>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A05A754-C9C7-4A39-8B02-0BF7FE8E5383}"/>
                    </a:ext>
                  </a:extLst>
                </p:cNvPr>
                <p:cNvSpPr txBox="1"/>
                <p:nvPr/>
              </p:nvSpPr>
              <p:spPr>
                <a:xfrm>
                  <a:off x="3200400" y="4356305"/>
                  <a:ext cx="1238250"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800" i="1">
                            <a:solidFill>
                              <a:srgbClr val="7030A0"/>
                            </a:solidFill>
                            <a:latin typeface="Cambria Math" panose="02040503050406030204" pitchFamily="18" charset="0"/>
                          </a:rPr>
                          <m:t>𝑣</m:t>
                        </m:r>
                      </m:oMath>
                    </m:oMathPara>
                  </a14:m>
                  <a:endParaRPr lang="en-CA" sz="3200" dirty="0"/>
                </a:p>
              </p:txBody>
            </p:sp>
          </mc:Choice>
          <mc:Fallback xmlns="">
            <p:sp>
              <p:nvSpPr>
                <p:cNvPr id="23" name="TextBox 22">
                  <a:extLst>
                    <a:ext uri="{FF2B5EF4-FFF2-40B4-BE49-F238E27FC236}">
                      <a16:creationId xmlns:a16="http://schemas.microsoft.com/office/drawing/2014/main" id="{1A05A754-C9C7-4A39-8B02-0BF7FE8E5383}"/>
                    </a:ext>
                  </a:extLst>
                </p:cNvPr>
                <p:cNvSpPr txBox="1">
                  <a:spLocks noRot="1" noChangeAspect="1" noMove="1" noResize="1" noEditPoints="1" noAdjustHandles="1" noChangeArrowheads="1" noChangeShapeType="1" noTextEdit="1"/>
                </p:cNvSpPr>
                <p:nvPr/>
              </p:nvSpPr>
              <p:spPr>
                <a:xfrm>
                  <a:off x="3200400" y="4356305"/>
                  <a:ext cx="1238250" cy="830997"/>
                </a:xfrm>
                <a:prstGeom prst="rect">
                  <a:avLst/>
                </a:prstGeom>
                <a:blipFill>
                  <a:blip r:embed="rId12"/>
                  <a:stretch>
                    <a:fillRect/>
                  </a:stretch>
                </a:blipFill>
              </p:spPr>
              <p:txBody>
                <a:bodyPr/>
                <a:lstStyle/>
                <a:p>
                  <a:r>
                    <a:rPr lang="en-CA">
                      <a:noFill/>
                    </a:rPr>
                    <a:t> </a:t>
                  </a:r>
                </a:p>
              </p:txBody>
            </p:sp>
          </mc:Fallback>
        </mc:AlternateContent>
        <p:cxnSp>
          <p:nvCxnSpPr>
            <p:cNvPr id="7" name="Straight Arrow Connector 6">
              <a:extLst>
                <a:ext uri="{FF2B5EF4-FFF2-40B4-BE49-F238E27FC236}">
                  <a16:creationId xmlns:a16="http://schemas.microsoft.com/office/drawing/2014/main" id="{63A0BD74-FE86-4791-B789-77E6EA021494}"/>
                </a:ext>
              </a:extLst>
            </p:cNvPr>
            <p:cNvCxnSpPr>
              <a:cxnSpLocks/>
            </p:cNvCxnSpPr>
            <p:nvPr/>
          </p:nvCxnSpPr>
          <p:spPr>
            <a:xfrm>
              <a:off x="1314450" y="5124450"/>
              <a:ext cx="323850" cy="6858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55FD104-234A-4527-B502-80FFC95B0B47}"/>
                </a:ext>
              </a:extLst>
            </p:cNvPr>
            <p:cNvCxnSpPr>
              <a:cxnSpLocks/>
            </p:cNvCxnSpPr>
            <p:nvPr/>
          </p:nvCxnSpPr>
          <p:spPr>
            <a:xfrm flipH="1">
              <a:off x="3295650" y="5162550"/>
              <a:ext cx="304800" cy="6477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14="http://schemas.microsoft.com/office/powerpoint/2010/main" xmlns:iact="http://schemas.microsoft.com/office/powerpoint/2014/inkAction">
        <mc:Choice Requires="p14 iact">
          <p:contentPart p14:bwMode="auto" r:id="rId13">
            <p14:nvContentPartPr>
              <p14:cNvPr id="6" name="Ink 5">
                <a:extLst>
                  <a:ext uri="{FF2B5EF4-FFF2-40B4-BE49-F238E27FC236}">
                    <a16:creationId xmlns:a16="http://schemas.microsoft.com/office/drawing/2014/main" id="{9CAD8A35-F2AD-4E51-97C2-4372FD3BC2F9}"/>
                  </a:ext>
                </a:extLst>
              </p14:cNvPr>
              <p14:cNvContentPartPr/>
              <p14:nvPr>
                <p:extLst>
                  <p:ext uri="{42D2F446-02D8-4167-A562-619A0277C38B}">
                    <p15:isNarration xmlns:p15="http://schemas.microsoft.com/office/powerpoint/2012/main" val="1"/>
                  </p:ext>
                </p:extLst>
              </p14:nvPr>
            </p14:nvContentPartPr>
            <p14:xfrm>
              <a:off x="7353360" y="5673600"/>
              <a:ext cx="1742760" cy="152280"/>
            </p14:xfrm>
          </p:contentPart>
        </mc:Choice>
        <mc:Fallback xmlns="">
          <p:pic>
            <p:nvPicPr>
              <p:cNvPr id="6" name="Ink 5">
                <a:extLst>
                  <a:ext uri="{FF2B5EF4-FFF2-40B4-BE49-F238E27FC236}">
                    <a16:creationId xmlns:a16="http://schemas.microsoft.com/office/drawing/2014/main" id="{9CAD8A35-F2AD-4E51-97C2-4372FD3BC2F9}"/>
                  </a:ext>
                </a:extLst>
              </p:cNvPr>
              <p:cNvPicPr>
                <a:picLocks noGrp="1" noRot="1" noChangeAspect="1" noMove="1" noResize="1" noEditPoints="1" noAdjustHandles="1" noChangeArrowheads="1" noChangeShapeType="1"/>
              </p:cNvPicPr>
              <p:nvPr/>
            </p:nvPicPr>
            <p:blipFill>
              <a:blip r:embed="rId14"/>
              <a:stretch>
                <a:fillRect/>
              </a:stretch>
            </p:blipFill>
            <p:spPr>
              <a:xfrm>
                <a:off x="7344000" y="5664240"/>
                <a:ext cx="1761480" cy="171000"/>
              </a:xfrm>
              <a:prstGeom prst="rect">
                <a:avLst/>
              </a:prstGeom>
            </p:spPr>
          </p:pic>
        </mc:Fallback>
      </mc:AlternateContent>
    </p:spTree>
    <p:custDataLst>
      <p:tags r:id="rId1"/>
    </p:custDataLst>
    <p:extLst>
      <p:ext uri="{BB962C8B-B14F-4D97-AF65-F5344CB8AC3E}">
        <p14:creationId xmlns:p14="http://schemas.microsoft.com/office/powerpoint/2010/main" val="1906349121"/>
      </p:ext>
    </p:extLst>
  </p:cSld>
  <p:clrMapOvr>
    <a:masterClrMapping/>
  </p:clrMapOvr>
  <mc:AlternateContent xmlns:mc="http://schemas.openxmlformats.org/markup-compatibility/2006" xmlns:p14="http://schemas.microsoft.com/office/powerpoint/2010/main">
    <mc:Choice Requires="p14">
      <p:transition spd="slow" p14:dur="2000" advTm="14997"/>
    </mc:Choice>
    <mc:Fallback xmlns="">
      <p:transition spd="slow" advTm="149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md type="call" cmd="playFrom(0.0)">
                                      <p:cBhvr>
                                        <p:cTn id="7" dur="1" fill="hold"/>
                                        <p:tgtEl>
                                          <p:spTgt spid="6"/>
                                        </p:tgtEl>
                                      </p:cBhvr>
                                    </p:cmd>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up)">
                                      <p:cBhvr>
                                        <p:cTn id="2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98676E-CE42-4FDA-A9DE-61B009B5A664}"/>
              </a:ext>
            </a:extLst>
          </p:cNvPr>
          <p:cNvGrpSpPr/>
          <p:nvPr/>
        </p:nvGrpSpPr>
        <p:grpSpPr>
          <a:xfrm>
            <a:off x="418853" y="163830"/>
            <a:ext cx="5277458" cy="2216728"/>
            <a:chOff x="314383" y="-84273"/>
            <a:chExt cx="5277458" cy="2216728"/>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5ED6631-1046-415A-8FBD-CEFC0ECDA1C3}"/>
                    </a:ext>
                  </a:extLst>
                </p:cNvPr>
                <p:cNvSpPr txBox="1"/>
                <p:nvPr/>
              </p:nvSpPr>
              <p:spPr>
                <a:xfrm>
                  <a:off x="314383" y="624350"/>
                  <a:ext cx="5277458"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𝑡</m:t>
                            </m:r>
                          </m:e>
                        </m:acc>
                        <m:r>
                          <a:rPr lang="en-US" sz="4600" b="0" i="1" smtClean="0">
                            <a:latin typeface="Cambria Math" panose="02040503050406030204" pitchFamily="18" charset="0"/>
                          </a:rPr>
                          <m:t>=</m:t>
                        </m:r>
                        <m:r>
                          <a:rPr lang="en-US" sz="4600" i="1">
                            <a:solidFill>
                              <a:srgbClr val="0070C0"/>
                            </a:solidFill>
                            <a:latin typeface="Cambria Math" panose="02040503050406030204" pitchFamily="18" charset="0"/>
                          </a:rPr>
                          <m:t>𝑡</m:t>
                        </m:r>
                      </m:oMath>
                    </m:oMathPara>
                  </a14:m>
                  <a:endParaRPr lang="en-US" sz="4600" b="0" dirty="0"/>
                </a:p>
                <a:p>
                  <a:pPr/>
                  <a14:m>
                    <m:oMathPara xmlns:m="http://schemas.openxmlformats.org/officeDocument/2006/math">
                      <m:oMathParaPr>
                        <m:jc m:val="left"/>
                      </m:oMathParaPr>
                      <m:oMath xmlns:m="http://schemas.openxmlformats.org/officeDocument/2006/math">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𝑥</m:t>
                            </m:r>
                          </m:e>
                        </m:acc>
                        <m:r>
                          <a:rPr lang="en-US" sz="4600" b="0" i="1" smtClean="0">
                            <a:latin typeface="Cambria Math" panose="02040503050406030204" pitchFamily="18" charset="0"/>
                          </a:rPr>
                          <m:t>=</m:t>
                        </m:r>
                        <m:r>
                          <a:rPr lang="en-US" sz="4600" i="1">
                            <a:latin typeface="Cambria Math" panose="02040503050406030204" pitchFamily="18" charset="0"/>
                          </a:rPr>
                          <m:t>−</m:t>
                        </m:r>
                        <m:r>
                          <a:rPr lang="en-US" sz="4600" i="1">
                            <a:solidFill>
                              <a:srgbClr val="7030A0"/>
                            </a:solidFill>
                            <a:latin typeface="Cambria Math" panose="02040503050406030204" pitchFamily="18" charset="0"/>
                          </a:rPr>
                          <m:t>𝑣</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r>
                          <a:rPr lang="en-US" sz="4600" i="1">
                            <a:solidFill>
                              <a:srgbClr val="0070C0"/>
                            </a:solidFill>
                            <a:latin typeface="Cambria Math" panose="02040503050406030204" pitchFamily="18" charset="0"/>
                          </a:rPr>
                          <m:t>𝑥</m:t>
                        </m:r>
                      </m:oMath>
                    </m:oMathPara>
                  </a14:m>
                  <a:endParaRPr lang="en-CA" sz="4600" dirty="0"/>
                </a:p>
              </p:txBody>
            </p:sp>
          </mc:Choice>
          <mc:Fallback xmlns="">
            <p:sp>
              <p:nvSpPr>
                <p:cNvPr id="3" name="TextBox 2">
                  <a:extLst>
                    <a:ext uri="{FF2B5EF4-FFF2-40B4-BE49-F238E27FC236}">
                      <a16:creationId xmlns:a16="http://schemas.microsoft.com/office/drawing/2014/main" id="{65ED6631-1046-415A-8FBD-CEFC0ECDA1C3}"/>
                    </a:ext>
                  </a:extLst>
                </p:cNvPr>
                <p:cNvSpPr txBox="1">
                  <a:spLocks noRot="1" noChangeAspect="1" noMove="1" noResize="1" noEditPoints="1" noAdjustHandles="1" noChangeArrowheads="1" noChangeShapeType="1" noTextEdit="1"/>
                </p:cNvSpPr>
                <p:nvPr/>
              </p:nvSpPr>
              <p:spPr>
                <a:xfrm>
                  <a:off x="314383" y="624350"/>
                  <a:ext cx="5277458" cy="1508105"/>
                </a:xfrm>
                <a:prstGeom prst="rect">
                  <a:avLst/>
                </a:prstGeom>
                <a:blipFill>
                  <a:blip r:embed="rId4"/>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061D98-36F4-470D-8261-005E4092C058}"/>
                    </a:ext>
                  </a:extLst>
                </p:cNvPr>
                <p:cNvSpPr txBox="1"/>
                <p:nvPr/>
              </p:nvSpPr>
              <p:spPr>
                <a:xfrm>
                  <a:off x="314939" y="-84273"/>
                  <a:ext cx="3555782" cy="707886"/>
                </a:xfrm>
                <a:prstGeom prst="rect">
                  <a:avLst/>
                </a:prstGeom>
                <a:noFill/>
                <a:ln w="38100">
                  <a:solidFill>
                    <a:schemeClr val="tx1"/>
                  </a:solidFill>
                </a:ln>
              </p:spPr>
              <p:txBody>
                <a:bodyPr wrap="none" rtlCol="0">
                  <a:spAutoFit/>
                </a:bodyPr>
                <a:lstStyle/>
                <a:p>
                  <a:r>
                    <a:rPr lang="en-US" sz="4000" dirty="0"/>
                    <a:t>Einstein </a:t>
                  </a:r>
                  <a14:m>
                    <m:oMath xmlns:m="http://schemas.openxmlformats.org/officeDocument/2006/math">
                      <m:r>
                        <a:rPr lang="en-US" sz="4000" i="1">
                          <a:latin typeface="Cambria Math" panose="02040503050406030204" pitchFamily="18" charset="0"/>
                        </a:rPr>
                        <m:t>→</m:t>
                      </m:r>
                    </m:oMath>
                  </a14:m>
                  <a:r>
                    <a:rPr lang="en-CA" sz="4000" dirty="0"/>
                    <a:t> Train</a:t>
                  </a:r>
                </a:p>
              </p:txBody>
            </p:sp>
          </mc:Choice>
          <mc:Fallback xmlns="">
            <p:sp>
              <p:nvSpPr>
                <p:cNvPr id="4" name="TextBox 3">
                  <a:extLst>
                    <a:ext uri="{FF2B5EF4-FFF2-40B4-BE49-F238E27FC236}">
                      <a16:creationId xmlns:a16="http://schemas.microsoft.com/office/drawing/2014/main" id="{C9061D98-36F4-470D-8261-005E4092C058}"/>
                    </a:ext>
                  </a:extLst>
                </p:cNvPr>
                <p:cNvSpPr txBox="1">
                  <a:spLocks noRot="1" noChangeAspect="1" noMove="1" noResize="1" noEditPoints="1" noAdjustHandles="1" noChangeArrowheads="1" noChangeShapeType="1" noTextEdit="1"/>
                </p:cNvSpPr>
                <p:nvPr/>
              </p:nvSpPr>
              <p:spPr>
                <a:xfrm>
                  <a:off x="314939" y="-84273"/>
                  <a:ext cx="3555782" cy="707886"/>
                </a:xfrm>
                <a:prstGeom prst="rect">
                  <a:avLst/>
                </a:prstGeom>
                <a:blipFill>
                  <a:blip r:embed="rId5"/>
                  <a:stretch>
                    <a:fillRect l="-5603" t="-12295" r="-3056" b="-31967"/>
                  </a:stretch>
                </a:blipFill>
                <a:ln w="38100">
                  <a:solidFill>
                    <a:schemeClr val="tx1"/>
                  </a:solidFill>
                </a:ln>
              </p:spPr>
              <p:txBody>
                <a:bodyPr/>
                <a:lstStyle/>
                <a:p>
                  <a:r>
                    <a:rPr lang="en-CA">
                      <a:noFill/>
                    </a:rPr>
                    <a:t> </a:t>
                  </a:r>
                </a:p>
              </p:txBody>
            </p:sp>
          </mc:Fallback>
        </mc:AlternateContent>
      </p:grpSp>
      <p:grpSp>
        <p:nvGrpSpPr>
          <p:cNvPr id="10" name="Group 9">
            <a:extLst>
              <a:ext uri="{FF2B5EF4-FFF2-40B4-BE49-F238E27FC236}">
                <a16:creationId xmlns:a16="http://schemas.microsoft.com/office/drawing/2014/main" id="{065E1B25-BAB2-4BBB-8BE3-BF476EE7453D}"/>
              </a:ext>
            </a:extLst>
          </p:cNvPr>
          <p:cNvGrpSpPr/>
          <p:nvPr/>
        </p:nvGrpSpPr>
        <p:grpSpPr>
          <a:xfrm>
            <a:off x="6485692" y="167375"/>
            <a:ext cx="5277458" cy="2216728"/>
            <a:chOff x="314383" y="-84273"/>
            <a:chExt cx="5277458" cy="2216728"/>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A3DBA60-06F1-484C-B7C7-6F464441D6EF}"/>
                    </a:ext>
                  </a:extLst>
                </p:cNvPr>
                <p:cNvSpPr txBox="1"/>
                <p:nvPr/>
              </p:nvSpPr>
              <p:spPr>
                <a:xfrm>
                  <a:off x="314383" y="624350"/>
                  <a:ext cx="5277458"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𝑡</m:t>
                            </m:r>
                          </m:e>
                        </m:acc>
                        <m:r>
                          <a:rPr lang="en-US" sz="4600" b="0" i="1" smtClean="0">
                            <a:latin typeface="Cambria Math" panose="02040503050406030204" pitchFamily="18" charset="0"/>
                          </a:rPr>
                          <m:t>=</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oMath>
                    </m:oMathPara>
                  </a14:m>
                  <a:endParaRPr lang="en-US" sz="4600" b="0" dirty="0"/>
                </a:p>
                <a:p>
                  <a:pPr/>
                  <a14:m>
                    <m:oMathPara xmlns:m="http://schemas.openxmlformats.org/officeDocument/2006/math">
                      <m:oMathParaPr>
                        <m:jc m:val="left"/>
                      </m:oMathParaPr>
                      <m:oMath xmlns:m="http://schemas.openxmlformats.org/officeDocument/2006/math">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r>
                          <a:rPr lang="en-US" sz="4600" b="0" i="1" smtClean="0">
                            <a:latin typeface="Cambria Math" panose="02040503050406030204" pitchFamily="18" charset="0"/>
                          </a:rPr>
                          <m:t>=</m:t>
                        </m:r>
                        <m:r>
                          <a:rPr lang="en-US" sz="4600" i="1">
                            <a:latin typeface="Cambria Math" panose="02040503050406030204" pitchFamily="18" charset="0"/>
                          </a:rPr>
                          <m:t>−</m:t>
                        </m:r>
                        <m:r>
                          <a:rPr lang="en-US" sz="4600" i="1" smtClean="0">
                            <a:solidFill>
                              <a:srgbClr val="CC9B00"/>
                            </a:solidFill>
                            <a:latin typeface="Cambria Math" panose="02040503050406030204" pitchFamily="18" charset="0"/>
                          </a:rPr>
                          <m:t>𝑢</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oMath>
                    </m:oMathPara>
                  </a14:m>
                  <a:endParaRPr lang="en-CA" sz="4600" dirty="0"/>
                </a:p>
              </p:txBody>
            </p:sp>
          </mc:Choice>
          <mc:Fallback xmlns="">
            <p:sp>
              <p:nvSpPr>
                <p:cNvPr id="16" name="TextBox 15">
                  <a:extLst>
                    <a:ext uri="{FF2B5EF4-FFF2-40B4-BE49-F238E27FC236}">
                      <a16:creationId xmlns:a16="http://schemas.microsoft.com/office/drawing/2014/main" id="{1A3DBA60-06F1-484C-B7C7-6F464441D6EF}"/>
                    </a:ext>
                  </a:extLst>
                </p:cNvPr>
                <p:cNvSpPr txBox="1">
                  <a:spLocks noRot="1" noChangeAspect="1" noMove="1" noResize="1" noEditPoints="1" noAdjustHandles="1" noChangeArrowheads="1" noChangeShapeType="1" noTextEdit="1"/>
                </p:cNvSpPr>
                <p:nvPr/>
              </p:nvSpPr>
              <p:spPr>
                <a:xfrm>
                  <a:off x="314383" y="624350"/>
                  <a:ext cx="5277458" cy="1508105"/>
                </a:xfrm>
                <a:prstGeom prst="rect">
                  <a:avLst/>
                </a:prstGeom>
                <a:blipFill>
                  <a:blip r:embed="rId6"/>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92267FA-C958-4A8E-ACA5-E8DABFB06962}"/>
                    </a:ext>
                  </a:extLst>
                </p:cNvPr>
                <p:cNvSpPr txBox="1"/>
                <p:nvPr/>
              </p:nvSpPr>
              <p:spPr>
                <a:xfrm>
                  <a:off x="314939" y="-84273"/>
                  <a:ext cx="3069879" cy="707886"/>
                </a:xfrm>
                <a:prstGeom prst="rect">
                  <a:avLst/>
                </a:prstGeom>
                <a:noFill/>
                <a:ln w="38100">
                  <a:solidFill>
                    <a:schemeClr val="tx1"/>
                  </a:solidFill>
                </a:ln>
              </p:spPr>
              <p:txBody>
                <a:bodyPr wrap="none" rtlCol="0">
                  <a:spAutoFit/>
                </a:bodyPr>
                <a:lstStyle/>
                <a:p>
                  <a:r>
                    <a:rPr lang="en-US" sz="4000" dirty="0"/>
                    <a:t>Train </a:t>
                  </a:r>
                  <a14:m>
                    <m:oMath xmlns:m="http://schemas.openxmlformats.org/officeDocument/2006/math">
                      <m:r>
                        <a:rPr lang="en-US" sz="4000" i="1">
                          <a:latin typeface="Cambria Math" panose="02040503050406030204" pitchFamily="18" charset="0"/>
                        </a:rPr>
                        <m:t>→</m:t>
                      </m:r>
                    </m:oMath>
                  </a14:m>
                  <a:r>
                    <a:rPr lang="en-CA" sz="4000" dirty="0"/>
                    <a:t> Bullet</a:t>
                  </a:r>
                </a:p>
              </p:txBody>
            </p:sp>
          </mc:Choice>
          <mc:Fallback xmlns="">
            <p:sp>
              <p:nvSpPr>
                <p:cNvPr id="17" name="TextBox 16">
                  <a:extLst>
                    <a:ext uri="{FF2B5EF4-FFF2-40B4-BE49-F238E27FC236}">
                      <a16:creationId xmlns:a16="http://schemas.microsoft.com/office/drawing/2014/main" id="{E92267FA-C958-4A8E-ACA5-E8DABFB06962}"/>
                    </a:ext>
                  </a:extLst>
                </p:cNvPr>
                <p:cNvSpPr txBox="1">
                  <a:spLocks noRot="1" noChangeAspect="1" noMove="1" noResize="1" noEditPoints="1" noAdjustHandles="1" noChangeArrowheads="1" noChangeShapeType="1" noTextEdit="1"/>
                </p:cNvSpPr>
                <p:nvPr/>
              </p:nvSpPr>
              <p:spPr>
                <a:xfrm>
                  <a:off x="314939" y="-84273"/>
                  <a:ext cx="3069879" cy="707886"/>
                </a:xfrm>
                <a:prstGeom prst="rect">
                  <a:avLst/>
                </a:prstGeom>
                <a:blipFill>
                  <a:blip r:embed="rId7"/>
                  <a:stretch>
                    <a:fillRect l="-6275" t="-12195" r="-5490" b="-30894"/>
                  </a:stretch>
                </a:blipFill>
                <a:ln w="38100">
                  <a:solidFill>
                    <a:schemeClr val="tx1"/>
                  </a:solidFill>
                </a:ln>
              </p:spPr>
              <p:txBody>
                <a:bodyPr/>
                <a:lstStyle/>
                <a:p>
                  <a:r>
                    <a:rPr lang="en-CA">
                      <a:noFill/>
                    </a:rPr>
                    <a:t> </a:t>
                  </a:r>
                </a:p>
              </p:txBody>
            </p:sp>
          </mc:Fallback>
        </mc:AlternateContent>
      </p:grpSp>
    </p:spTree>
    <p:custDataLst>
      <p:tags r:id="rId1"/>
    </p:custDataLst>
    <p:extLst>
      <p:ext uri="{BB962C8B-B14F-4D97-AF65-F5344CB8AC3E}">
        <p14:creationId xmlns:p14="http://schemas.microsoft.com/office/powerpoint/2010/main" val="346294651"/>
      </p:ext>
    </p:extLst>
  </p:cSld>
  <p:clrMapOvr>
    <a:masterClrMapping/>
  </p:clrMapOvr>
  <mc:AlternateContent xmlns:mc="http://schemas.openxmlformats.org/markup-compatibility/2006" xmlns:p14="http://schemas.microsoft.com/office/powerpoint/2010/main">
    <mc:Choice Requires="p14">
      <p:transition spd="med" p14:dur="700" advTm="14997">
        <p:fade/>
      </p:transition>
    </mc:Choice>
    <mc:Fallback xmlns="">
      <p:transition spd="med" advTm="14997">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98676E-CE42-4FDA-A9DE-61B009B5A664}"/>
              </a:ext>
            </a:extLst>
          </p:cNvPr>
          <p:cNvGrpSpPr/>
          <p:nvPr/>
        </p:nvGrpSpPr>
        <p:grpSpPr>
          <a:xfrm>
            <a:off x="418853" y="163830"/>
            <a:ext cx="5277458" cy="2060853"/>
            <a:chOff x="314383" y="-84273"/>
            <a:chExt cx="5277458" cy="2060853"/>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5ED6631-1046-415A-8FBD-CEFC0ECDA1C3}"/>
                    </a:ext>
                  </a:extLst>
                </p:cNvPr>
                <p:cNvSpPr txBox="1"/>
                <p:nvPr/>
              </p:nvSpPr>
              <p:spPr>
                <a:xfrm>
                  <a:off x="314383" y="624350"/>
                  <a:ext cx="5277458" cy="1352230"/>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4600" i="1">
                                <a:latin typeface="Cambria Math" panose="02040503050406030204" pitchFamily="18" charset="0"/>
                              </a:rPr>
                            </m:ctrlPr>
                          </m:dPr>
                          <m:e>
                            <m:eqArr>
                              <m:eqArrPr>
                                <m:ctrlPr>
                                  <a:rPr lang="en-US" sz="4600" i="1">
                                    <a:latin typeface="Cambria Math" panose="02040503050406030204" pitchFamily="18" charset="0"/>
                                  </a:rPr>
                                </m:ctrlPr>
                              </m:eqArrPr>
                              <m:e>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e>
                              <m:e>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eqArr>
                          </m:e>
                        </m:d>
                        <m:r>
                          <a:rPr lang="en-US" sz="4600" i="1">
                            <a:latin typeface="Cambria Math" panose="02040503050406030204" pitchFamily="18" charset="0"/>
                          </a:rPr>
                          <m:t>=</m:t>
                        </m:r>
                        <m:d>
                          <m:dPr>
                            <m:begChr m:val="["/>
                            <m:endChr m:val="]"/>
                            <m:ctrlPr>
                              <a:rPr lang="en-US" sz="4600" i="1">
                                <a:latin typeface="Cambria Math" panose="02040503050406030204" pitchFamily="18" charset="0"/>
                              </a:rPr>
                            </m:ctrlPr>
                          </m:dPr>
                          <m:e>
                            <m:m>
                              <m:mPr>
                                <m:mcs>
                                  <m:mc>
                                    <m:mcPr>
                                      <m:count m:val="2"/>
                                      <m:mcJc m:val="center"/>
                                    </m:mcPr>
                                  </m:mc>
                                </m:mcs>
                                <m:ctrlPr>
                                  <a:rPr lang="en-US" sz="4600" i="1">
                                    <a:latin typeface="Cambria Math" panose="02040503050406030204" pitchFamily="18" charset="0"/>
                                  </a:rPr>
                                </m:ctrlPr>
                              </m:mPr>
                              <m:mr>
                                <m:e>
                                  <m:r>
                                    <a:rPr lang="en-US" sz="4600" i="1">
                                      <a:latin typeface="Cambria Math" panose="02040503050406030204" pitchFamily="18" charset="0"/>
                                    </a:rPr>
                                    <m:t>1</m:t>
                                  </m:r>
                                </m:e>
                                <m:e>
                                  <m:r>
                                    <a:rPr lang="en-US" sz="4600" i="1">
                                      <a:latin typeface="Cambria Math" panose="02040503050406030204" pitchFamily="18" charset="0"/>
                                    </a:rPr>
                                    <m:t>0</m:t>
                                  </m:r>
                                </m:e>
                              </m:mr>
                              <m:mr>
                                <m:e>
                                  <m:r>
                                    <a:rPr lang="en-US" sz="4600" i="1">
                                      <a:latin typeface="Cambria Math" panose="02040503050406030204" pitchFamily="18" charset="0"/>
                                    </a:rPr>
                                    <m:t>−</m:t>
                                  </m:r>
                                  <m:r>
                                    <a:rPr lang="en-US" sz="4600" i="1">
                                      <a:solidFill>
                                        <a:srgbClr val="7030A0"/>
                                      </a:solidFill>
                                      <a:latin typeface="Cambria Math" panose="02040503050406030204" pitchFamily="18" charset="0"/>
                                    </a:rPr>
                                    <m:t>𝑣</m:t>
                                  </m:r>
                                </m:e>
                                <m:e>
                                  <m:r>
                                    <a:rPr lang="en-US" sz="4600" i="1">
                                      <a:latin typeface="Cambria Math" panose="02040503050406030204" pitchFamily="18" charset="0"/>
                                    </a:rPr>
                                    <m:t>1</m:t>
                                  </m:r>
                                </m:e>
                              </m:mr>
                            </m:m>
                          </m:e>
                        </m:d>
                        <m:d>
                          <m:dPr>
                            <m:begChr m:val="["/>
                            <m:endChr m:val="]"/>
                            <m:ctrlPr>
                              <a:rPr lang="en-US" sz="4600" i="1">
                                <a:latin typeface="Cambria Math" panose="02040503050406030204" pitchFamily="18" charset="0"/>
                              </a:rPr>
                            </m:ctrlPr>
                          </m:dPr>
                          <m:e>
                            <m:eqArr>
                              <m:eqArrPr>
                                <m:ctrlPr>
                                  <a:rPr lang="en-US" sz="4600" i="1">
                                    <a:latin typeface="Cambria Math" panose="02040503050406030204" pitchFamily="18" charset="0"/>
                                  </a:rPr>
                                </m:ctrlPr>
                              </m:eqArrPr>
                              <m:e>
                                <m:r>
                                  <a:rPr lang="en-US" sz="4600" i="1">
                                    <a:solidFill>
                                      <a:srgbClr val="0070C0"/>
                                    </a:solidFill>
                                    <a:latin typeface="Cambria Math" panose="02040503050406030204" pitchFamily="18" charset="0"/>
                                  </a:rPr>
                                  <m:t>𝑡</m:t>
                                </m:r>
                              </m:e>
                              <m:e>
                                <m:r>
                                  <a:rPr lang="en-US" sz="4600" i="1">
                                    <a:solidFill>
                                      <a:srgbClr val="0070C0"/>
                                    </a:solidFill>
                                    <a:latin typeface="Cambria Math" panose="02040503050406030204" pitchFamily="18" charset="0"/>
                                  </a:rPr>
                                  <m:t>𝑥</m:t>
                                </m:r>
                              </m:e>
                            </m:eqArr>
                          </m:e>
                        </m:d>
                      </m:oMath>
                    </m:oMathPara>
                  </a14:m>
                  <a:endParaRPr lang="en-CA" sz="4600" dirty="0"/>
                </a:p>
              </p:txBody>
            </p:sp>
          </mc:Choice>
          <mc:Fallback xmlns="">
            <p:sp>
              <p:nvSpPr>
                <p:cNvPr id="3" name="TextBox 2">
                  <a:extLst>
                    <a:ext uri="{FF2B5EF4-FFF2-40B4-BE49-F238E27FC236}">
                      <a16:creationId xmlns:a16="http://schemas.microsoft.com/office/drawing/2014/main" id="{65ED6631-1046-415A-8FBD-CEFC0ECDA1C3}"/>
                    </a:ext>
                  </a:extLst>
                </p:cNvPr>
                <p:cNvSpPr txBox="1">
                  <a:spLocks noRot="1" noChangeAspect="1" noMove="1" noResize="1" noEditPoints="1" noAdjustHandles="1" noChangeArrowheads="1" noChangeShapeType="1" noTextEdit="1"/>
                </p:cNvSpPr>
                <p:nvPr/>
              </p:nvSpPr>
              <p:spPr>
                <a:xfrm>
                  <a:off x="314383" y="624350"/>
                  <a:ext cx="5277458" cy="1352230"/>
                </a:xfrm>
                <a:prstGeom prst="rect">
                  <a:avLst/>
                </a:prstGeom>
                <a:blipFill>
                  <a:blip r:embed="rId3"/>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061D98-36F4-470D-8261-005E4092C058}"/>
                    </a:ext>
                  </a:extLst>
                </p:cNvPr>
                <p:cNvSpPr txBox="1"/>
                <p:nvPr/>
              </p:nvSpPr>
              <p:spPr>
                <a:xfrm>
                  <a:off x="314939" y="-84273"/>
                  <a:ext cx="3555782" cy="707886"/>
                </a:xfrm>
                <a:prstGeom prst="rect">
                  <a:avLst/>
                </a:prstGeom>
                <a:noFill/>
                <a:ln w="38100">
                  <a:solidFill>
                    <a:schemeClr val="tx1"/>
                  </a:solidFill>
                </a:ln>
              </p:spPr>
              <p:txBody>
                <a:bodyPr wrap="none" rtlCol="0">
                  <a:spAutoFit/>
                </a:bodyPr>
                <a:lstStyle/>
                <a:p>
                  <a:r>
                    <a:rPr lang="en-US" sz="4000" dirty="0"/>
                    <a:t>Einstein </a:t>
                  </a:r>
                  <a14:m>
                    <m:oMath xmlns:m="http://schemas.openxmlformats.org/officeDocument/2006/math">
                      <m:r>
                        <a:rPr lang="en-US" sz="4000" i="1">
                          <a:latin typeface="Cambria Math" panose="02040503050406030204" pitchFamily="18" charset="0"/>
                        </a:rPr>
                        <m:t>→</m:t>
                      </m:r>
                    </m:oMath>
                  </a14:m>
                  <a:r>
                    <a:rPr lang="en-CA" sz="4000" dirty="0"/>
                    <a:t> Train</a:t>
                  </a:r>
                </a:p>
              </p:txBody>
            </p:sp>
          </mc:Choice>
          <mc:Fallback xmlns="">
            <p:sp>
              <p:nvSpPr>
                <p:cNvPr id="4" name="TextBox 3">
                  <a:extLst>
                    <a:ext uri="{FF2B5EF4-FFF2-40B4-BE49-F238E27FC236}">
                      <a16:creationId xmlns:a16="http://schemas.microsoft.com/office/drawing/2014/main" id="{C9061D98-36F4-470D-8261-005E4092C058}"/>
                    </a:ext>
                  </a:extLst>
                </p:cNvPr>
                <p:cNvSpPr txBox="1">
                  <a:spLocks noRot="1" noChangeAspect="1" noMove="1" noResize="1" noEditPoints="1" noAdjustHandles="1" noChangeArrowheads="1" noChangeShapeType="1" noTextEdit="1"/>
                </p:cNvSpPr>
                <p:nvPr/>
              </p:nvSpPr>
              <p:spPr>
                <a:xfrm>
                  <a:off x="314939" y="-84273"/>
                  <a:ext cx="3555782" cy="707886"/>
                </a:xfrm>
                <a:prstGeom prst="rect">
                  <a:avLst/>
                </a:prstGeom>
                <a:blipFill>
                  <a:blip r:embed="rId4"/>
                  <a:stretch>
                    <a:fillRect l="-5603" t="-12295" r="-3056" b="-31967"/>
                  </a:stretch>
                </a:blipFill>
                <a:ln w="38100">
                  <a:solidFill>
                    <a:schemeClr val="tx1"/>
                  </a:solidFill>
                </a:ln>
              </p:spPr>
              <p:txBody>
                <a:bodyPr/>
                <a:lstStyle/>
                <a:p>
                  <a:r>
                    <a:rPr lang="en-CA">
                      <a:noFill/>
                    </a:rPr>
                    <a:t> </a:t>
                  </a:r>
                </a:p>
              </p:txBody>
            </p:sp>
          </mc:Fallback>
        </mc:AlternateContent>
      </p:grpSp>
      <p:grpSp>
        <p:nvGrpSpPr>
          <p:cNvPr id="10" name="Group 9">
            <a:extLst>
              <a:ext uri="{FF2B5EF4-FFF2-40B4-BE49-F238E27FC236}">
                <a16:creationId xmlns:a16="http://schemas.microsoft.com/office/drawing/2014/main" id="{065E1B25-BAB2-4BBB-8BE3-BF476EE7453D}"/>
              </a:ext>
            </a:extLst>
          </p:cNvPr>
          <p:cNvGrpSpPr/>
          <p:nvPr/>
        </p:nvGrpSpPr>
        <p:grpSpPr>
          <a:xfrm>
            <a:off x="6485692" y="167375"/>
            <a:ext cx="5277458" cy="2100671"/>
            <a:chOff x="314383" y="-84273"/>
            <a:chExt cx="5277458" cy="2100671"/>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A3DBA60-06F1-484C-B7C7-6F464441D6EF}"/>
                    </a:ext>
                  </a:extLst>
                </p:cNvPr>
                <p:cNvSpPr txBox="1"/>
                <p:nvPr/>
              </p:nvSpPr>
              <p:spPr>
                <a:xfrm>
                  <a:off x="314383" y="624350"/>
                  <a:ext cx="5277458" cy="1392048"/>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4600" i="1" smtClean="0">
                                <a:latin typeface="Cambria Math" panose="02040503050406030204" pitchFamily="18" charset="0"/>
                              </a:rPr>
                            </m:ctrlPr>
                          </m:dPr>
                          <m:e>
                            <m:eqArr>
                              <m:eqArrPr>
                                <m:ctrlPr>
                                  <a:rPr lang="en-US" sz="4600" i="1">
                                    <a:latin typeface="Cambria Math" panose="02040503050406030204" pitchFamily="18" charset="0"/>
                                  </a:rPr>
                                </m:ctrlPr>
                              </m:eqArrPr>
                              <m:e>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𝑡</m:t>
                                    </m:r>
                                  </m:e>
                                </m:acc>
                              </m:e>
                              <m:e>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e>
                            </m:eqArr>
                          </m:e>
                        </m:d>
                        <m:r>
                          <a:rPr lang="en-US" sz="4600" b="0" i="1" smtClean="0">
                            <a:solidFill>
                              <a:schemeClr val="tx1"/>
                            </a:solidFill>
                            <a:latin typeface="Cambria Math" panose="02040503050406030204" pitchFamily="18" charset="0"/>
                          </a:rPr>
                          <m:t>=</m:t>
                        </m:r>
                        <m:d>
                          <m:dPr>
                            <m:begChr m:val="["/>
                            <m:endChr m:val="]"/>
                            <m:ctrlPr>
                              <a:rPr lang="en-US" sz="4600" i="1">
                                <a:latin typeface="Cambria Math" panose="02040503050406030204" pitchFamily="18" charset="0"/>
                              </a:rPr>
                            </m:ctrlPr>
                          </m:dPr>
                          <m:e>
                            <m:m>
                              <m:mPr>
                                <m:mcs>
                                  <m:mc>
                                    <m:mcPr>
                                      <m:count m:val="2"/>
                                      <m:mcJc m:val="center"/>
                                    </m:mcPr>
                                  </m:mc>
                                </m:mcs>
                                <m:ctrlPr>
                                  <a:rPr lang="en-US" sz="4600" i="1">
                                    <a:latin typeface="Cambria Math" panose="02040503050406030204" pitchFamily="18" charset="0"/>
                                  </a:rPr>
                                </m:ctrlPr>
                              </m:mPr>
                              <m:mr>
                                <m:e>
                                  <m:r>
                                    <a:rPr lang="en-US" sz="4600" i="1">
                                      <a:latin typeface="Cambria Math" panose="02040503050406030204" pitchFamily="18" charset="0"/>
                                    </a:rPr>
                                    <m:t>1</m:t>
                                  </m:r>
                                </m:e>
                                <m:e>
                                  <m:r>
                                    <a:rPr lang="en-US" sz="4600" b="0" i="1" smtClean="0">
                                      <a:latin typeface="Cambria Math" panose="02040503050406030204" pitchFamily="18" charset="0"/>
                                    </a:rPr>
                                    <m:t>0</m:t>
                                  </m:r>
                                </m:e>
                              </m:mr>
                              <m:mr>
                                <m:e>
                                  <m:r>
                                    <a:rPr lang="en-US" sz="4600" b="0" i="1" smtClean="0">
                                      <a:latin typeface="Cambria Math" panose="02040503050406030204" pitchFamily="18" charset="0"/>
                                    </a:rPr>
                                    <m:t>−</m:t>
                                  </m:r>
                                  <m:r>
                                    <a:rPr lang="en-US" sz="4600" i="1">
                                      <a:solidFill>
                                        <a:srgbClr val="CC9B00"/>
                                      </a:solidFill>
                                      <a:latin typeface="Cambria Math" panose="02040503050406030204" pitchFamily="18" charset="0"/>
                                    </a:rPr>
                                    <m:t>𝑢</m:t>
                                  </m:r>
                                </m:e>
                                <m:e>
                                  <m:r>
                                    <a:rPr lang="en-US" sz="4600" i="1">
                                      <a:latin typeface="Cambria Math" panose="02040503050406030204" pitchFamily="18" charset="0"/>
                                    </a:rPr>
                                    <m:t>1</m:t>
                                  </m:r>
                                </m:e>
                              </m:mr>
                            </m:m>
                          </m:e>
                        </m:d>
                        <m:d>
                          <m:dPr>
                            <m:begChr m:val="["/>
                            <m:endChr m:val="]"/>
                            <m:ctrlPr>
                              <a:rPr lang="en-US" sz="4600" i="1">
                                <a:latin typeface="Cambria Math" panose="02040503050406030204" pitchFamily="18" charset="0"/>
                              </a:rPr>
                            </m:ctrlPr>
                          </m:dPr>
                          <m:e>
                            <m:eqArr>
                              <m:eqArrPr>
                                <m:ctrlPr>
                                  <a:rPr lang="en-US" sz="4600" i="1">
                                    <a:latin typeface="Cambria Math" panose="02040503050406030204" pitchFamily="18" charset="0"/>
                                  </a:rPr>
                                </m:ctrlPr>
                              </m:eqArrPr>
                              <m:e>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e>
                              <m:e>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eqArr>
                          </m:e>
                        </m:d>
                      </m:oMath>
                    </m:oMathPara>
                  </a14:m>
                  <a:endParaRPr lang="en-CA" sz="4600" dirty="0"/>
                </a:p>
              </p:txBody>
            </p:sp>
          </mc:Choice>
          <mc:Fallback xmlns="">
            <p:sp>
              <p:nvSpPr>
                <p:cNvPr id="16" name="TextBox 15">
                  <a:extLst>
                    <a:ext uri="{FF2B5EF4-FFF2-40B4-BE49-F238E27FC236}">
                      <a16:creationId xmlns:a16="http://schemas.microsoft.com/office/drawing/2014/main" id="{1A3DBA60-06F1-484C-B7C7-6F464441D6EF}"/>
                    </a:ext>
                  </a:extLst>
                </p:cNvPr>
                <p:cNvSpPr txBox="1">
                  <a:spLocks noRot="1" noChangeAspect="1" noMove="1" noResize="1" noEditPoints="1" noAdjustHandles="1" noChangeArrowheads="1" noChangeShapeType="1" noTextEdit="1"/>
                </p:cNvSpPr>
                <p:nvPr/>
              </p:nvSpPr>
              <p:spPr>
                <a:xfrm>
                  <a:off x="314383" y="624350"/>
                  <a:ext cx="5277458" cy="1392048"/>
                </a:xfrm>
                <a:prstGeom prst="rect">
                  <a:avLst/>
                </a:prstGeom>
                <a:blipFill>
                  <a:blip r:embed="rId5"/>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92267FA-C958-4A8E-ACA5-E8DABFB06962}"/>
                    </a:ext>
                  </a:extLst>
                </p:cNvPr>
                <p:cNvSpPr txBox="1"/>
                <p:nvPr/>
              </p:nvSpPr>
              <p:spPr>
                <a:xfrm>
                  <a:off x="314939" y="-84273"/>
                  <a:ext cx="3114955" cy="707886"/>
                </a:xfrm>
                <a:prstGeom prst="rect">
                  <a:avLst/>
                </a:prstGeom>
                <a:noFill/>
                <a:ln w="38100">
                  <a:solidFill>
                    <a:schemeClr val="tx1"/>
                  </a:solidFill>
                </a:ln>
              </p:spPr>
              <p:txBody>
                <a:bodyPr wrap="none" rtlCol="0">
                  <a:spAutoFit/>
                </a:bodyPr>
                <a:lstStyle/>
                <a:p>
                  <a:r>
                    <a:rPr lang="en-US" sz="4000" dirty="0"/>
                    <a:t>Train </a:t>
                  </a:r>
                  <a14:m>
                    <m:oMath xmlns:m="http://schemas.openxmlformats.org/officeDocument/2006/math">
                      <m:r>
                        <a:rPr lang="en-US" sz="4000" i="1">
                          <a:latin typeface="Cambria Math" panose="02040503050406030204" pitchFamily="18" charset="0"/>
                        </a:rPr>
                        <m:t>→</m:t>
                      </m:r>
                    </m:oMath>
                  </a14:m>
                  <a:r>
                    <a:rPr lang="en-CA" sz="4000" dirty="0"/>
                    <a:t> Bullet</a:t>
                  </a:r>
                </a:p>
              </p:txBody>
            </p:sp>
          </mc:Choice>
          <mc:Fallback xmlns="">
            <p:sp>
              <p:nvSpPr>
                <p:cNvPr id="17" name="TextBox 16">
                  <a:extLst>
                    <a:ext uri="{FF2B5EF4-FFF2-40B4-BE49-F238E27FC236}">
                      <a16:creationId xmlns:a16="http://schemas.microsoft.com/office/drawing/2014/main" id="{E92267FA-C958-4A8E-ACA5-E8DABFB06962}"/>
                    </a:ext>
                  </a:extLst>
                </p:cNvPr>
                <p:cNvSpPr txBox="1">
                  <a:spLocks noRot="1" noChangeAspect="1" noMove="1" noResize="1" noEditPoints="1" noAdjustHandles="1" noChangeArrowheads="1" noChangeShapeType="1" noTextEdit="1"/>
                </p:cNvSpPr>
                <p:nvPr/>
              </p:nvSpPr>
              <p:spPr>
                <a:xfrm>
                  <a:off x="314939" y="-84273"/>
                  <a:ext cx="3114955" cy="707886"/>
                </a:xfrm>
                <a:prstGeom prst="rect">
                  <a:avLst/>
                </a:prstGeom>
                <a:blipFill>
                  <a:blip r:embed="rId6"/>
                  <a:stretch>
                    <a:fillRect l="-6190" t="-12195" r="-4062" b="-30894"/>
                  </a:stretch>
                </a:blipFill>
                <a:ln w="38100">
                  <a:solidFill>
                    <a:schemeClr val="tx1"/>
                  </a:solidFill>
                </a:ln>
              </p:spPr>
              <p:txBody>
                <a:bodyPr/>
                <a:lstStyle/>
                <a:p>
                  <a:r>
                    <a:rPr lang="en-CA">
                      <a:noFill/>
                    </a:rPr>
                    <a:t> </a:t>
                  </a:r>
                </a:p>
              </p:txBody>
            </p:sp>
          </mc:Fallback>
        </mc:AlternateContent>
      </p:grpSp>
      <mc:AlternateContent xmlns:mc="http://schemas.openxmlformats.org/markup-compatibility/2006" xmlns:p14="http://schemas.microsoft.com/office/powerpoint/2010/main" xmlns:iact="http://schemas.microsoft.com/office/powerpoint/2014/inkAction">
        <mc:Choice Requires="p14 iact">
          <p:contentPart p14:bwMode="auto" r:id="rId7">
            <p14:nvContentPartPr>
              <p14:cNvPr id="8" name="Ink 7">
                <a:extLst>
                  <a:ext uri="{FF2B5EF4-FFF2-40B4-BE49-F238E27FC236}">
                    <a16:creationId xmlns:a16="http://schemas.microsoft.com/office/drawing/2014/main" id="{655F5EDF-C0A6-477D-BF2B-ABE556379E5A}"/>
                  </a:ext>
                </a:extLst>
              </p14:cNvPr>
              <p14:cNvContentPartPr/>
              <p14:nvPr>
                <p:extLst>
                  <p:ext uri="{42D2F446-02D8-4167-A562-619A0277C38B}">
                    <p15:isNarration xmlns:p15="http://schemas.microsoft.com/office/powerpoint/2012/main" val="1"/>
                  </p:ext>
                </p:extLst>
              </p14:nvPr>
            </p14:nvContentPartPr>
            <p14:xfrm>
              <a:off x="2176200" y="2133720"/>
              <a:ext cx="7830360" cy="1380960"/>
            </p14:xfrm>
          </p:contentPart>
        </mc:Choice>
        <mc:Fallback xmlns="">
          <p:pic>
            <p:nvPicPr>
              <p:cNvPr id="8" name="Ink 7">
                <a:extLst>
                  <a:ext uri="{FF2B5EF4-FFF2-40B4-BE49-F238E27FC236}">
                    <a16:creationId xmlns:a16="http://schemas.microsoft.com/office/drawing/2014/main" id="{655F5EDF-C0A6-477D-BF2B-ABE556379E5A}"/>
                  </a:ext>
                </a:extLst>
              </p:cNvPr>
              <p:cNvPicPr>
                <a:picLocks noGrp="1" noRot="1" noChangeAspect="1" noMove="1" noResize="1" noEditPoints="1" noAdjustHandles="1" noChangeArrowheads="1" noChangeShapeType="1"/>
              </p:cNvPicPr>
              <p:nvPr/>
            </p:nvPicPr>
            <p:blipFill>
              <a:blip r:embed="rId8"/>
              <a:stretch>
                <a:fillRect/>
              </a:stretch>
            </p:blipFill>
            <p:spPr>
              <a:xfrm>
                <a:off x="2166840" y="2124360"/>
                <a:ext cx="7849080" cy="1399680"/>
              </a:xfrm>
              <a:prstGeom prst="rect">
                <a:avLst/>
              </a:prstGeom>
            </p:spPr>
          </p:pic>
        </mc:Fallback>
      </mc:AlternateContent>
    </p:spTree>
    <p:extLst>
      <p:ext uri="{BB962C8B-B14F-4D97-AF65-F5344CB8AC3E}">
        <p14:creationId xmlns:p14="http://schemas.microsoft.com/office/powerpoint/2010/main" val="312260590"/>
      </p:ext>
    </p:extLst>
  </p:cSld>
  <p:clrMapOvr>
    <a:masterClrMapping/>
  </p:clrMapOvr>
  <mc:AlternateContent xmlns:mc="http://schemas.openxmlformats.org/markup-compatibility/2006" xmlns:p14="http://schemas.microsoft.com/office/powerpoint/2010/main">
    <mc:Choice Requires="p14">
      <p:transition spd="med" p14:dur="700" advTm="17622">
        <p:fade/>
      </p:transition>
    </mc:Choice>
    <mc:Fallback xmlns="">
      <p:transition spd="med" advTm="1762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md type="call" cmd="playFrom(0.0)">
                                      <p:cBhvr>
                                        <p:cTn id="7"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98676E-CE42-4FDA-A9DE-61B009B5A664}"/>
              </a:ext>
            </a:extLst>
          </p:cNvPr>
          <p:cNvGrpSpPr/>
          <p:nvPr/>
        </p:nvGrpSpPr>
        <p:grpSpPr>
          <a:xfrm>
            <a:off x="418853" y="163830"/>
            <a:ext cx="5277458" cy="2060853"/>
            <a:chOff x="314383" y="-84273"/>
            <a:chExt cx="5277458" cy="2060853"/>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5ED6631-1046-415A-8FBD-CEFC0ECDA1C3}"/>
                    </a:ext>
                  </a:extLst>
                </p:cNvPr>
                <p:cNvSpPr txBox="1"/>
                <p:nvPr/>
              </p:nvSpPr>
              <p:spPr>
                <a:xfrm>
                  <a:off x="314383" y="624350"/>
                  <a:ext cx="5277458" cy="1352230"/>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4600" i="1">
                                <a:latin typeface="Cambria Math" panose="02040503050406030204" pitchFamily="18" charset="0"/>
                              </a:rPr>
                            </m:ctrlPr>
                          </m:dPr>
                          <m:e>
                            <m:eqArr>
                              <m:eqArrPr>
                                <m:ctrlPr>
                                  <a:rPr lang="en-US" sz="4600" i="1">
                                    <a:latin typeface="Cambria Math" panose="02040503050406030204" pitchFamily="18" charset="0"/>
                                  </a:rPr>
                                </m:ctrlPr>
                              </m:eqArrPr>
                              <m:e>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e>
                              <m:e>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eqArr>
                          </m:e>
                        </m:d>
                        <m:r>
                          <a:rPr lang="en-US" sz="4600" i="1">
                            <a:latin typeface="Cambria Math" panose="02040503050406030204" pitchFamily="18" charset="0"/>
                          </a:rPr>
                          <m:t>=</m:t>
                        </m:r>
                        <m:d>
                          <m:dPr>
                            <m:begChr m:val="["/>
                            <m:endChr m:val="]"/>
                            <m:ctrlPr>
                              <a:rPr lang="en-US" sz="4600" i="1">
                                <a:latin typeface="Cambria Math" panose="02040503050406030204" pitchFamily="18" charset="0"/>
                              </a:rPr>
                            </m:ctrlPr>
                          </m:dPr>
                          <m:e>
                            <m:m>
                              <m:mPr>
                                <m:mcs>
                                  <m:mc>
                                    <m:mcPr>
                                      <m:count m:val="2"/>
                                      <m:mcJc m:val="center"/>
                                    </m:mcPr>
                                  </m:mc>
                                </m:mcs>
                                <m:ctrlPr>
                                  <a:rPr lang="en-US" sz="4600" i="1">
                                    <a:latin typeface="Cambria Math" panose="02040503050406030204" pitchFamily="18" charset="0"/>
                                  </a:rPr>
                                </m:ctrlPr>
                              </m:mPr>
                              <m:mr>
                                <m:e>
                                  <m:r>
                                    <a:rPr lang="en-US" sz="4600" i="1">
                                      <a:latin typeface="Cambria Math" panose="02040503050406030204" pitchFamily="18" charset="0"/>
                                    </a:rPr>
                                    <m:t>1</m:t>
                                  </m:r>
                                </m:e>
                                <m:e>
                                  <m:r>
                                    <a:rPr lang="en-US" sz="4600" i="1">
                                      <a:latin typeface="Cambria Math" panose="02040503050406030204" pitchFamily="18" charset="0"/>
                                    </a:rPr>
                                    <m:t>0</m:t>
                                  </m:r>
                                </m:e>
                              </m:mr>
                              <m:mr>
                                <m:e>
                                  <m:r>
                                    <a:rPr lang="en-US" sz="4600" i="1">
                                      <a:latin typeface="Cambria Math" panose="02040503050406030204" pitchFamily="18" charset="0"/>
                                    </a:rPr>
                                    <m:t>−</m:t>
                                  </m:r>
                                  <m:r>
                                    <a:rPr lang="en-US" sz="4600" i="1">
                                      <a:solidFill>
                                        <a:srgbClr val="7030A0"/>
                                      </a:solidFill>
                                      <a:latin typeface="Cambria Math" panose="02040503050406030204" pitchFamily="18" charset="0"/>
                                    </a:rPr>
                                    <m:t>𝑣</m:t>
                                  </m:r>
                                </m:e>
                                <m:e>
                                  <m:r>
                                    <a:rPr lang="en-US" sz="4600" i="1">
                                      <a:latin typeface="Cambria Math" panose="02040503050406030204" pitchFamily="18" charset="0"/>
                                    </a:rPr>
                                    <m:t>1</m:t>
                                  </m:r>
                                </m:e>
                              </m:mr>
                            </m:m>
                          </m:e>
                        </m:d>
                        <m:d>
                          <m:dPr>
                            <m:begChr m:val="["/>
                            <m:endChr m:val="]"/>
                            <m:ctrlPr>
                              <a:rPr lang="en-US" sz="4600" i="1">
                                <a:latin typeface="Cambria Math" panose="02040503050406030204" pitchFamily="18" charset="0"/>
                              </a:rPr>
                            </m:ctrlPr>
                          </m:dPr>
                          <m:e>
                            <m:eqArr>
                              <m:eqArrPr>
                                <m:ctrlPr>
                                  <a:rPr lang="en-US" sz="4600" i="1">
                                    <a:latin typeface="Cambria Math" panose="02040503050406030204" pitchFamily="18" charset="0"/>
                                  </a:rPr>
                                </m:ctrlPr>
                              </m:eqArrPr>
                              <m:e>
                                <m:r>
                                  <a:rPr lang="en-US" sz="4600" i="1">
                                    <a:solidFill>
                                      <a:srgbClr val="0070C0"/>
                                    </a:solidFill>
                                    <a:latin typeface="Cambria Math" panose="02040503050406030204" pitchFamily="18" charset="0"/>
                                  </a:rPr>
                                  <m:t>𝑡</m:t>
                                </m:r>
                              </m:e>
                              <m:e>
                                <m:r>
                                  <a:rPr lang="en-US" sz="4600" i="1">
                                    <a:solidFill>
                                      <a:srgbClr val="0070C0"/>
                                    </a:solidFill>
                                    <a:latin typeface="Cambria Math" panose="02040503050406030204" pitchFamily="18" charset="0"/>
                                  </a:rPr>
                                  <m:t>𝑥</m:t>
                                </m:r>
                              </m:e>
                            </m:eqArr>
                          </m:e>
                        </m:d>
                      </m:oMath>
                    </m:oMathPara>
                  </a14:m>
                  <a:endParaRPr lang="en-CA" sz="4600" dirty="0"/>
                </a:p>
              </p:txBody>
            </p:sp>
          </mc:Choice>
          <mc:Fallback xmlns="">
            <p:sp>
              <p:nvSpPr>
                <p:cNvPr id="3" name="TextBox 2">
                  <a:extLst>
                    <a:ext uri="{FF2B5EF4-FFF2-40B4-BE49-F238E27FC236}">
                      <a16:creationId xmlns:a16="http://schemas.microsoft.com/office/drawing/2014/main" id="{65ED6631-1046-415A-8FBD-CEFC0ECDA1C3}"/>
                    </a:ext>
                  </a:extLst>
                </p:cNvPr>
                <p:cNvSpPr txBox="1">
                  <a:spLocks noRot="1" noChangeAspect="1" noMove="1" noResize="1" noEditPoints="1" noAdjustHandles="1" noChangeArrowheads="1" noChangeShapeType="1" noTextEdit="1"/>
                </p:cNvSpPr>
                <p:nvPr/>
              </p:nvSpPr>
              <p:spPr>
                <a:xfrm>
                  <a:off x="314383" y="624350"/>
                  <a:ext cx="5277458" cy="1352230"/>
                </a:xfrm>
                <a:prstGeom prst="rect">
                  <a:avLst/>
                </a:prstGeom>
                <a:blipFill>
                  <a:blip r:embed="rId4"/>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061D98-36F4-470D-8261-005E4092C058}"/>
                    </a:ext>
                  </a:extLst>
                </p:cNvPr>
                <p:cNvSpPr txBox="1"/>
                <p:nvPr/>
              </p:nvSpPr>
              <p:spPr>
                <a:xfrm>
                  <a:off x="314939" y="-84273"/>
                  <a:ext cx="3555782" cy="707886"/>
                </a:xfrm>
                <a:prstGeom prst="rect">
                  <a:avLst/>
                </a:prstGeom>
                <a:noFill/>
                <a:ln w="38100">
                  <a:solidFill>
                    <a:schemeClr val="tx1"/>
                  </a:solidFill>
                </a:ln>
              </p:spPr>
              <p:txBody>
                <a:bodyPr wrap="none" rtlCol="0">
                  <a:spAutoFit/>
                </a:bodyPr>
                <a:lstStyle/>
                <a:p>
                  <a:r>
                    <a:rPr lang="en-US" sz="4000" dirty="0"/>
                    <a:t>Einstein </a:t>
                  </a:r>
                  <a14:m>
                    <m:oMath xmlns:m="http://schemas.openxmlformats.org/officeDocument/2006/math">
                      <m:r>
                        <a:rPr lang="en-US" sz="4000" i="1">
                          <a:latin typeface="Cambria Math" panose="02040503050406030204" pitchFamily="18" charset="0"/>
                        </a:rPr>
                        <m:t>→</m:t>
                      </m:r>
                    </m:oMath>
                  </a14:m>
                  <a:r>
                    <a:rPr lang="en-CA" sz="4000" dirty="0"/>
                    <a:t> Train</a:t>
                  </a:r>
                </a:p>
              </p:txBody>
            </p:sp>
          </mc:Choice>
          <mc:Fallback xmlns="">
            <p:sp>
              <p:nvSpPr>
                <p:cNvPr id="4" name="TextBox 3">
                  <a:extLst>
                    <a:ext uri="{FF2B5EF4-FFF2-40B4-BE49-F238E27FC236}">
                      <a16:creationId xmlns:a16="http://schemas.microsoft.com/office/drawing/2014/main" id="{C9061D98-36F4-470D-8261-005E4092C058}"/>
                    </a:ext>
                  </a:extLst>
                </p:cNvPr>
                <p:cNvSpPr txBox="1">
                  <a:spLocks noRot="1" noChangeAspect="1" noMove="1" noResize="1" noEditPoints="1" noAdjustHandles="1" noChangeArrowheads="1" noChangeShapeType="1" noTextEdit="1"/>
                </p:cNvSpPr>
                <p:nvPr/>
              </p:nvSpPr>
              <p:spPr>
                <a:xfrm>
                  <a:off x="314939" y="-84273"/>
                  <a:ext cx="3555782" cy="707886"/>
                </a:xfrm>
                <a:prstGeom prst="rect">
                  <a:avLst/>
                </a:prstGeom>
                <a:blipFill>
                  <a:blip r:embed="rId5"/>
                  <a:stretch>
                    <a:fillRect l="-5603" t="-12295" r="-3056" b="-31967"/>
                  </a:stretch>
                </a:blipFill>
                <a:ln w="38100">
                  <a:solidFill>
                    <a:schemeClr val="tx1"/>
                  </a:solidFill>
                </a:ln>
              </p:spPr>
              <p:txBody>
                <a:bodyPr/>
                <a:lstStyle/>
                <a:p>
                  <a:r>
                    <a:rPr lang="en-CA">
                      <a:noFill/>
                    </a:rPr>
                    <a:t> </a:t>
                  </a:r>
                </a:p>
              </p:txBody>
            </p:sp>
          </mc:Fallback>
        </mc:AlternateContent>
      </p:grpSp>
      <p:grpSp>
        <p:nvGrpSpPr>
          <p:cNvPr id="10" name="Group 9">
            <a:extLst>
              <a:ext uri="{FF2B5EF4-FFF2-40B4-BE49-F238E27FC236}">
                <a16:creationId xmlns:a16="http://schemas.microsoft.com/office/drawing/2014/main" id="{065E1B25-BAB2-4BBB-8BE3-BF476EE7453D}"/>
              </a:ext>
            </a:extLst>
          </p:cNvPr>
          <p:cNvGrpSpPr/>
          <p:nvPr/>
        </p:nvGrpSpPr>
        <p:grpSpPr>
          <a:xfrm>
            <a:off x="6485692" y="167375"/>
            <a:ext cx="5277458" cy="2100671"/>
            <a:chOff x="314383" y="-84273"/>
            <a:chExt cx="5277458" cy="2100671"/>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A3DBA60-06F1-484C-B7C7-6F464441D6EF}"/>
                    </a:ext>
                  </a:extLst>
                </p:cNvPr>
                <p:cNvSpPr txBox="1"/>
                <p:nvPr/>
              </p:nvSpPr>
              <p:spPr>
                <a:xfrm>
                  <a:off x="314383" y="624350"/>
                  <a:ext cx="5277458" cy="1392048"/>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4600" i="1" smtClean="0">
                                <a:latin typeface="Cambria Math" panose="02040503050406030204" pitchFamily="18" charset="0"/>
                              </a:rPr>
                            </m:ctrlPr>
                          </m:dPr>
                          <m:e>
                            <m:eqArr>
                              <m:eqArrPr>
                                <m:ctrlPr>
                                  <a:rPr lang="en-US" sz="4600" i="1">
                                    <a:latin typeface="Cambria Math" panose="02040503050406030204" pitchFamily="18" charset="0"/>
                                  </a:rPr>
                                </m:ctrlPr>
                              </m:eqArrPr>
                              <m:e>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𝑡</m:t>
                                    </m:r>
                                  </m:e>
                                </m:acc>
                              </m:e>
                              <m:e>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e>
                            </m:eqArr>
                          </m:e>
                        </m:d>
                        <m:r>
                          <a:rPr lang="en-US" sz="4600" b="0" i="1" smtClean="0">
                            <a:solidFill>
                              <a:schemeClr val="tx1"/>
                            </a:solidFill>
                            <a:latin typeface="Cambria Math" panose="02040503050406030204" pitchFamily="18" charset="0"/>
                          </a:rPr>
                          <m:t>=</m:t>
                        </m:r>
                        <m:d>
                          <m:dPr>
                            <m:begChr m:val="["/>
                            <m:endChr m:val="]"/>
                            <m:ctrlPr>
                              <a:rPr lang="en-US" sz="4600" i="1">
                                <a:latin typeface="Cambria Math" panose="02040503050406030204" pitchFamily="18" charset="0"/>
                              </a:rPr>
                            </m:ctrlPr>
                          </m:dPr>
                          <m:e>
                            <m:m>
                              <m:mPr>
                                <m:mcs>
                                  <m:mc>
                                    <m:mcPr>
                                      <m:count m:val="2"/>
                                      <m:mcJc m:val="center"/>
                                    </m:mcPr>
                                  </m:mc>
                                </m:mcs>
                                <m:ctrlPr>
                                  <a:rPr lang="en-US" sz="4600" i="1">
                                    <a:latin typeface="Cambria Math" panose="02040503050406030204" pitchFamily="18" charset="0"/>
                                  </a:rPr>
                                </m:ctrlPr>
                              </m:mPr>
                              <m:mr>
                                <m:e>
                                  <m:r>
                                    <a:rPr lang="en-US" sz="4600" i="1">
                                      <a:latin typeface="Cambria Math" panose="02040503050406030204" pitchFamily="18" charset="0"/>
                                    </a:rPr>
                                    <m:t>1</m:t>
                                  </m:r>
                                </m:e>
                                <m:e>
                                  <m:r>
                                    <a:rPr lang="en-US" sz="4600" b="0" i="1" smtClean="0">
                                      <a:latin typeface="Cambria Math" panose="02040503050406030204" pitchFamily="18" charset="0"/>
                                    </a:rPr>
                                    <m:t>0</m:t>
                                  </m:r>
                                </m:e>
                              </m:mr>
                              <m:mr>
                                <m:e>
                                  <m:r>
                                    <a:rPr lang="en-US" sz="4600" b="0" i="1" smtClean="0">
                                      <a:latin typeface="Cambria Math" panose="02040503050406030204" pitchFamily="18" charset="0"/>
                                    </a:rPr>
                                    <m:t>−</m:t>
                                  </m:r>
                                  <m:r>
                                    <a:rPr lang="en-US" sz="4600" i="1">
                                      <a:solidFill>
                                        <a:srgbClr val="CC9B00"/>
                                      </a:solidFill>
                                      <a:latin typeface="Cambria Math" panose="02040503050406030204" pitchFamily="18" charset="0"/>
                                    </a:rPr>
                                    <m:t>𝑢</m:t>
                                  </m:r>
                                </m:e>
                                <m:e>
                                  <m:r>
                                    <a:rPr lang="en-US" sz="4600" i="1">
                                      <a:latin typeface="Cambria Math" panose="02040503050406030204" pitchFamily="18" charset="0"/>
                                    </a:rPr>
                                    <m:t>1</m:t>
                                  </m:r>
                                </m:e>
                              </m:mr>
                            </m:m>
                          </m:e>
                        </m:d>
                        <m:d>
                          <m:dPr>
                            <m:begChr m:val="["/>
                            <m:endChr m:val="]"/>
                            <m:ctrlPr>
                              <a:rPr lang="en-US" sz="4600" i="1">
                                <a:latin typeface="Cambria Math" panose="02040503050406030204" pitchFamily="18" charset="0"/>
                              </a:rPr>
                            </m:ctrlPr>
                          </m:dPr>
                          <m:e>
                            <m:eqArr>
                              <m:eqArrPr>
                                <m:ctrlPr>
                                  <a:rPr lang="en-US" sz="4600" i="1">
                                    <a:latin typeface="Cambria Math" panose="02040503050406030204" pitchFamily="18" charset="0"/>
                                  </a:rPr>
                                </m:ctrlPr>
                              </m:eqArrPr>
                              <m:e>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e>
                              <m:e>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eqArr>
                          </m:e>
                        </m:d>
                      </m:oMath>
                    </m:oMathPara>
                  </a14:m>
                  <a:endParaRPr lang="en-CA" sz="4600" dirty="0"/>
                </a:p>
              </p:txBody>
            </p:sp>
          </mc:Choice>
          <mc:Fallback xmlns="">
            <p:sp>
              <p:nvSpPr>
                <p:cNvPr id="16" name="TextBox 15">
                  <a:extLst>
                    <a:ext uri="{FF2B5EF4-FFF2-40B4-BE49-F238E27FC236}">
                      <a16:creationId xmlns:a16="http://schemas.microsoft.com/office/drawing/2014/main" id="{1A3DBA60-06F1-484C-B7C7-6F464441D6EF}"/>
                    </a:ext>
                  </a:extLst>
                </p:cNvPr>
                <p:cNvSpPr txBox="1">
                  <a:spLocks noRot="1" noChangeAspect="1" noMove="1" noResize="1" noEditPoints="1" noAdjustHandles="1" noChangeArrowheads="1" noChangeShapeType="1" noTextEdit="1"/>
                </p:cNvSpPr>
                <p:nvPr/>
              </p:nvSpPr>
              <p:spPr>
                <a:xfrm>
                  <a:off x="314383" y="624350"/>
                  <a:ext cx="5277458" cy="1392048"/>
                </a:xfrm>
                <a:prstGeom prst="rect">
                  <a:avLst/>
                </a:prstGeom>
                <a:blipFill>
                  <a:blip r:embed="rId6"/>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92267FA-C958-4A8E-ACA5-E8DABFB06962}"/>
                    </a:ext>
                  </a:extLst>
                </p:cNvPr>
                <p:cNvSpPr txBox="1"/>
                <p:nvPr/>
              </p:nvSpPr>
              <p:spPr>
                <a:xfrm>
                  <a:off x="314939" y="-84273"/>
                  <a:ext cx="3114955" cy="707886"/>
                </a:xfrm>
                <a:prstGeom prst="rect">
                  <a:avLst/>
                </a:prstGeom>
                <a:noFill/>
                <a:ln w="38100">
                  <a:solidFill>
                    <a:schemeClr val="tx1"/>
                  </a:solidFill>
                </a:ln>
              </p:spPr>
              <p:txBody>
                <a:bodyPr wrap="none" rtlCol="0">
                  <a:spAutoFit/>
                </a:bodyPr>
                <a:lstStyle/>
                <a:p>
                  <a:r>
                    <a:rPr lang="en-US" sz="4000" dirty="0"/>
                    <a:t>Train </a:t>
                  </a:r>
                  <a14:m>
                    <m:oMath xmlns:m="http://schemas.openxmlformats.org/officeDocument/2006/math">
                      <m:r>
                        <a:rPr lang="en-US" sz="4000" i="1">
                          <a:latin typeface="Cambria Math" panose="02040503050406030204" pitchFamily="18" charset="0"/>
                        </a:rPr>
                        <m:t>→</m:t>
                      </m:r>
                    </m:oMath>
                  </a14:m>
                  <a:r>
                    <a:rPr lang="en-CA" sz="4000" dirty="0"/>
                    <a:t> Bullet</a:t>
                  </a:r>
                </a:p>
              </p:txBody>
            </p:sp>
          </mc:Choice>
          <mc:Fallback xmlns="">
            <p:sp>
              <p:nvSpPr>
                <p:cNvPr id="17" name="TextBox 16">
                  <a:extLst>
                    <a:ext uri="{FF2B5EF4-FFF2-40B4-BE49-F238E27FC236}">
                      <a16:creationId xmlns:a16="http://schemas.microsoft.com/office/drawing/2014/main" id="{E92267FA-C958-4A8E-ACA5-E8DABFB06962}"/>
                    </a:ext>
                  </a:extLst>
                </p:cNvPr>
                <p:cNvSpPr txBox="1">
                  <a:spLocks noRot="1" noChangeAspect="1" noMove="1" noResize="1" noEditPoints="1" noAdjustHandles="1" noChangeArrowheads="1" noChangeShapeType="1" noTextEdit="1"/>
                </p:cNvSpPr>
                <p:nvPr/>
              </p:nvSpPr>
              <p:spPr>
                <a:xfrm>
                  <a:off x="314939" y="-84273"/>
                  <a:ext cx="3114955" cy="707886"/>
                </a:xfrm>
                <a:prstGeom prst="rect">
                  <a:avLst/>
                </a:prstGeom>
                <a:blipFill>
                  <a:blip r:embed="rId7"/>
                  <a:stretch>
                    <a:fillRect l="-6190" t="-12195" r="-4062" b="-30894"/>
                  </a:stretch>
                </a:blipFill>
                <a:ln w="38100">
                  <a:solidFill>
                    <a:schemeClr val="tx1"/>
                  </a:solidFill>
                </a:ln>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5C4002C-8E83-4DD5-B4B5-C870450206D7}"/>
                  </a:ext>
                </a:extLst>
              </p:cNvPr>
              <p:cNvSpPr/>
              <p:nvPr/>
            </p:nvSpPr>
            <p:spPr>
              <a:xfrm>
                <a:off x="106064" y="2604728"/>
                <a:ext cx="6791411" cy="4112023"/>
              </a:xfrm>
              <a:prstGeom prst="rect">
                <a:avLst/>
              </a:prstGeom>
            </p:spPr>
            <p:txBody>
              <a:bodyPr wrap="none">
                <a:spAutoFit/>
              </a:bodyPr>
              <a:lstStyle/>
              <a:p>
                <a:pPr>
                  <a:spcAft>
                    <a:spcPts val="1000"/>
                  </a:spcAft>
                </a:pPr>
                <a14:m>
                  <m:oMathPara xmlns:m="http://schemas.openxmlformats.org/officeDocument/2006/math">
                    <m:oMathParaPr>
                      <m:jc m:val="left"/>
                    </m:oMathParaPr>
                    <m:oMath xmlns:m="http://schemas.openxmlformats.org/officeDocument/2006/math">
                      <m:d>
                        <m:dPr>
                          <m:begChr m:val="["/>
                          <m:endChr m:val="]"/>
                          <m:ctrlPr>
                            <a:rPr lang="en-US" sz="4400" i="1">
                              <a:latin typeface="Cambria Math" panose="02040503050406030204" pitchFamily="18" charset="0"/>
                            </a:rPr>
                          </m:ctrlPr>
                        </m:dPr>
                        <m:e>
                          <m:eqArr>
                            <m:eqArrPr>
                              <m:ctrlPr>
                                <a:rPr lang="en-US" sz="4400" i="1">
                                  <a:latin typeface="Cambria Math" panose="02040503050406030204" pitchFamily="18" charset="0"/>
                                </a:rPr>
                              </m:ctrlPr>
                            </m:eqArrPr>
                            <m:e>
                              <m:acc>
                                <m:accPr>
                                  <m:chr m:val="̆"/>
                                  <m:ctrlPr>
                                    <a:rPr lang="en-US" sz="4400" i="1">
                                      <a:solidFill>
                                        <a:srgbClr val="00B050"/>
                                      </a:solidFill>
                                      <a:latin typeface="Cambria Math" panose="02040503050406030204" pitchFamily="18" charset="0"/>
                                    </a:rPr>
                                  </m:ctrlPr>
                                </m:accPr>
                                <m:e>
                                  <m:r>
                                    <a:rPr lang="en-US" sz="4400" i="1">
                                      <a:solidFill>
                                        <a:srgbClr val="00B050"/>
                                      </a:solidFill>
                                      <a:latin typeface="Cambria Math" panose="02040503050406030204" pitchFamily="18" charset="0"/>
                                    </a:rPr>
                                    <m:t>𝑡</m:t>
                                  </m:r>
                                </m:e>
                              </m:acc>
                            </m:e>
                            <m:e>
                              <m:acc>
                                <m:accPr>
                                  <m:chr m:val="̆"/>
                                  <m:ctrlPr>
                                    <a:rPr lang="en-US" sz="4400" i="1">
                                      <a:solidFill>
                                        <a:srgbClr val="00B050"/>
                                      </a:solidFill>
                                      <a:latin typeface="Cambria Math" panose="02040503050406030204" pitchFamily="18" charset="0"/>
                                    </a:rPr>
                                  </m:ctrlPr>
                                </m:accPr>
                                <m:e>
                                  <m:r>
                                    <a:rPr lang="en-US" sz="4400" i="1">
                                      <a:solidFill>
                                        <a:srgbClr val="00B050"/>
                                      </a:solidFill>
                                      <a:latin typeface="Cambria Math" panose="02040503050406030204" pitchFamily="18" charset="0"/>
                                    </a:rPr>
                                    <m:t>𝑥</m:t>
                                  </m:r>
                                </m:e>
                              </m:acc>
                            </m:e>
                          </m:eqArr>
                        </m:e>
                      </m:d>
                      <m:r>
                        <a:rPr lang="en-US" sz="4400" i="1">
                          <a:latin typeface="Cambria Math" panose="02040503050406030204" pitchFamily="18" charset="0"/>
                        </a:rPr>
                        <m:t>=</m:t>
                      </m:r>
                      <m:d>
                        <m:dPr>
                          <m:begChr m:val="["/>
                          <m:endChr m:val="]"/>
                          <m:ctrlPr>
                            <a:rPr lang="en-US" sz="4400" i="1">
                              <a:latin typeface="Cambria Math" panose="02040503050406030204" pitchFamily="18" charset="0"/>
                            </a:rPr>
                          </m:ctrlPr>
                        </m:dPr>
                        <m:e>
                          <m:m>
                            <m:mPr>
                              <m:mcs>
                                <m:mc>
                                  <m:mcPr>
                                    <m:count m:val="2"/>
                                    <m:mcJc m:val="center"/>
                                  </m:mcPr>
                                </m:mc>
                              </m:mcs>
                              <m:ctrlPr>
                                <a:rPr lang="en-US" sz="4400" i="1">
                                  <a:latin typeface="Cambria Math" panose="02040503050406030204" pitchFamily="18" charset="0"/>
                                </a:rPr>
                              </m:ctrlPr>
                            </m:mPr>
                            <m:mr>
                              <m:e>
                                <m:r>
                                  <a:rPr lang="en-US" sz="4400" i="1">
                                    <a:latin typeface="Cambria Math" panose="02040503050406030204" pitchFamily="18" charset="0"/>
                                  </a:rPr>
                                  <m:t>1</m:t>
                                </m:r>
                              </m:e>
                              <m:e>
                                <m:r>
                                  <a:rPr lang="en-US" sz="4400" i="1">
                                    <a:latin typeface="Cambria Math" panose="02040503050406030204" pitchFamily="18" charset="0"/>
                                  </a:rPr>
                                  <m:t>0</m:t>
                                </m:r>
                              </m:e>
                            </m:mr>
                            <m:mr>
                              <m:e>
                                <m:r>
                                  <a:rPr lang="en-US" sz="4400" i="1">
                                    <a:latin typeface="Cambria Math" panose="02040503050406030204" pitchFamily="18" charset="0"/>
                                  </a:rPr>
                                  <m:t>−</m:t>
                                </m:r>
                                <m:r>
                                  <a:rPr lang="en-US" sz="4400" i="1">
                                    <a:solidFill>
                                      <a:srgbClr val="CC9B00"/>
                                    </a:solidFill>
                                    <a:latin typeface="Cambria Math" panose="02040503050406030204" pitchFamily="18" charset="0"/>
                                  </a:rPr>
                                  <m:t>𝑢</m:t>
                                </m:r>
                              </m:e>
                              <m:e>
                                <m:r>
                                  <a:rPr lang="en-US" sz="4400" i="1">
                                    <a:latin typeface="Cambria Math" panose="02040503050406030204" pitchFamily="18" charset="0"/>
                                  </a:rPr>
                                  <m:t>1</m:t>
                                </m:r>
                              </m:e>
                            </m:mr>
                          </m:m>
                        </m:e>
                      </m:d>
                      <m:d>
                        <m:dPr>
                          <m:begChr m:val="["/>
                          <m:endChr m:val="]"/>
                          <m:ctrlPr>
                            <a:rPr lang="en-US" sz="4400" i="1">
                              <a:latin typeface="Cambria Math" panose="02040503050406030204" pitchFamily="18" charset="0"/>
                            </a:rPr>
                          </m:ctrlPr>
                        </m:dPr>
                        <m:e>
                          <m:eqArr>
                            <m:eqArrPr>
                              <m:ctrlPr>
                                <a:rPr lang="en-US" sz="4400" i="1">
                                  <a:latin typeface="Cambria Math" panose="02040503050406030204" pitchFamily="18" charset="0"/>
                                </a:rPr>
                              </m:ctrlPr>
                            </m:eqArrPr>
                            <m:e>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e>
                            <m:e>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e>
                          </m:eqArr>
                        </m:e>
                      </m:d>
                    </m:oMath>
                  </m:oMathPara>
                </a14:m>
                <a:endParaRPr lang="en-CA" sz="4400" dirty="0"/>
              </a:p>
              <a:p>
                <a:pPr>
                  <a:spcAft>
                    <a:spcPts val="1000"/>
                  </a:spcAft>
                </a:pPr>
                <a14:m>
                  <m:oMathPara xmlns:m="http://schemas.openxmlformats.org/officeDocument/2006/math">
                    <m:oMathParaPr>
                      <m:jc m:val="left"/>
                    </m:oMathParaPr>
                    <m:oMath xmlns:m="http://schemas.openxmlformats.org/officeDocument/2006/math">
                      <m:d>
                        <m:dPr>
                          <m:begChr m:val="["/>
                          <m:endChr m:val="]"/>
                          <m:ctrlPr>
                            <a:rPr lang="en-US" sz="4400" i="1">
                              <a:latin typeface="Cambria Math" panose="02040503050406030204" pitchFamily="18" charset="0"/>
                            </a:rPr>
                          </m:ctrlPr>
                        </m:dPr>
                        <m:e>
                          <m:eqArr>
                            <m:eqArrPr>
                              <m:ctrlPr>
                                <a:rPr lang="en-US" sz="4400" i="1">
                                  <a:latin typeface="Cambria Math" panose="02040503050406030204" pitchFamily="18" charset="0"/>
                                </a:rPr>
                              </m:ctrlPr>
                            </m:eqArrPr>
                            <m:e>
                              <m:acc>
                                <m:accPr>
                                  <m:chr m:val="̆"/>
                                  <m:ctrlPr>
                                    <a:rPr lang="en-US" sz="4400" i="1">
                                      <a:solidFill>
                                        <a:srgbClr val="00B050"/>
                                      </a:solidFill>
                                      <a:latin typeface="Cambria Math" panose="02040503050406030204" pitchFamily="18" charset="0"/>
                                    </a:rPr>
                                  </m:ctrlPr>
                                </m:accPr>
                                <m:e>
                                  <m:r>
                                    <a:rPr lang="en-US" sz="4400" i="1">
                                      <a:solidFill>
                                        <a:srgbClr val="00B050"/>
                                      </a:solidFill>
                                      <a:latin typeface="Cambria Math" panose="02040503050406030204" pitchFamily="18" charset="0"/>
                                    </a:rPr>
                                    <m:t>𝑡</m:t>
                                  </m:r>
                                </m:e>
                              </m:acc>
                            </m:e>
                            <m:e>
                              <m:acc>
                                <m:accPr>
                                  <m:chr m:val="̆"/>
                                  <m:ctrlPr>
                                    <a:rPr lang="en-US" sz="4400" i="1">
                                      <a:solidFill>
                                        <a:srgbClr val="00B050"/>
                                      </a:solidFill>
                                      <a:latin typeface="Cambria Math" panose="02040503050406030204" pitchFamily="18" charset="0"/>
                                    </a:rPr>
                                  </m:ctrlPr>
                                </m:accPr>
                                <m:e>
                                  <m:r>
                                    <a:rPr lang="en-US" sz="4400" i="1">
                                      <a:solidFill>
                                        <a:srgbClr val="00B050"/>
                                      </a:solidFill>
                                      <a:latin typeface="Cambria Math" panose="02040503050406030204" pitchFamily="18" charset="0"/>
                                    </a:rPr>
                                    <m:t>𝑥</m:t>
                                  </m:r>
                                </m:e>
                              </m:acc>
                            </m:e>
                          </m:eqArr>
                        </m:e>
                      </m:d>
                      <m:r>
                        <a:rPr lang="en-US" sz="4400" i="1">
                          <a:latin typeface="Cambria Math" panose="02040503050406030204" pitchFamily="18" charset="0"/>
                        </a:rPr>
                        <m:t>=</m:t>
                      </m:r>
                      <m:d>
                        <m:dPr>
                          <m:begChr m:val="["/>
                          <m:endChr m:val="]"/>
                          <m:ctrlPr>
                            <a:rPr lang="en-US" sz="4400" i="1">
                              <a:latin typeface="Cambria Math" panose="02040503050406030204" pitchFamily="18" charset="0"/>
                            </a:rPr>
                          </m:ctrlPr>
                        </m:dPr>
                        <m:e>
                          <m:m>
                            <m:mPr>
                              <m:mcs>
                                <m:mc>
                                  <m:mcPr>
                                    <m:count m:val="2"/>
                                    <m:mcJc m:val="center"/>
                                  </m:mcPr>
                                </m:mc>
                              </m:mcs>
                              <m:ctrlPr>
                                <a:rPr lang="en-US" sz="4400" i="1">
                                  <a:latin typeface="Cambria Math" panose="02040503050406030204" pitchFamily="18" charset="0"/>
                                </a:rPr>
                              </m:ctrlPr>
                            </m:mPr>
                            <m:mr>
                              <m:e>
                                <m:r>
                                  <a:rPr lang="en-US" sz="4400" i="1">
                                    <a:latin typeface="Cambria Math" panose="02040503050406030204" pitchFamily="18" charset="0"/>
                                  </a:rPr>
                                  <m:t>1</m:t>
                                </m:r>
                              </m:e>
                              <m:e>
                                <m:r>
                                  <a:rPr lang="en-US" sz="4400" i="1">
                                    <a:latin typeface="Cambria Math" panose="02040503050406030204" pitchFamily="18" charset="0"/>
                                  </a:rPr>
                                  <m:t>0</m:t>
                                </m:r>
                              </m:e>
                            </m:mr>
                            <m:mr>
                              <m:e>
                                <m:r>
                                  <a:rPr lang="en-US" sz="4400" i="1">
                                    <a:latin typeface="Cambria Math" panose="02040503050406030204" pitchFamily="18" charset="0"/>
                                  </a:rPr>
                                  <m:t>−</m:t>
                                </m:r>
                                <m:r>
                                  <a:rPr lang="en-US" sz="4400" i="1">
                                    <a:solidFill>
                                      <a:srgbClr val="CC9B00"/>
                                    </a:solidFill>
                                    <a:latin typeface="Cambria Math" panose="02040503050406030204" pitchFamily="18" charset="0"/>
                                  </a:rPr>
                                  <m:t>𝑢</m:t>
                                </m:r>
                              </m:e>
                              <m:e>
                                <m:r>
                                  <a:rPr lang="en-US" sz="4400" i="1">
                                    <a:latin typeface="Cambria Math" panose="02040503050406030204" pitchFamily="18" charset="0"/>
                                  </a:rPr>
                                  <m:t>1</m:t>
                                </m:r>
                              </m:e>
                            </m:mr>
                          </m:m>
                        </m:e>
                      </m:d>
                      <m:d>
                        <m:dPr>
                          <m:begChr m:val="["/>
                          <m:endChr m:val="]"/>
                          <m:ctrlPr>
                            <a:rPr lang="en-US" sz="4400" i="1">
                              <a:latin typeface="Cambria Math" panose="02040503050406030204" pitchFamily="18" charset="0"/>
                            </a:rPr>
                          </m:ctrlPr>
                        </m:dPr>
                        <m:e>
                          <m:m>
                            <m:mPr>
                              <m:mcs>
                                <m:mc>
                                  <m:mcPr>
                                    <m:count m:val="2"/>
                                    <m:mcJc m:val="center"/>
                                  </m:mcPr>
                                </m:mc>
                              </m:mcs>
                              <m:ctrlPr>
                                <a:rPr lang="en-US" sz="4400" i="1">
                                  <a:latin typeface="Cambria Math" panose="02040503050406030204" pitchFamily="18" charset="0"/>
                                </a:rPr>
                              </m:ctrlPr>
                            </m:mPr>
                            <m:mr>
                              <m:e>
                                <m:r>
                                  <a:rPr lang="en-US" sz="4400" i="1">
                                    <a:latin typeface="Cambria Math" panose="02040503050406030204" pitchFamily="18" charset="0"/>
                                  </a:rPr>
                                  <m:t>1</m:t>
                                </m:r>
                              </m:e>
                              <m:e>
                                <m:r>
                                  <a:rPr lang="en-US" sz="4400" i="1">
                                    <a:latin typeface="Cambria Math" panose="02040503050406030204" pitchFamily="18" charset="0"/>
                                  </a:rPr>
                                  <m:t>0</m:t>
                                </m:r>
                              </m:e>
                            </m:mr>
                            <m:mr>
                              <m:e>
                                <m:r>
                                  <a:rPr lang="en-US" sz="4400" i="1">
                                    <a:latin typeface="Cambria Math" panose="02040503050406030204" pitchFamily="18" charset="0"/>
                                  </a:rPr>
                                  <m:t>−</m:t>
                                </m:r>
                                <m:r>
                                  <a:rPr lang="en-US" sz="4400" i="1">
                                    <a:solidFill>
                                      <a:srgbClr val="7030A0"/>
                                    </a:solidFill>
                                    <a:latin typeface="Cambria Math" panose="02040503050406030204" pitchFamily="18" charset="0"/>
                                  </a:rPr>
                                  <m:t>𝑣</m:t>
                                </m:r>
                              </m:e>
                              <m:e>
                                <m:r>
                                  <a:rPr lang="en-US" sz="4400" i="1">
                                    <a:latin typeface="Cambria Math" panose="02040503050406030204" pitchFamily="18" charset="0"/>
                                  </a:rPr>
                                  <m:t>1</m:t>
                                </m:r>
                              </m:e>
                            </m:mr>
                          </m:m>
                        </m:e>
                      </m:d>
                      <m:d>
                        <m:dPr>
                          <m:begChr m:val="["/>
                          <m:endChr m:val="]"/>
                          <m:ctrlPr>
                            <a:rPr lang="en-US" sz="4400" i="1">
                              <a:latin typeface="Cambria Math" panose="02040503050406030204" pitchFamily="18" charset="0"/>
                            </a:rPr>
                          </m:ctrlPr>
                        </m:dPr>
                        <m:e>
                          <m:eqArr>
                            <m:eqArrPr>
                              <m:ctrlPr>
                                <a:rPr lang="en-US" sz="4400" i="1">
                                  <a:latin typeface="Cambria Math" panose="02040503050406030204" pitchFamily="18" charset="0"/>
                                </a:rPr>
                              </m:ctrlPr>
                            </m:eqArrPr>
                            <m:e>
                              <m:r>
                                <a:rPr lang="en-US" sz="4400" i="1">
                                  <a:solidFill>
                                    <a:srgbClr val="0070C0"/>
                                  </a:solidFill>
                                  <a:latin typeface="Cambria Math" panose="02040503050406030204" pitchFamily="18" charset="0"/>
                                </a:rPr>
                                <m:t>𝑡</m:t>
                              </m:r>
                            </m:e>
                            <m:e>
                              <m:r>
                                <a:rPr lang="en-US" sz="4400" i="1">
                                  <a:solidFill>
                                    <a:srgbClr val="0070C0"/>
                                  </a:solidFill>
                                  <a:latin typeface="Cambria Math" panose="02040503050406030204" pitchFamily="18" charset="0"/>
                                </a:rPr>
                                <m:t>𝑥</m:t>
                              </m:r>
                            </m:e>
                          </m:eqArr>
                        </m:e>
                      </m:d>
                    </m:oMath>
                  </m:oMathPara>
                </a14:m>
                <a:endParaRPr lang="en-CA" sz="4400" dirty="0"/>
              </a:p>
              <a:p>
                <a:pPr>
                  <a:spcAft>
                    <a:spcPts val="1000"/>
                  </a:spcAft>
                </a:pPr>
                <a14:m>
                  <m:oMathPara xmlns:m="http://schemas.openxmlformats.org/officeDocument/2006/math">
                    <m:oMathParaPr>
                      <m:jc m:val="left"/>
                    </m:oMathParaPr>
                    <m:oMath xmlns:m="http://schemas.openxmlformats.org/officeDocument/2006/math">
                      <m:d>
                        <m:dPr>
                          <m:begChr m:val="["/>
                          <m:endChr m:val="]"/>
                          <m:ctrlPr>
                            <a:rPr lang="en-US" sz="4400" i="1">
                              <a:latin typeface="Cambria Math" panose="02040503050406030204" pitchFamily="18" charset="0"/>
                            </a:rPr>
                          </m:ctrlPr>
                        </m:dPr>
                        <m:e>
                          <m:eqArr>
                            <m:eqArrPr>
                              <m:ctrlPr>
                                <a:rPr lang="en-US" sz="4400" i="1">
                                  <a:latin typeface="Cambria Math" panose="02040503050406030204" pitchFamily="18" charset="0"/>
                                </a:rPr>
                              </m:ctrlPr>
                            </m:eqArrPr>
                            <m:e>
                              <m:acc>
                                <m:accPr>
                                  <m:chr m:val="̆"/>
                                  <m:ctrlPr>
                                    <a:rPr lang="en-US" sz="4400" i="1">
                                      <a:solidFill>
                                        <a:srgbClr val="00B050"/>
                                      </a:solidFill>
                                      <a:latin typeface="Cambria Math" panose="02040503050406030204" pitchFamily="18" charset="0"/>
                                    </a:rPr>
                                  </m:ctrlPr>
                                </m:accPr>
                                <m:e>
                                  <m:r>
                                    <a:rPr lang="en-US" sz="4400" i="1">
                                      <a:solidFill>
                                        <a:srgbClr val="00B050"/>
                                      </a:solidFill>
                                      <a:latin typeface="Cambria Math" panose="02040503050406030204" pitchFamily="18" charset="0"/>
                                    </a:rPr>
                                    <m:t>𝑡</m:t>
                                  </m:r>
                                </m:e>
                              </m:acc>
                            </m:e>
                            <m:e>
                              <m:acc>
                                <m:accPr>
                                  <m:chr m:val="̆"/>
                                  <m:ctrlPr>
                                    <a:rPr lang="en-US" sz="4400" i="1">
                                      <a:solidFill>
                                        <a:srgbClr val="00B050"/>
                                      </a:solidFill>
                                      <a:latin typeface="Cambria Math" panose="02040503050406030204" pitchFamily="18" charset="0"/>
                                    </a:rPr>
                                  </m:ctrlPr>
                                </m:accPr>
                                <m:e>
                                  <m:r>
                                    <a:rPr lang="en-US" sz="4400" i="1">
                                      <a:solidFill>
                                        <a:srgbClr val="00B050"/>
                                      </a:solidFill>
                                      <a:latin typeface="Cambria Math" panose="02040503050406030204" pitchFamily="18" charset="0"/>
                                    </a:rPr>
                                    <m:t>𝑥</m:t>
                                  </m:r>
                                </m:e>
                              </m:acc>
                            </m:e>
                          </m:eqArr>
                        </m:e>
                      </m:d>
                      <m:r>
                        <a:rPr lang="en-US" sz="4400" i="1">
                          <a:latin typeface="Cambria Math" panose="02040503050406030204" pitchFamily="18" charset="0"/>
                        </a:rPr>
                        <m:t>=</m:t>
                      </m:r>
                      <m:d>
                        <m:dPr>
                          <m:begChr m:val="["/>
                          <m:endChr m:val="]"/>
                          <m:ctrlPr>
                            <a:rPr lang="en-US" sz="4400" i="1">
                              <a:latin typeface="Cambria Math" panose="02040503050406030204" pitchFamily="18" charset="0"/>
                            </a:rPr>
                          </m:ctrlPr>
                        </m:dPr>
                        <m:e>
                          <m:m>
                            <m:mPr>
                              <m:mcs>
                                <m:mc>
                                  <m:mcPr>
                                    <m:count m:val="2"/>
                                    <m:mcJc m:val="center"/>
                                  </m:mcPr>
                                </m:mc>
                              </m:mcs>
                              <m:ctrlPr>
                                <a:rPr lang="en-US" sz="4400" i="1">
                                  <a:latin typeface="Cambria Math" panose="02040503050406030204" pitchFamily="18" charset="0"/>
                                </a:rPr>
                              </m:ctrlPr>
                            </m:mPr>
                            <m:mr>
                              <m:e>
                                <m:r>
                                  <a:rPr lang="en-US" sz="4400" i="1">
                                    <a:latin typeface="Cambria Math" panose="02040503050406030204" pitchFamily="18" charset="0"/>
                                  </a:rPr>
                                  <m:t>1</m:t>
                                </m:r>
                              </m:e>
                              <m:e>
                                <m:r>
                                  <a:rPr lang="en-US" sz="4400" i="1">
                                    <a:latin typeface="Cambria Math" panose="02040503050406030204" pitchFamily="18" charset="0"/>
                                  </a:rPr>
                                  <m:t>0</m:t>
                                </m:r>
                              </m:e>
                            </m:mr>
                            <m:mr>
                              <m:e>
                                <m:r>
                                  <a:rPr lang="en-US" sz="4400" i="1">
                                    <a:latin typeface="Cambria Math" panose="02040503050406030204" pitchFamily="18" charset="0"/>
                                  </a:rPr>
                                  <m:t>−</m:t>
                                </m:r>
                                <m:d>
                                  <m:dPr>
                                    <m:ctrlPr>
                                      <a:rPr lang="en-US" sz="4400" i="1">
                                        <a:latin typeface="Cambria Math" panose="02040503050406030204" pitchFamily="18" charset="0"/>
                                      </a:rPr>
                                    </m:ctrlPr>
                                  </m:dPr>
                                  <m:e>
                                    <m:r>
                                      <a:rPr lang="en-US" sz="4400" i="1">
                                        <a:solidFill>
                                          <a:srgbClr val="CC9B00"/>
                                        </a:solidFill>
                                        <a:latin typeface="Cambria Math" panose="02040503050406030204" pitchFamily="18" charset="0"/>
                                      </a:rPr>
                                      <m:t>𝑢</m:t>
                                    </m:r>
                                    <m:r>
                                      <a:rPr lang="en-US" sz="4400" i="1">
                                        <a:latin typeface="Cambria Math" panose="02040503050406030204" pitchFamily="18" charset="0"/>
                                      </a:rPr>
                                      <m:t>+</m:t>
                                    </m:r>
                                    <m:r>
                                      <a:rPr lang="en-US" sz="4400" i="1">
                                        <a:solidFill>
                                          <a:srgbClr val="7030A0"/>
                                        </a:solidFill>
                                        <a:latin typeface="Cambria Math" panose="02040503050406030204" pitchFamily="18" charset="0"/>
                                      </a:rPr>
                                      <m:t>𝑣</m:t>
                                    </m:r>
                                  </m:e>
                                </m:d>
                              </m:e>
                              <m:e>
                                <m:r>
                                  <a:rPr lang="en-US" sz="4400" i="1">
                                    <a:latin typeface="Cambria Math" panose="02040503050406030204" pitchFamily="18" charset="0"/>
                                  </a:rPr>
                                  <m:t>1</m:t>
                                </m:r>
                              </m:e>
                            </m:mr>
                          </m:m>
                        </m:e>
                      </m:d>
                      <m:d>
                        <m:dPr>
                          <m:begChr m:val="["/>
                          <m:endChr m:val="]"/>
                          <m:ctrlPr>
                            <a:rPr lang="en-US" sz="4400" i="1">
                              <a:latin typeface="Cambria Math" panose="02040503050406030204" pitchFamily="18" charset="0"/>
                            </a:rPr>
                          </m:ctrlPr>
                        </m:dPr>
                        <m:e>
                          <m:eqArr>
                            <m:eqArrPr>
                              <m:ctrlPr>
                                <a:rPr lang="en-US" sz="4400" i="1">
                                  <a:latin typeface="Cambria Math" panose="02040503050406030204" pitchFamily="18" charset="0"/>
                                </a:rPr>
                              </m:ctrlPr>
                            </m:eqArrPr>
                            <m:e>
                              <m:r>
                                <a:rPr lang="en-US" sz="4400" i="1">
                                  <a:solidFill>
                                    <a:srgbClr val="0070C0"/>
                                  </a:solidFill>
                                  <a:latin typeface="Cambria Math" panose="02040503050406030204" pitchFamily="18" charset="0"/>
                                </a:rPr>
                                <m:t>𝑡</m:t>
                              </m:r>
                            </m:e>
                            <m:e>
                              <m:r>
                                <a:rPr lang="en-US" sz="4400" i="1">
                                  <a:solidFill>
                                    <a:srgbClr val="0070C0"/>
                                  </a:solidFill>
                                  <a:latin typeface="Cambria Math" panose="02040503050406030204" pitchFamily="18" charset="0"/>
                                </a:rPr>
                                <m:t>𝑥</m:t>
                              </m:r>
                            </m:e>
                          </m:eqArr>
                        </m:e>
                      </m:d>
                    </m:oMath>
                  </m:oMathPara>
                </a14:m>
                <a:endParaRPr lang="en-CA" sz="4400" dirty="0"/>
              </a:p>
            </p:txBody>
          </p:sp>
        </mc:Choice>
        <mc:Fallback xmlns="">
          <p:sp>
            <p:nvSpPr>
              <p:cNvPr id="5" name="Rectangle 4">
                <a:extLst>
                  <a:ext uri="{FF2B5EF4-FFF2-40B4-BE49-F238E27FC236}">
                    <a16:creationId xmlns:a16="http://schemas.microsoft.com/office/drawing/2014/main" id="{85C4002C-8E83-4DD5-B4B5-C870450206D7}"/>
                  </a:ext>
                </a:extLst>
              </p:cNvPr>
              <p:cNvSpPr>
                <a:spLocks noRot="1" noChangeAspect="1" noMove="1" noResize="1" noEditPoints="1" noAdjustHandles="1" noChangeArrowheads="1" noChangeShapeType="1" noTextEdit="1"/>
              </p:cNvSpPr>
              <p:nvPr/>
            </p:nvSpPr>
            <p:spPr>
              <a:xfrm>
                <a:off x="106064" y="2604728"/>
                <a:ext cx="6791411" cy="4112023"/>
              </a:xfrm>
              <a:prstGeom prst="rect">
                <a:avLst/>
              </a:prstGeom>
              <a:blipFill>
                <a:blip r:embed="rId8"/>
                <a:stretch>
                  <a:fillRect/>
                </a:stretch>
              </a:blipFill>
            </p:spPr>
            <p:txBody>
              <a:bodyPr/>
              <a:lstStyle/>
              <a:p>
                <a:r>
                  <a:rPr lang="en-CA">
                    <a:noFill/>
                  </a:rPr>
                  <a:t> </a:t>
                </a:r>
              </a:p>
            </p:txBody>
          </p:sp>
        </mc:Fallback>
      </mc:AlternateContent>
      <p:grpSp>
        <p:nvGrpSpPr>
          <p:cNvPr id="12" name="Group 11">
            <a:extLst>
              <a:ext uri="{FF2B5EF4-FFF2-40B4-BE49-F238E27FC236}">
                <a16:creationId xmlns:a16="http://schemas.microsoft.com/office/drawing/2014/main" id="{131AF2D0-05D3-4FC6-ABD5-6EC1F0D84ED7}"/>
              </a:ext>
            </a:extLst>
          </p:cNvPr>
          <p:cNvGrpSpPr/>
          <p:nvPr/>
        </p:nvGrpSpPr>
        <p:grpSpPr>
          <a:xfrm>
            <a:off x="6721112" y="3530808"/>
            <a:ext cx="5277458" cy="2060853"/>
            <a:chOff x="314383" y="-84273"/>
            <a:chExt cx="5277458" cy="2060853"/>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35ADA64-B2FF-44AE-A711-FB84FCA55D58}"/>
                    </a:ext>
                  </a:extLst>
                </p:cNvPr>
                <p:cNvSpPr txBox="1"/>
                <p:nvPr/>
              </p:nvSpPr>
              <p:spPr>
                <a:xfrm>
                  <a:off x="314383" y="624350"/>
                  <a:ext cx="5277458" cy="1352230"/>
                </a:xfrm>
                <a:prstGeom prst="rect">
                  <a:avLst/>
                </a:prstGeom>
                <a:noFill/>
                <a:ln w="38100">
                  <a:solidFill>
                    <a:schemeClr val="tx1"/>
                  </a:solidFill>
                </a:ln>
              </p:spPr>
              <p:txBody>
                <a:bodyPr wrap="square" rtlCol="0">
                  <a:spAutoFit/>
                </a:bodyPr>
                <a:lstStyle/>
                <a:p>
                  <a14:m>
                    <m:oMath xmlns:m="http://schemas.openxmlformats.org/officeDocument/2006/math">
                      <m:d>
                        <m:dPr>
                          <m:begChr m:val="["/>
                          <m:endChr m:val="]"/>
                          <m:ctrlPr>
                            <a:rPr lang="en-US" sz="4600" i="1" smtClean="0">
                              <a:latin typeface="Cambria Math" panose="02040503050406030204" pitchFamily="18" charset="0"/>
                            </a:rPr>
                          </m:ctrlPr>
                        </m:dPr>
                        <m:e>
                          <m:eqArr>
                            <m:eqArrPr>
                              <m:ctrlPr>
                                <a:rPr lang="en-US" sz="4600" i="1">
                                  <a:latin typeface="Cambria Math" panose="02040503050406030204" pitchFamily="18" charset="0"/>
                                </a:rPr>
                              </m:ctrlPr>
                            </m:eqArrPr>
                            <m:e>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𝑡</m:t>
                                  </m:r>
                                </m:e>
                              </m:acc>
                            </m:e>
                            <m:e>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e>
                          </m:eqArr>
                        </m:e>
                      </m:d>
                      <m:r>
                        <a:rPr lang="en-US" sz="4600" b="0" i="1" smtClean="0">
                          <a:solidFill>
                            <a:schemeClr val="tx1"/>
                          </a:solidFill>
                          <a:latin typeface="Cambria Math" panose="02040503050406030204" pitchFamily="18" charset="0"/>
                        </a:rPr>
                        <m:t>=</m:t>
                      </m:r>
                    </m:oMath>
                  </a14:m>
                  <a:r>
                    <a:rPr lang="en-US" sz="4600" b="0" i="0" dirty="0">
                      <a:solidFill>
                        <a:schemeClr val="tx1"/>
                      </a:solidFill>
                      <a:latin typeface="+mj-lt"/>
                    </a:rPr>
                    <a:t> </a:t>
                  </a:r>
                  <a14:m>
                    <m:oMath xmlns:m="http://schemas.openxmlformats.org/officeDocument/2006/math">
                      <m:d>
                        <m:dPr>
                          <m:begChr m:val="["/>
                          <m:endChr m:val="]"/>
                          <m:ctrlPr>
                            <a:rPr lang="en-US" sz="3200" i="1">
                              <a:latin typeface="Cambria Math" panose="02040503050406030204" pitchFamily="18" charset="0"/>
                            </a:rPr>
                          </m:ctrlPr>
                        </m:dPr>
                        <m:e>
                          <m:m>
                            <m:mPr>
                              <m:mcs>
                                <m:mc>
                                  <m:mcPr>
                                    <m:count m:val="2"/>
                                    <m:mcJc m:val="center"/>
                                  </m:mcPr>
                                </m:mc>
                              </m:mcs>
                              <m:ctrlPr>
                                <a:rPr lang="en-US" sz="3200" i="1">
                                  <a:latin typeface="Cambria Math" panose="02040503050406030204" pitchFamily="18" charset="0"/>
                                </a:rPr>
                              </m:ctrlPr>
                            </m:mPr>
                            <m:mr>
                              <m:e>
                                <m:r>
                                  <a:rPr lang="en-US" sz="3200" i="1">
                                    <a:latin typeface="Cambria Math" panose="02040503050406030204" pitchFamily="18" charset="0"/>
                                  </a:rPr>
                                  <m:t>1</m:t>
                                </m:r>
                              </m:e>
                              <m:e>
                                <m:r>
                                  <a:rPr lang="en-US" sz="3200" i="1">
                                    <a:latin typeface="Cambria Math" panose="02040503050406030204" pitchFamily="18" charset="0"/>
                                  </a:rPr>
                                  <m:t>0</m:t>
                                </m:r>
                              </m:e>
                            </m:mr>
                            <m:mr>
                              <m:e>
                                <m:r>
                                  <a:rPr lang="en-US" sz="3200" i="1">
                                    <a:latin typeface="Cambria Math" panose="02040503050406030204" pitchFamily="18" charset="0"/>
                                  </a:rPr>
                                  <m:t>−</m:t>
                                </m:r>
                                <m:d>
                                  <m:dPr>
                                    <m:ctrlPr>
                                      <a:rPr lang="en-US" sz="3200" i="1">
                                        <a:latin typeface="Cambria Math" panose="02040503050406030204" pitchFamily="18" charset="0"/>
                                      </a:rPr>
                                    </m:ctrlPr>
                                  </m:dPr>
                                  <m:e>
                                    <m:r>
                                      <a:rPr lang="en-US" sz="3200" i="1">
                                        <a:solidFill>
                                          <a:srgbClr val="CC9B00"/>
                                        </a:solidFill>
                                        <a:latin typeface="Cambria Math" panose="02040503050406030204" pitchFamily="18" charset="0"/>
                                      </a:rPr>
                                      <m:t>𝑢</m:t>
                                    </m:r>
                                    <m:r>
                                      <a:rPr lang="en-US" sz="3200" i="1">
                                        <a:latin typeface="Cambria Math" panose="02040503050406030204" pitchFamily="18" charset="0"/>
                                      </a:rPr>
                                      <m:t>+</m:t>
                                    </m:r>
                                    <m:r>
                                      <a:rPr lang="en-US" sz="3200" i="1">
                                        <a:solidFill>
                                          <a:srgbClr val="7030A0"/>
                                        </a:solidFill>
                                        <a:latin typeface="Cambria Math" panose="02040503050406030204" pitchFamily="18" charset="0"/>
                                      </a:rPr>
                                      <m:t>𝑣</m:t>
                                    </m:r>
                                  </m:e>
                                </m:d>
                              </m:e>
                              <m:e>
                                <m:r>
                                  <a:rPr lang="en-US" sz="3200" i="1">
                                    <a:latin typeface="Cambria Math" panose="02040503050406030204" pitchFamily="18" charset="0"/>
                                  </a:rPr>
                                  <m:t>1</m:t>
                                </m:r>
                              </m:e>
                            </m:mr>
                          </m:m>
                        </m:e>
                      </m:d>
                    </m:oMath>
                  </a14:m>
                  <a:r>
                    <a:rPr lang="en-US" sz="4800" b="0" i="0" dirty="0">
                      <a:latin typeface="+mj-lt"/>
                    </a:rPr>
                    <a:t> </a:t>
                  </a:r>
                  <a14:m>
                    <m:oMath xmlns:m="http://schemas.openxmlformats.org/officeDocument/2006/math">
                      <m:d>
                        <m:dPr>
                          <m:begChr m:val="["/>
                          <m:endChr m:val="]"/>
                          <m:ctrlPr>
                            <a:rPr lang="en-US" sz="4800" i="1">
                              <a:latin typeface="Cambria Math" panose="02040503050406030204" pitchFamily="18" charset="0"/>
                            </a:rPr>
                          </m:ctrlPr>
                        </m:dPr>
                        <m:e>
                          <m:eqArr>
                            <m:eqArrPr>
                              <m:ctrlPr>
                                <a:rPr lang="en-US" sz="4800" i="1">
                                  <a:latin typeface="Cambria Math" panose="02040503050406030204" pitchFamily="18" charset="0"/>
                                </a:rPr>
                              </m:ctrlPr>
                            </m:eqArrPr>
                            <m:e>
                              <m:r>
                                <a:rPr lang="en-US" sz="4800" i="1">
                                  <a:solidFill>
                                    <a:srgbClr val="0070C0"/>
                                  </a:solidFill>
                                  <a:latin typeface="Cambria Math" panose="02040503050406030204" pitchFamily="18" charset="0"/>
                                </a:rPr>
                                <m:t>𝑡</m:t>
                              </m:r>
                            </m:e>
                            <m:e>
                              <m:r>
                                <a:rPr lang="en-US" sz="4800" i="1">
                                  <a:solidFill>
                                    <a:srgbClr val="0070C0"/>
                                  </a:solidFill>
                                  <a:latin typeface="Cambria Math" panose="02040503050406030204" pitchFamily="18" charset="0"/>
                                </a:rPr>
                                <m:t>𝑥</m:t>
                              </m:r>
                            </m:e>
                          </m:eqArr>
                        </m:e>
                      </m:d>
                    </m:oMath>
                  </a14:m>
                  <a:endParaRPr lang="en-CA" sz="4600" dirty="0"/>
                </a:p>
              </p:txBody>
            </p:sp>
          </mc:Choice>
          <mc:Fallback xmlns="">
            <p:sp>
              <p:nvSpPr>
                <p:cNvPr id="13" name="TextBox 12">
                  <a:extLst>
                    <a:ext uri="{FF2B5EF4-FFF2-40B4-BE49-F238E27FC236}">
                      <a16:creationId xmlns:a16="http://schemas.microsoft.com/office/drawing/2014/main" id="{F35ADA64-B2FF-44AE-A711-FB84FCA55D58}"/>
                    </a:ext>
                  </a:extLst>
                </p:cNvPr>
                <p:cNvSpPr txBox="1">
                  <a:spLocks noRot="1" noChangeAspect="1" noMove="1" noResize="1" noEditPoints="1" noAdjustHandles="1" noChangeArrowheads="1" noChangeShapeType="1" noTextEdit="1"/>
                </p:cNvSpPr>
                <p:nvPr/>
              </p:nvSpPr>
              <p:spPr>
                <a:xfrm>
                  <a:off x="314383" y="624350"/>
                  <a:ext cx="5277458" cy="1352230"/>
                </a:xfrm>
                <a:prstGeom prst="rect">
                  <a:avLst/>
                </a:prstGeom>
                <a:blipFill>
                  <a:blip r:embed="rId9"/>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8BAD1B3-2C5A-4673-A459-6C75E541E86C}"/>
                    </a:ext>
                  </a:extLst>
                </p:cNvPr>
                <p:cNvSpPr txBox="1"/>
                <p:nvPr/>
              </p:nvSpPr>
              <p:spPr>
                <a:xfrm>
                  <a:off x="314939" y="-84273"/>
                  <a:ext cx="3689215" cy="707886"/>
                </a:xfrm>
                <a:prstGeom prst="rect">
                  <a:avLst/>
                </a:prstGeom>
                <a:noFill/>
                <a:ln w="38100">
                  <a:solidFill>
                    <a:schemeClr val="tx1"/>
                  </a:solidFill>
                </a:ln>
              </p:spPr>
              <p:txBody>
                <a:bodyPr wrap="none" rtlCol="0">
                  <a:spAutoFit/>
                </a:bodyPr>
                <a:lstStyle/>
                <a:p>
                  <a:r>
                    <a:rPr lang="en-US" sz="4000" dirty="0"/>
                    <a:t>Einstein </a:t>
                  </a:r>
                  <a14:m>
                    <m:oMath xmlns:m="http://schemas.openxmlformats.org/officeDocument/2006/math">
                      <m:r>
                        <a:rPr lang="en-US" sz="4000" i="1">
                          <a:latin typeface="Cambria Math" panose="02040503050406030204" pitchFamily="18" charset="0"/>
                        </a:rPr>
                        <m:t>→</m:t>
                      </m:r>
                    </m:oMath>
                  </a14:m>
                  <a:r>
                    <a:rPr lang="en-CA" sz="4000" dirty="0"/>
                    <a:t> Bullet</a:t>
                  </a:r>
                </a:p>
              </p:txBody>
            </p:sp>
          </mc:Choice>
          <mc:Fallback xmlns="">
            <p:sp>
              <p:nvSpPr>
                <p:cNvPr id="15" name="TextBox 14">
                  <a:extLst>
                    <a:ext uri="{FF2B5EF4-FFF2-40B4-BE49-F238E27FC236}">
                      <a16:creationId xmlns:a16="http://schemas.microsoft.com/office/drawing/2014/main" id="{D8BAD1B3-2C5A-4673-A459-6C75E541E86C}"/>
                    </a:ext>
                  </a:extLst>
                </p:cNvPr>
                <p:cNvSpPr txBox="1">
                  <a:spLocks noRot="1" noChangeAspect="1" noMove="1" noResize="1" noEditPoints="1" noAdjustHandles="1" noChangeArrowheads="1" noChangeShapeType="1" noTextEdit="1"/>
                </p:cNvSpPr>
                <p:nvPr/>
              </p:nvSpPr>
              <p:spPr>
                <a:xfrm>
                  <a:off x="314939" y="-84273"/>
                  <a:ext cx="3689215" cy="707886"/>
                </a:xfrm>
                <a:prstGeom prst="rect">
                  <a:avLst/>
                </a:prstGeom>
                <a:blipFill>
                  <a:blip r:embed="rId10"/>
                  <a:stretch>
                    <a:fillRect l="-5401" t="-12295" r="-4419" b="-31967"/>
                  </a:stretch>
                </a:blipFill>
                <a:ln w="38100">
                  <a:solidFill>
                    <a:schemeClr val="tx1"/>
                  </a:solidFill>
                </a:ln>
              </p:spPr>
              <p:txBody>
                <a:bodyPr/>
                <a:lstStyle/>
                <a:p>
                  <a:r>
                    <a:rPr lang="en-CA">
                      <a:noFill/>
                    </a:rPr>
                    <a:t> </a:t>
                  </a:r>
                </a:p>
              </p:txBody>
            </p:sp>
          </mc:Fallback>
        </mc:AlternateContent>
      </p:grpSp>
      <mc:AlternateContent xmlns:mc="http://schemas.openxmlformats.org/markup-compatibility/2006" xmlns:p14="http://schemas.microsoft.com/office/powerpoint/2010/main" xmlns:iact="http://schemas.microsoft.com/office/powerpoint/2014/inkAction">
        <mc:Choice Requires="p14 iact">
          <p:contentPart p14:bwMode="auto" r:id="rId11">
            <p14:nvContentPartPr>
              <p14:cNvPr id="7" name="Ink 6">
                <a:extLst>
                  <a:ext uri="{FF2B5EF4-FFF2-40B4-BE49-F238E27FC236}">
                    <a16:creationId xmlns:a16="http://schemas.microsoft.com/office/drawing/2014/main" id="{59ED026E-ED28-4DB9-869D-C1650E6324F7}"/>
                  </a:ext>
                </a:extLst>
              </p14:cNvPr>
              <p14:cNvContentPartPr/>
              <p14:nvPr>
                <p:extLst>
                  <p:ext uri="{42D2F446-02D8-4167-A562-619A0277C38B}">
                    <p15:isNarration xmlns:p15="http://schemas.microsoft.com/office/powerpoint/2012/main" val="1"/>
                  </p:ext>
                </p:extLst>
              </p14:nvPr>
            </p14:nvContentPartPr>
            <p14:xfrm>
              <a:off x="198360" y="801000"/>
              <a:ext cx="10530000" cy="5551560"/>
            </p14:xfrm>
          </p:contentPart>
        </mc:Choice>
        <mc:Fallback xmlns="">
          <p:pic>
            <p:nvPicPr>
              <p:cNvPr id="7" name="Ink 6">
                <a:extLst>
                  <a:ext uri="{FF2B5EF4-FFF2-40B4-BE49-F238E27FC236}">
                    <a16:creationId xmlns:a16="http://schemas.microsoft.com/office/drawing/2014/main" id="{59ED026E-ED28-4DB9-869D-C1650E6324F7}"/>
                  </a:ext>
                </a:extLst>
              </p:cNvPr>
              <p:cNvPicPr>
                <a:picLocks noGrp="1" noRot="1" noChangeAspect="1" noMove="1" noResize="1" noEditPoints="1" noAdjustHandles="1" noChangeArrowheads="1" noChangeShapeType="1"/>
              </p:cNvPicPr>
              <p:nvPr/>
            </p:nvPicPr>
            <p:blipFill>
              <a:blip r:embed="rId12"/>
              <a:stretch>
                <a:fillRect/>
              </a:stretch>
            </p:blipFill>
            <p:spPr>
              <a:xfrm>
                <a:off x="189000" y="791640"/>
                <a:ext cx="10548720" cy="5570280"/>
              </a:xfrm>
              <a:prstGeom prst="rect">
                <a:avLst/>
              </a:prstGeom>
            </p:spPr>
          </p:pic>
        </mc:Fallback>
      </mc:AlternateContent>
    </p:spTree>
    <p:custDataLst>
      <p:tags r:id="rId1"/>
    </p:custDataLst>
    <p:extLst>
      <p:ext uri="{BB962C8B-B14F-4D97-AF65-F5344CB8AC3E}">
        <p14:creationId xmlns:p14="http://schemas.microsoft.com/office/powerpoint/2010/main" val="558130332"/>
      </p:ext>
    </p:extLst>
  </p:cSld>
  <p:clrMapOvr>
    <a:masterClrMapping/>
  </p:clrMapOvr>
  <mc:AlternateContent xmlns:mc="http://schemas.openxmlformats.org/markup-compatibility/2006" xmlns:p14="http://schemas.microsoft.com/office/powerpoint/2010/main">
    <mc:Choice Requires="p14">
      <p:transition p14:dur="0" advTm="62564"/>
    </mc:Choice>
    <mc:Fallback xmlns="">
      <p:transition advTm="625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md type="call" cmd="playFrom(0.0)">
                                      <p:cBhvr>
                                        <p:cTn id="7" dur="1" fill="hold"/>
                                        <p:tgtEl>
                                          <p:spTgt spid="7"/>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FE5EF83-A29A-4FFE-B8A8-0A743CFD61D6}"/>
              </a:ext>
            </a:extLst>
          </p:cNvPr>
          <p:cNvGrpSpPr/>
          <p:nvPr/>
        </p:nvGrpSpPr>
        <p:grpSpPr>
          <a:xfrm>
            <a:off x="417303" y="255883"/>
            <a:ext cx="5010150" cy="3396913"/>
            <a:chOff x="417303" y="255883"/>
            <a:chExt cx="5010150" cy="3396913"/>
          </a:xfrm>
        </p:grpSpPr>
        <p:sp>
          <p:nvSpPr>
            <p:cNvPr id="5" name="TextBox 4">
              <a:extLst>
                <a:ext uri="{FF2B5EF4-FFF2-40B4-BE49-F238E27FC236}">
                  <a16:creationId xmlns:a16="http://schemas.microsoft.com/office/drawing/2014/main" id="{67E0ED42-E3F9-42AE-9EE6-1F947FA11C6E}"/>
                </a:ext>
              </a:extLst>
            </p:cNvPr>
            <p:cNvSpPr txBox="1"/>
            <p:nvPr/>
          </p:nvSpPr>
          <p:spPr>
            <a:xfrm>
              <a:off x="417303" y="255883"/>
              <a:ext cx="5010150" cy="1323439"/>
            </a:xfrm>
            <a:prstGeom prst="rect">
              <a:avLst/>
            </a:prstGeom>
            <a:noFill/>
          </p:spPr>
          <p:txBody>
            <a:bodyPr wrap="square" rtlCol="0">
              <a:spAutoFit/>
            </a:bodyPr>
            <a:lstStyle/>
            <a:p>
              <a:r>
                <a:rPr lang="en-US" sz="4000" dirty="0"/>
                <a:t>Velocity Addition Rule for Galilean Relativity:</a:t>
              </a:r>
              <a:endParaRPr lang="en-CA" sz="4000" dirty="0"/>
            </a:p>
          </p:txBody>
        </p:sp>
        <p:grpSp>
          <p:nvGrpSpPr>
            <p:cNvPr id="27" name="Group 26">
              <a:extLst>
                <a:ext uri="{FF2B5EF4-FFF2-40B4-BE49-F238E27FC236}">
                  <a16:creationId xmlns:a16="http://schemas.microsoft.com/office/drawing/2014/main" id="{54398703-634D-4D90-943A-9F1564A39210}"/>
                </a:ext>
              </a:extLst>
            </p:cNvPr>
            <p:cNvGrpSpPr/>
            <p:nvPr/>
          </p:nvGrpSpPr>
          <p:grpSpPr>
            <a:xfrm>
              <a:off x="722103" y="1456033"/>
              <a:ext cx="3962400" cy="2196763"/>
              <a:chOff x="476250" y="4337255"/>
              <a:chExt cx="3962400" cy="2196763"/>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EEBFDAD-BBD9-48C8-85E9-282CD25865A7}"/>
                      </a:ext>
                    </a:extLst>
                  </p:cNvPr>
                  <p:cNvSpPr txBox="1"/>
                  <p:nvPr/>
                </p:nvSpPr>
                <p:spPr>
                  <a:xfrm>
                    <a:off x="1028700" y="5518355"/>
                    <a:ext cx="2838450"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i="1" smtClean="0">
                              <a:solidFill>
                                <a:srgbClr val="CC9B00"/>
                              </a:solidFill>
                              <a:latin typeface="Cambria Math" panose="02040503050406030204" pitchFamily="18" charset="0"/>
                            </a:rPr>
                            <m:t>𝑢</m:t>
                          </m:r>
                          <m:r>
                            <a:rPr lang="en-US" sz="6000" i="1">
                              <a:latin typeface="Cambria Math" panose="02040503050406030204" pitchFamily="18" charset="0"/>
                            </a:rPr>
                            <m:t>+</m:t>
                          </m:r>
                          <m:r>
                            <a:rPr lang="en-US" sz="6000" i="1">
                              <a:solidFill>
                                <a:srgbClr val="7030A0"/>
                              </a:solidFill>
                              <a:latin typeface="Cambria Math" panose="02040503050406030204" pitchFamily="18" charset="0"/>
                            </a:rPr>
                            <m:t>𝑣</m:t>
                          </m:r>
                        </m:oMath>
                      </m:oMathPara>
                    </a14:m>
                    <a:endParaRPr lang="en-CA" sz="4000" dirty="0"/>
                  </a:p>
                </p:txBody>
              </p:sp>
            </mc:Choice>
            <mc:Fallback xmlns="">
              <p:sp>
                <p:nvSpPr>
                  <p:cNvPr id="21" name="TextBox 20">
                    <a:extLst>
                      <a:ext uri="{FF2B5EF4-FFF2-40B4-BE49-F238E27FC236}">
                        <a16:creationId xmlns:a16="http://schemas.microsoft.com/office/drawing/2014/main" id="{8EEBFDAD-BBD9-48C8-85E9-282CD25865A7}"/>
                      </a:ext>
                    </a:extLst>
                  </p:cNvPr>
                  <p:cNvSpPr txBox="1">
                    <a:spLocks noRot="1" noChangeAspect="1" noMove="1" noResize="1" noEditPoints="1" noAdjustHandles="1" noChangeArrowheads="1" noChangeShapeType="1" noTextEdit="1"/>
                  </p:cNvSpPr>
                  <p:nvPr/>
                </p:nvSpPr>
                <p:spPr>
                  <a:xfrm>
                    <a:off x="1028700" y="5518355"/>
                    <a:ext cx="2838450" cy="1015663"/>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8B93F6E-8651-43C5-B26D-B0959DA35E0F}"/>
                      </a:ext>
                    </a:extLst>
                  </p:cNvPr>
                  <p:cNvSpPr txBox="1"/>
                  <p:nvPr/>
                </p:nvSpPr>
                <p:spPr>
                  <a:xfrm>
                    <a:off x="476250" y="4337255"/>
                    <a:ext cx="1238250"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800" i="1" smtClean="0">
                              <a:solidFill>
                                <a:srgbClr val="CC9B00"/>
                              </a:solidFill>
                              <a:latin typeface="Cambria Math" panose="02040503050406030204" pitchFamily="18" charset="0"/>
                            </a:rPr>
                            <m:t>𝑢</m:t>
                          </m:r>
                        </m:oMath>
                      </m:oMathPara>
                    </a14:m>
                    <a:endParaRPr lang="en-CA" sz="3200" dirty="0"/>
                  </a:p>
                </p:txBody>
              </p:sp>
            </mc:Choice>
            <mc:Fallback xmlns="">
              <p:sp>
                <p:nvSpPr>
                  <p:cNvPr id="22" name="TextBox 21">
                    <a:extLst>
                      <a:ext uri="{FF2B5EF4-FFF2-40B4-BE49-F238E27FC236}">
                        <a16:creationId xmlns:a16="http://schemas.microsoft.com/office/drawing/2014/main" id="{B8B93F6E-8651-43C5-B26D-B0959DA35E0F}"/>
                      </a:ext>
                    </a:extLst>
                  </p:cNvPr>
                  <p:cNvSpPr txBox="1">
                    <a:spLocks noRot="1" noChangeAspect="1" noMove="1" noResize="1" noEditPoints="1" noAdjustHandles="1" noChangeArrowheads="1" noChangeShapeType="1" noTextEdit="1"/>
                  </p:cNvSpPr>
                  <p:nvPr/>
                </p:nvSpPr>
                <p:spPr>
                  <a:xfrm>
                    <a:off x="476250" y="4337255"/>
                    <a:ext cx="1238250" cy="830997"/>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A05A754-C9C7-4A39-8B02-0BF7FE8E5383}"/>
                      </a:ext>
                    </a:extLst>
                  </p:cNvPr>
                  <p:cNvSpPr txBox="1"/>
                  <p:nvPr/>
                </p:nvSpPr>
                <p:spPr>
                  <a:xfrm>
                    <a:off x="3200400" y="4356305"/>
                    <a:ext cx="1238250"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800" i="1">
                              <a:solidFill>
                                <a:srgbClr val="7030A0"/>
                              </a:solidFill>
                              <a:latin typeface="Cambria Math" panose="02040503050406030204" pitchFamily="18" charset="0"/>
                            </a:rPr>
                            <m:t>𝑣</m:t>
                          </m:r>
                        </m:oMath>
                      </m:oMathPara>
                    </a14:m>
                    <a:endParaRPr lang="en-CA" sz="3200" dirty="0"/>
                  </a:p>
                </p:txBody>
              </p:sp>
            </mc:Choice>
            <mc:Fallback xmlns="">
              <p:sp>
                <p:nvSpPr>
                  <p:cNvPr id="23" name="TextBox 22">
                    <a:extLst>
                      <a:ext uri="{FF2B5EF4-FFF2-40B4-BE49-F238E27FC236}">
                        <a16:creationId xmlns:a16="http://schemas.microsoft.com/office/drawing/2014/main" id="{1A05A754-C9C7-4A39-8B02-0BF7FE8E5383}"/>
                      </a:ext>
                    </a:extLst>
                  </p:cNvPr>
                  <p:cNvSpPr txBox="1">
                    <a:spLocks noRot="1" noChangeAspect="1" noMove="1" noResize="1" noEditPoints="1" noAdjustHandles="1" noChangeArrowheads="1" noChangeShapeType="1" noTextEdit="1"/>
                  </p:cNvSpPr>
                  <p:nvPr/>
                </p:nvSpPr>
                <p:spPr>
                  <a:xfrm>
                    <a:off x="3200400" y="4356305"/>
                    <a:ext cx="1238250" cy="830997"/>
                  </a:xfrm>
                  <a:prstGeom prst="rect">
                    <a:avLst/>
                  </a:prstGeom>
                  <a:blipFill>
                    <a:blip r:embed="rId6"/>
                    <a:stretch>
                      <a:fillRect/>
                    </a:stretch>
                  </a:blipFill>
                </p:spPr>
                <p:txBody>
                  <a:bodyPr/>
                  <a:lstStyle/>
                  <a:p>
                    <a:r>
                      <a:rPr lang="en-CA">
                        <a:noFill/>
                      </a:rPr>
                      <a:t> </a:t>
                    </a:r>
                  </a:p>
                </p:txBody>
              </p:sp>
            </mc:Fallback>
          </mc:AlternateContent>
          <p:cxnSp>
            <p:nvCxnSpPr>
              <p:cNvPr id="7" name="Straight Arrow Connector 6">
                <a:extLst>
                  <a:ext uri="{FF2B5EF4-FFF2-40B4-BE49-F238E27FC236}">
                    <a16:creationId xmlns:a16="http://schemas.microsoft.com/office/drawing/2014/main" id="{63A0BD74-FE86-4791-B789-77E6EA021494}"/>
                  </a:ext>
                </a:extLst>
              </p:cNvPr>
              <p:cNvCxnSpPr>
                <a:cxnSpLocks/>
              </p:cNvCxnSpPr>
              <p:nvPr/>
            </p:nvCxnSpPr>
            <p:spPr>
              <a:xfrm>
                <a:off x="1314450" y="5124450"/>
                <a:ext cx="323850" cy="6858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55FD104-234A-4527-B502-80FFC95B0B47}"/>
                  </a:ext>
                </a:extLst>
              </p:cNvPr>
              <p:cNvCxnSpPr>
                <a:cxnSpLocks/>
              </p:cNvCxnSpPr>
              <p:nvPr/>
            </p:nvCxnSpPr>
            <p:spPr>
              <a:xfrm flipH="1">
                <a:off x="3295650" y="5162550"/>
                <a:ext cx="304800" cy="6477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1CD7B88-F8B1-4A72-8D16-C18407A26334}"/>
                  </a:ext>
                </a:extLst>
              </p:cNvPr>
              <p:cNvSpPr txBox="1"/>
              <p:nvPr/>
            </p:nvSpPr>
            <p:spPr>
              <a:xfrm>
                <a:off x="8155556" y="3678257"/>
                <a:ext cx="2838450"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i="1" smtClean="0">
                          <a:solidFill>
                            <a:srgbClr val="CC9B00"/>
                          </a:solidFill>
                          <a:latin typeface="Cambria Math" panose="02040503050406030204" pitchFamily="18" charset="0"/>
                        </a:rPr>
                        <m:t>𝑢</m:t>
                      </m:r>
                      <m:r>
                        <a:rPr lang="en-US" sz="6000" i="1">
                          <a:latin typeface="Cambria Math" panose="02040503050406030204" pitchFamily="18" charset="0"/>
                        </a:rPr>
                        <m:t>+</m:t>
                      </m:r>
                      <m:r>
                        <a:rPr lang="en-US" sz="6000" i="1">
                          <a:solidFill>
                            <a:srgbClr val="7030A0"/>
                          </a:solidFill>
                          <a:latin typeface="Cambria Math" panose="02040503050406030204" pitchFamily="18" charset="0"/>
                        </a:rPr>
                        <m:t>𝑣</m:t>
                      </m:r>
                    </m:oMath>
                  </m:oMathPara>
                </a14:m>
                <a:endParaRPr lang="en-CA" sz="4000" dirty="0"/>
              </a:p>
            </p:txBody>
          </p:sp>
        </mc:Choice>
        <mc:Fallback xmlns="">
          <p:sp>
            <p:nvSpPr>
              <p:cNvPr id="18" name="TextBox 17">
                <a:extLst>
                  <a:ext uri="{FF2B5EF4-FFF2-40B4-BE49-F238E27FC236}">
                    <a16:creationId xmlns:a16="http://schemas.microsoft.com/office/drawing/2014/main" id="{51CD7B88-F8B1-4A72-8D16-C18407A26334}"/>
                  </a:ext>
                </a:extLst>
              </p:cNvPr>
              <p:cNvSpPr txBox="1">
                <a:spLocks noRot="1" noChangeAspect="1" noMove="1" noResize="1" noEditPoints="1" noAdjustHandles="1" noChangeArrowheads="1" noChangeShapeType="1" noTextEdit="1"/>
              </p:cNvSpPr>
              <p:nvPr/>
            </p:nvSpPr>
            <p:spPr>
              <a:xfrm>
                <a:off x="8155556" y="3678257"/>
                <a:ext cx="2838450" cy="1015663"/>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BBD4406-2625-4555-A4D2-16181A322BF8}"/>
                  </a:ext>
                </a:extLst>
              </p:cNvPr>
              <p:cNvSpPr txBox="1"/>
              <p:nvPr/>
            </p:nvSpPr>
            <p:spPr>
              <a:xfrm>
                <a:off x="6694100" y="2226141"/>
                <a:ext cx="2718034" cy="8617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000" i="1" smtClean="0">
                          <a:solidFill>
                            <a:srgbClr val="CC9B00"/>
                          </a:solidFill>
                          <a:latin typeface="Cambria Math" panose="02040503050406030204" pitchFamily="18" charset="0"/>
                        </a:rPr>
                        <m:t>𝑢</m:t>
                      </m:r>
                      <m:r>
                        <a:rPr lang="en-US" sz="5000" b="0" i="1" smtClean="0">
                          <a:latin typeface="Cambria Math" panose="02040503050406030204" pitchFamily="18" charset="0"/>
                        </a:rPr>
                        <m:t>=0.9</m:t>
                      </m:r>
                      <m:r>
                        <a:rPr lang="en-US" sz="5000" b="0" i="1" smtClean="0">
                          <a:solidFill>
                            <a:schemeClr val="tx1"/>
                          </a:solidFill>
                          <a:latin typeface="Cambria Math" panose="02040503050406030204" pitchFamily="18" charset="0"/>
                        </a:rPr>
                        <m:t>𝑐</m:t>
                      </m:r>
                    </m:oMath>
                  </m:oMathPara>
                </a14:m>
                <a:endParaRPr lang="en-CA" sz="5000" dirty="0"/>
              </a:p>
            </p:txBody>
          </p:sp>
        </mc:Choice>
        <mc:Fallback xmlns="">
          <p:sp>
            <p:nvSpPr>
              <p:cNvPr id="25" name="TextBox 24">
                <a:extLst>
                  <a:ext uri="{FF2B5EF4-FFF2-40B4-BE49-F238E27FC236}">
                    <a16:creationId xmlns:a16="http://schemas.microsoft.com/office/drawing/2014/main" id="{FBBD4406-2625-4555-A4D2-16181A322BF8}"/>
                  </a:ext>
                </a:extLst>
              </p:cNvPr>
              <p:cNvSpPr txBox="1">
                <a:spLocks noRot="1" noChangeAspect="1" noMove="1" noResize="1" noEditPoints="1" noAdjustHandles="1" noChangeArrowheads="1" noChangeShapeType="1" noTextEdit="1"/>
              </p:cNvSpPr>
              <p:nvPr/>
            </p:nvSpPr>
            <p:spPr>
              <a:xfrm>
                <a:off x="6694100" y="2226141"/>
                <a:ext cx="2718034" cy="861774"/>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38FD206-A1D5-4E86-89B7-8C202D9A2C9D}"/>
                  </a:ext>
                </a:extLst>
              </p:cNvPr>
              <p:cNvSpPr txBox="1"/>
              <p:nvPr/>
            </p:nvSpPr>
            <p:spPr>
              <a:xfrm>
                <a:off x="9550154" y="2223266"/>
                <a:ext cx="2728112" cy="8617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000" i="1">
                          <a:solidFill>
                            <a:srgbClr val="7030A0"/>
                          </a:solidFill>
                          <a:latin typeface="Cambria Math" panose="02040503050406030204" pitchFamily="18" charset="0"/>
                        </a:rPr>
                        <m:t>𝑣</m:t>
                      </m:r>
                      <m:r>
                        <a:rPr lang="en-US" sz="5000" b="0" i="1" smtClean="0">
                          <a:latin typeface="Cambria Math" panose="02040503050406030204" pitchFamily="18" charset="0"/>
                        </a:rPr>
                        <m:t>=0.9</m:t>
                      </m:r>
                      <m:r>
                        <a:rPr lang="en-US" sz="5000" b="0" i="1" smtClean="0">
                          <a:solidFill>
                            <a:schemeClr val="tx1"/>
                          </a:solidFill>
                          <a:latin typeface="Cambria Math" panose="02040503050406030204" pitchFamily="18" charset="0"/>
                        </a:rPr>
                        <m:t>𝑐</m:t>
                      </m:r>
                    </m:oMath>
                  </m:oMathPara>
                </a14:m>
                <a:endParaRPr lang="en-CA" sz="5000" dirty="0"/>
              </a:p>
            </p:txBody>
          </p:sp>
        </mc:Choice>
        <mc:Fallback xmlns="">
          <p:sp>
            <p:nvSpPr>
              <p:cNvPr id="26" name="TextBox 25">
                <a:extLst>
                  <a:ext uri="{FF2B5EF4-FFF2-40B4-BE49-F238E27FC236}">
                    <a16:creationId xmlns:a16="http://schemas.microsoft.com/office/drawing/2014/main" id="{538FD206-A1D5-4E86-89B7-8C202D9A2C9D}"/>
                  </a:ext>
                </a:extLst>
              </p:cNvPr>
              <p:cNvSpPr txBox="1">
                <a:spLocks noRot="1" noChangeAspect="1" noMove="1" noResize="1" noEditPoints="1" noAdjustHandles="1" noChangeArrowheads="1" noChangeShapeType="1" noTextEdit="1"/>
              </p:cNvSpPr>
              <p:nvPr/>
            </p:nvSpPr>
            <p:spPr>
              <a:xfrm>
                <a:off x="9550154" y="2223266"/>
                <a:ext cx="2728112" cy="861774"/>
              </a:xfrm>
              <a:prstGeom prst="rect">
                <a:avLst/>
              </a:prstGeom>
              <a:blipFill>
                <a:blip r:embed="rId9"/>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D40C371-C4DC-4850-A8C7-182D5B8B5BCE}"/>
                  </a:ext>
                </a:extLst>
              </p:cNvPr>
              <p:cNvSpPr txBox="1"/>
              <p:nvPr/>
            </p:nvSpPr>
            <p:spPr>
              <a:xfrm>
                <a:off x="6866626" y="4745057"/>
                <a:ext cx="4761782"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b="0" i="1" smtClean="0">
                          <a:solidFill>
                            <a:schemeClr val="tx1"/>
                          </a:solidFill>
                          <a:latin typeface="Cambria Math" panose="02040503050406030204" pitchFamily="18" charset="0"/>
                        </a:rPr>
                        <m:t>=</m:t>
                      </m:r>
                      <m:r>
                        <a:rPr lang="en-US" sz="6000" b="0" i="1" smtClean="0">
                          <a:solidFill>
                            <a:srgbClr val="CC9B00"/>
                          </a:solidFill>
                          <a:latin typeface="Cambria Math" panose="02040503050406030204" pitchFamily="18" charset="0"/>
                        </a:rPr>
                        <m:t>0.9</m:t>
                      </m:r>
                      <m:r>
                        <a:rPr lang="en-US" sz="6000" b="0" i="1" smtClean="0">
                          <a:solidFill>
                            <a:srgbClr val="CC9B00"/>
                          </a:solidFill>
                          <a:latin typeface="Cambria Math" panose="02040503050406030204" pitchFamily="18" charset="0"/>
                        </a:rPr>
                        <m:t>𝑐</m:t>
                      </m:r>
                      <m:r>
                        <a:rPr lang="en-US" sz="6000" i="1">
                          <a:latin typeface="Cambria Math" panose="02040503050406030204" pitchFamily="18" charset="0"/>
                        </a:rPr>
                        <m:t>+</m:t>
                      </m:r>
                      <m:r>
                        <a:rPr lang="en-US" sz="6000" i="1" smtClean="0">
                          <a:solidFill>
                            <a:srgbClr val="7030A0"/>
                          </a:solidFill>
                          <a:latin typeface="Cambria Math" panose="02040503050406030204" pitchFamily="18" charset="0"/>
                        </a:rPr>
                        <m:t>0.9</m:t>
                      </m:r>
                      <m:r>
                        <a:rPr lang="en-US" sz="6000" i="1" smtClean="0">
                          <a:solidFill>
                            <a:srgbClr val="7030A0"/>
                          </a:solidFill>
                          <a:latin typeface="Cambria Math" panose="02040503050406030204" pitchFamily="18" charset="0"/>
                        </a:rPr>
                        <m:t>𝑐</m:t>
                      </m:r>
                    </m:oMath>
                  </m:oMathPara>
                </a14:m>
                <a:endParaRPr lang="en-CA" sz="4000" dirty="0"/>
              </a:p>
            </p:txBody>
          </p:sp>
        </mc:Choice>
        <mc:Fallback xmlns="">
          <p:sp>
            <p:nvSpPr>
              <p:cNvPr id="28" name="TextBox 27">
                <a:extLst>
                  <a:ext uri="{FF2B5EF4-FFF2-40B4-BE49-F238E27FC236}">
                    <a16:creationId xmlns:a16="http://schemas.microsoft.com/office/drawing/2014/main" id="{9D40C371-C4DC-4850-A8C7-182D5B8B5BCE}"/>
                  </a:ext>
                </a:extLst>
              </p:cNvPr>
              <p:cNvSpPr txBox="1">
                <a:spLocks noRot="1" noChangeAspect="1" noMove="1" noResize="1" noEditPoints="1" noAdjustHandles="1" noChangeArrowheads="1" noChangeShapeType="1" noTextEdit="1"/>
              </p:cNvSpPr>
              <p:nvPr/>
            </p:nvSpPr>
            <p:spPr>
              <a:xfrm>
                <a:off x="6866626" y="4745057"/>
                <a:ext cx="4761782" cy="1015663"/>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15D3C09-3FF6-4672-AFEA-62AB7DB76C04}"/>
                  </a:ext>
                </a:extLst>
              </p:cNvPr>
              <p:cNvSpPr txBox="1"/>
              <p:nvPr/>
            </p:nvSpPr>
            <p:spPr>
              <a:xfrm>
                <a:off x="6881003" y="5673834"/>
                <a:ext cx="4761782" cy="101566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6000" b="0" i="1" smtClean="0">
                          <a:solidFill>
                            <a:schemeClr val="tx1"/>
                          </a:solidFill>
                          <a:latin typeface="Cambria Math" panose="02040503050406030204" pitchFamily="18" charset="0"/>
                        </a:rPr>
                        <m:t>=      1.8</m:t>
                      </m:r>
                      <m:r>
                        <a:rPr lang="en-US" sz="6000" b="0" i="1" smtClean="0">
                          <a:solidFill>
                            <a:schemeClr val="tx1"/>
                          </a:solidFill>
                          <a:latin typeface="Cambria Math" panose="02040503050406030204" pitchFamily="18" charset="0"/>
                        </a:rPr>
                        <m:t>𝑐</m:t>
                      </m:r>
                    </m:oMath>
                  </m:oMathPara>
                </a14:m>
                <a:endParaRPr lang="en-CA" sz="4000" dirty="0"/>
              </a:p>
            </p:txBody>
          </p:sp>
        </mc:Choice>
        <mc:Fallback xmlns="">
          <p:sp>
            <p:nvSpPr>
              <p:cNvPr id="29" name="TextBox 28">
                <a:extLst>
                  <a:ext uri="{FF2B5EF4-FFF2-40B4-BE49-F238E27FC236}">
                    <a16:creationId xmlns:a16="http://schemas.microsoft.com/office/drawing/2014/main" id="{A15D3C09-3FF6-4672-AFEA-62AB7DB76C04}"/>
                  </a:ext>
                </a:extLst>
              </p:cNvPr>
              <p:cNvSpPr txBox="1">
                <a:spLocks noRot="1" noChangeAspect="1" noMove="1" noResize="1" noEditPoints="1" noAdjustHandles="1" noChangeArrowheads="1" noChangeShapeType="1" noTextEdit="1"/>
              </p:cNvSpPr>
              <p:nvPr/>
            </p:nvSpPr>
            <p:spPr>
              <a:xfrm>
                <a:off x="6881003" y="5673834"/>
                <a:ext cx="4761782" cy="1015663"/>
              </a:xfrm>
              <a:prstGeom prst="rect">
                <a:avLst/>
              </a:prstGeom>
              <a:blipFill>
                <a:blip r:embed="rId11"/>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84777F3-F55A-4B78-9E6B-86A8C21CEE45}"/>
                  </a:ext>
                </a:extLst>
              </p:cNvPr>
              <p:cNvSpPr txBox="1"/>
              <p:nvPr/>
            </p:nvSpPr>
            <p:spPr>
              <a:xfrm>
                <a:off x="209550" y="4318754"/>
                <a:ext cx="6348323" cy="2308324"/>
              </a:xfrm>
              <a:prstGeom prst="rect">
                <a:avLst/>
              </a:prstGeom>
              <a:noFill/>
              <a:ln w="38100">
                <a:solidFill>
                  <a:srgbClr val="FF0000"/>
                </a:solidFill>
              </a:ln>
            </p:spPr>
            <p:txBody>
              <a:bodyPr wrap="square" rtlCol="0">
                <a:spAutoFit/>
              </a:bodyPr>
              <a:lstStyle/>
              <a:p>
                <a:pPr algn="ctr"/>
                <a:r>
                  <a:rPr lang="en-US" sz="3600" u="sng" dirty="0">
                    <a:solidFill>
                      <a:srgbClr val="FF0000"/>
                    </a:solidFill>
                  </a:rPr>
                  <a:t>Conclusion</a:t>
                </a:r>
                <a:r>
                  <a:rPr lang="en-US" sz="3600" dirty="0">
                    <a:solidFill>
                      <a:srgbClr val="FF0000"/>
                    </a:solidFill>
                  </a:rPr>
                  <a:t>: In Galilean Relativity, we can make something go faster than the speed of light </a:t>
                </a:r>
                <a14:m>
                  <m:oMath xmlns:m="http://schemas.openxmlformats.org/officeDocument/2006/math">
                    <m:r>
                      <a:rPr lang="en-US" sz="3600" b="0" i="1" smtClean="0">
                        <a:solidFill>
                          <a:schemeClr val="tx1"/>
                        </a:solidFill>
                        <a:latin typeface="Cambria Math" panose="02040503050406030204" pitchFamily="18" charset="0"/>
                      </a:rPr>
                      <m:t>𝑐</m:t>
                    </m:r>
                  </m:oMath>
                </a14:m>
                <a:r>
                  <a:rPr lang="en-US" sz="3600" dirty="0">
                    <a:solidFill>
                      <a:srgbClr val="FF0000"/>
                    </a:solidFill>
                  </a:rPr>
                  <a:t> by changing reference frames.</a:t>
                </a:r>
                <a:endParaRPr lang="en-CA" sz="3600" dirty="0">
                  <a:solidFill>
                    <a:srgbClr val="FF0000"/>
                  </a:solidFill>
                </a:endParaRPr>
              </a:p>
            </p:txBody>
          </p:sp>
        </mc:Choice>
        <mc:Fallback xmlns="">
          <p:sp>
            <p:nvSpPr>
              <p:cNvPr id="30" name="TextBox 29">
                <a:extLst>
                  <a:ext uri="{FF2B5EF4-FFF2-40B4-BE49-F238E27FC236}">
                    <a16:creationId xmlns:a16="http://schemas.microsoft.com/office/drawing/2014/main" id="{984777F3-F55A-4B78-9E6B-86A8C21CEE45}"/>
                  </a:ext>
                </a:extLst>
              </p:cNvPr>
              <p:cNvSpPr txBox="1">
                <a:spLocks noRot="1" noChangeAspect="1" noMove="1" noResize="1" noEditPoints="1" noAdjustHandles="1" noChangeArrowheads="1" noChangeShapeType="1" noTextEdit="1"/>
              </p:cNvSpPr>
              <p:nvPr/>
            </p:nvSpPr>
            <p:spPr>
              <a:xfrm>
                <a:off x="209550" y="4318754"/>
                <a:ext cx="6348323" cy="2308324"/>
              </a:xfrm>
              <a:prstGeom prst="rect">
                <a:avLst/>
              </a:prstGeom>
              <a:blipFill>
                <a:blip r:embed="rId12"/>
                <a:stretch>
                  <a:fillRect l="-2290" t="-3117" r="-3817" b="-8052"/>
                </a:stretch>
              </a:blipFill>
              <a:ln w="38100">
                <a:solidFill>
                  <a:srgbClr val="FF0000"/>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473EB2C-1AD7-41C5-AE47-80F91DC58404}"/>
                  </a:ext>
                </a:extLst>
              </p:cNvPr>
              <p:cNvSpPr txBox="1"/>
              <p:nvPr/>
            </p:nvSpPr>
            <p:spPr>
              <a:xfrm>
                <a:off x="6889030" y="507211"/>
                <a:ext cx="5083231" cy="861774"/>
              </a:xfrm>
              <a:prstGeom prst="rect">
                <a:avLst/>
              </a:prstGeom>
              <a:noFill/>
            </p:spPr>
            <p:txBody>
              <a:bodyPr wrap="square" rtlCol="0">
                <a:spAutoFit/>
              </a:bodyPr>
              <a:lstStyle/>
              <a:p>
                <a14:m>
                  <m:oMath xmlns:m="http://schemas.openxmlformats.org/officeDocument/2006/math">
                    <m:r>
                      <a:rPr lang="en-US" sz="5000" b="0" i="1" smtClean="0">
                        <a:solidFill>
                          <a:schemeClr val="tx1"/>
                        </a:solidFill>
                        <a:latin typeface="Cambria Math" panose="02040503050406030204" pitchFamily="18" charset="0"/>
                      </a:rPr>
                      <m:t>𝑐</m:t>
                    </m:r>
                    <m:r>
                      <a:rPr lang="en-US" sz="5000" b="0" i="1" smtClean="0">
                        <a:solidFill>
                          <a:schemeClr val="tx1"/>
                        </a:solidFill>
                        <a:latin typeface="Cambria Math" panose="02040503050406030204" pitchFamily="18" charset="0"/>
                      </a:rPr>
                      <m:t>=</m:t>
                    </m:r>
                  </m:oMath>
                </a14:m>
                <a:r>
                  <a:rPr lang="en-CA" sz="5000" dirty="0"/>
                  <a:t> </a:t>
                </a:r>
                <a:r>
                  <a:rPr lang="en-CA" sz="5000" dirty="0">
                    <a:solidFill>
                      <a:srgbClr val="00B0F0"/>
                    </a:solidFill>
                  </a:rPr>
                  <a:t>speed of light</a:t>
                </a:r>
              </a:p>
            </p:txBody>
          </p:sp>
        </mc:Choice>
        <mc:Fallback xmlns="">
          <p:sp>
            <p:nvSpPr>
              <p:cNvPr id="31" name="TextBox 30">
                <a:extLst>
                  <a:ext uri="{FF2B5EF4-FFF2-40B4-BE49-F238E27FC236}">
                    <a16:creationId xmlns:a16="http://schemas.microsoft.com/office/drawing/2014/main" id="{C473EB2C-1AD7-41C5-AE47-80F91DC58404}"/>
                  </a:ext>
                </a:extLst>
              </p:cNvPr>
              <p:cNvSpPr txBox="1">
                <a:spLocks noRot="1" noChangeAspect="1" noMove="1" noResize="1" noEditPoints="1" noAdjustHandles="1" noChangeArrowheads="1" noChangeShapeType="1" noTextEdit="1"/>
              </p:cNvSpPr>
              <p:nvPr/>
            </p:nvSpPr>
            <p:spPr>
              <a:xfrm>
                <a:off x="6889030" y="507211"/>
                <a:ext cx="5083231" cy="861774"/>
              </a:xfrm>
              <a:prstGeom prst="rect">
                <a:avLst/>
              </a:prstGeom>
              <a:blipFill>
                <a:blip r:embed="rId13"/>
                <a:stretch>
                  <a:fillRect t="-16197" b="-38732"/>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4">
            <p14:nvContentPartPr>
              <p14:cNvPr id="3" name="Ink 2">
                <a:extLst>
                  <a:ext uri="{FF2B5EF4-FFF2-40B4-BE49-F238E27FC236}">
                    <a16:creationId xmlns:a16="http://schemas.microsoft.com/office/drawing/2014/main" id="{0F400E4B-8A30-494E-9699-E8970360307E}"/>
                  </a:ext>
                </a:extLst>
              </p14:cNvPr>
              <p14:cNvContentPartPr/>
              <p14:nvPr>
                <p:extLst>
                  <p:ext uri="{42D2F446-02D8-4167-A562-619A0277C38B}">
                    <p15:isNarration xmlns:p15="http://schemas.microsoft.com/office/powerpoint/2012/main" val="1"/>
                  </p:ext>
                </p:extLst>
              </p14:nvPr>
            </p14:nvContentPartPr>
            <p14:xfrm>
              <a:off x="8583120" y="3007080"/>
              <a:ext cx="2351160" cy="804240"/>
            </p14:xfrm>
          </p:contentPart>
        </mc:Choice>
        <mc:Fallback xmlns="">
          <p:pic>
            <p:nvPicPr>
              <p:cNvPr id="3" name="Ink 2">
                <a:extLst>
                  <a:ext uri="{FF2B5EF4-FFF2-40B4-BE49-F238E27FC236}">
                    <a16:creationId xmlns:a16="http://schemas.microsoft.com/office/drawing/2014/main" id="{0F400E4B-8A30-494E-9699-E8970360307E}"/>
                  </a:ext>
                </a:extLst>
              </p:cNvPr>
              <p:cNvPicPr>
                <a:picLocks noGrp="1" noRot="1" noChangeAspect="1" noMove="1" noResize="1" noEditPoints="1" noAdjustHandles="1" noChangeArrowheads="1" noChangeShapeType="1"/>
              </p:cNvPicPr>
              <p:nvPr/>
            </p:nvPicPr>
            <p:blipFill>
              <a:blip r:embed="rId15"/>
              <a:stretch>
                <a:fillRect/>
              </a:stretch>
            </p:blipFill>
            <p:spPr>
              <a:xfrm>
                <a:off x="8573760" y="2997720"/>
                <a:ext cx="2369880" cy="822960"/>
              </a:xfrm>
              <a:prstGeom prst="rect">
                <a:avLst/>
              </a:prstGeom>
            </p:spPr>
          </p:pic>
        </mc:Fallback>
      </mc:AlternateContent>
    </p:spTree>
    <p:custDataLst>
      <p:tags r:id="rId1"/>
    </p:custDataLst>
    <p:extLst>
      <p:ext uri="{BB962C8B-B14F-4D97-AF65-F5344CB8AC3E}">
        <p14:creationId xmlns:p14="http://schemas.microsoft.com/office/powerpoint/2010/main" val="641267514"/>
      </p:ext>
    </p:extLst>
  </p:cSld>
  <p:clrMapOvr>
    <a:masterClrMapping/>
  </p:clrMapOvr>
  <mc:AlternateContent xmlns:mc="http://schemas.openxmlformats.org/markup-compatibility/2006" xmlns:p14="http://schemas.microsoft.com/office/powerpoint/2010/main">
    <mc:Choice Requires="p14">
      <p:transition spd="slow" p14:dur="2000" advTm="26243"/>
    </mc:Choice>
    <mc:Fallback xmlns="">
      <p:transition spd="slow" advTm="2624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5" grpId="0"/>
      <p:bldP spid="26" grpId="0"/>
      <p:bldP spid="28" grpId="0"/>
      <p:bldP spid="29" grpId="0"/>
      <p:bldP spid="30" grpId="0" animBg="1"/>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cxnSp>
        <p:nvCxnSpPr>
          <p:cNvPr id="8" name="Straight Connector 7">
            <a:extLst>
              <a:ext uri="{FF2B5EF4-FFF2-40B4-BE49-F238E27FC236}">
                <a16:creationId xmlns:a16="http://schemas.microsoft.com/office/drawing/2014/main" id="{E01B166C-A065-4009-AA42-88244087FBB6}"/>
              </a:ext>
            </a:extLst>
          </p:cNvPr>
          <p:cNvCxnSpPr>
            <a:cxnSpLocks/>
          </p:cNvCxnSpPr>
          <p:nvPr/>
        </p:nvCxnSpPr>
        <p:spPr>
          <a:xfrm flipV="1">
            <a:off x="1195465" y="267935"/>
            <a:ext cx="0" cy="6000159"/>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AFF125-9446-4AB8-8E6D-05F6E4D2F130}"/>
              </a:ext>
            </a:extLst>
          </p:cNvPr>
          <p:cNvCxnSpPr>
            <a:cxnSpLocks/>
          </p:cNvCxnSpPr>
          <p:nvPr/>
        </p:nvCxnSpPr>
        <p:spPr>
          <a:xfrm flipV="1">
            <a:off x="1179670" y="219075"/>
            <a:ext cx="5268343" cy="6058402"/>
          </a:xfrm>
          <a:prstGeom prst="line">
            <a:avLst/>
          </a:prstGeom>
          <a:ln w="76200">
            <a:solidFill>
              <a:srgbClr val="FF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74A5806-78FE-4350-9A08-2B26784D0600}"/>
              </a:ext>
            </a:extLst>
          </p:cNvPr>
          <p:cNvCxnSpPr>
            <a:cxnSpLocks/>
          </p:cNvCxnSpPr>
          <p:nvPr/>
        </p:nvCxnSpPr>
        <p:spPr>
          <a:xfrm flipV="1">
            <a:off x="1171575" y="313911"/>
            <a:ext cx="10551502" cy="5945757"/>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27789165-8E19-48B7-8FD9-0A3E9AF548A7}"/>
              </a:ext>
            </a:extLst>
          </p:cNvPr>
          <p:cNvGrpSpPr/>
          <p:nvPr/>
        </p:nvGrpSpPr>
        <p:grpSpPr>
          <a:xfrm>
            <a:off x="9208488" y="5355673"/>
            <a:ext cx="2648474" cy="776913"/>
            <a:chOff x="9772126" y="4492568"/>
            <a:chExt cx="2648474" cy="776913"/>
          </a:xfrm>
        </p:grpSpPr>
        <p:cxnSp>
          <p:nvCxnSpPr>
            <p:cNvPr id="41" name="Straight Arrow Connector 40">
              <a:extLst>
                <a:ext uri="{FF2B5EF4-FFF2-40B4-BE49-F238E27FC236}">
                  <a16:creationId xmlns:a16="http://schemas.microsoft.com/office/drawing/2014/main" id="{98A7BAEA-247B-4E68-9975-74D46102B5CB}"/>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42" name="Subtitle 2">
                  <a:extLst>
                    <a:ext uri="{FF2B5EF4-FFF2-40B4-BE49-F238E27FC236}">
                      <a16:creationId xmlns:a16="http://schemas.microsoft.com/office/drawing/2014/main" id="{62585713-9C74-44BE-9146-041B397E7C83}"/>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42" name="Subtitle 2">
                  <a:extLst>
                    <a:ext uri="{FF2B5EF4-FFF2-40B4-BE49-F238E27FC236}">
                      <a16:creationId xmlns:a16="http://schemas.microsoft.com/office/drawing/2014/main" id="{62585713-9C74-44BE-9146-041B397E7C83}"/>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4"/>
                  <a:stretch>
                    <a:fillRect l="-922" t="-22047" b="-16535"/>
                  </a:stretch>
                </a:blipFill>
              </p:spPr>
              <p:txBody>
                <a:bodyPr/>
                <a:lstStyle/>
                <a:p>
                  <a:r>
                    <a:rPr lang="en-CA">
                      <a:noFill/>
                    </a:rPr>
                    <a:t> </a:t>
                  </a:r>
                </a:p>
              </p:txBody>
            </p:sp>
          </mc:Fallback>
        </mc:AlternateContent>
      </p:grpSp>
      <p:grpSp>
        <p:nvGrpSpPr>
          <p:cNvPr id="43" name="Group 42">
            <a:extLst>
              <a:ext uri="{FF2B5EF4-FFF2-40B4-BE49-F238E27FC236}">
                <a16:creationId xmlns:a16="http://schemas.microsoft.com/office/drawing/2014/main" id="{1CB825CB-845E-433E-9A95-3400581F1841}"/>
              </a:ext>
            </a:extLst>
          </p:cNvPr>
          <p:cNvGrpSpPr/>
          <p:nvPr/>
        </p:nvGrpSpPr>
        <p:grpSpPr>
          <a:xfrm>
            <a:off x="1829356" y="0"/>
            <a:ext cx="1771502" cy="1538589"/>
            <a:chOff x="4591050" y="861711"/>
            <a:chExt cx="1771502" cy="1538589"/>
          </a:xfrm>
        </p:grpSpPr>
        <p:cxnSp>
          <p:nvCxnSpPr>
            <p:cNvPr id="44" name="Straight Arrow Connector 43">
              <a:extLst>
                <a:ext uri="{FF2B5EF4-FFF2-40B4-BE49-F238E27FC236}">
                  <a16:creationId xmlns:a16="http://schemas.microsoft.com/office/drawing/2014/main" id="{616B4D79-9EDC-4973-A132-8E46479D0777}"/>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45" name="Subtitle 2">
                  <a:extLst>
                    <a:ext uri="{FF2B5EF4-FFF2-40B4-BE49-F238E27FC236}">
                      <a16:creationId xmlns:a16="http://schemas.microsoft.com/office/drawing/2014/main" id="{F512865F-2CA1-4FEF-B12D-EE8A6A729CF7}"/>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45" name="Subtitle 2">
                  <a:extLst>
                    <a:ext uri="{FF2B5EF4-FFF2-40B4-BE49-F238E27FC236}">
                      <a16:creationId xmlns:a16="http://schemas.microsoft.com/office/drawing/2014/main" id="{F512865F-2CA1-4FEF-B12D-EE8A6A729CF7}"/>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5"/>
                  <a:stretch>
                    <a:fillRect l="-7836" t="-22581" b="-19355"/>
                  </a:stretch>
                </a:blipFill>
              </p:spPr>
              <p:txBody>
                <a:bodyPr/>
                <a:lstStyle/>
                <a:p>
                  <a:r>
                    <a:rPr lang="en-CA">
                      <a:noFill/>
                    </a:rPr>
                    <a:t> </a:t>
                  </a:r>
                </a:p>
              </p:txBody>
            </p:sp>
          </mc:Fallback>
        </mc:AlternateContent>
      </p:grpSp>
      <p:grpSp>
        <p:nvGrpSpPr>
          <p:cNvPr id="22" name="Group 21">
            <a:extLst>
              <a:ext uri="{FF2B5EF4-FFF2-40B4-BE49-F238E27FC236}">
                <a16:creationId xmlns:a16="http://schemas.microsoft.com/office/drawing/2014/main" id="{6B314F00-3D98-40BF-814E-76DA8866C4C9}"/>
              </a:ext>
            </a:extLst>
          </p:cNvPr>
          <p:cNvGrpSpPr/>
          <p:nvPr/>
        </p:nvGrpSpPr>
        <p:grpSpPr>
          <a:xfrm>
            <a:off x="-81962" y="4613168"/>
            <a:ext cx="2824224" cy="1849204"/>
            <a:chOff x="-81962" y="4363784"/>
            <a:chExt cx="2824224" cy="1849204"/>
          </a:xfrm>
        </p:grpSpPr>
        <p:grpSp>
          <p:nvGrpSpPr>
            <p:cNvPr id="23" name="Group 22">
              <a:extLst>
                <a:ext uri="{FF2B5EF4-FFF2-40B4-BE49-F238E27FC236}">
                  <a16:creationId xmlns:a16="http://schemas.microsoft.com/office/drawing/2014/main" id="{575828D4-4698-433E-BF3A-4FC60A126058}"/>
                </a:ext>
              </a:extLst>
            </p:cNvPr>
            <p:cNvGrpSpPr/>
            <p:nvPr/>
          </p:nvGrpSpPr>
          <p:grpSpPr>
            <a:xfrm>
              <a:off x="-81962" y="4363784"/>
              <a:ext cx="2824224" cy="1849204"/>
              <a:chOff x="1227296" y="4363784"/>
              <a:chExt cx="2824224" cy="1849204"/>
            </a:xfrm>
          </p:grpSpPr>
          <p:sp>
            <p:nvSpPr>
              <p:cNvPr id="27" name="Rectangle 26">
                <a:extLst>
                  <a:ext uri="{FF2B5EF4-FFF2-40B4-BE49-F238E27FC236}">
                    <a16:creationId xmlns:a16="http://schemas.microsoft.com/office/drawing/2014/main" id="{0BBF66BB-8970-4F4C-87AE-B84F9AA7D418}"/>
                  </a:ext>
                </a:extLst>
              </p:cNvPr>
              <p:cNvSpPr/>
              <p:nvPr/>
            </p:nvSpPr>
            <p:spPr>
              <a:xfrm>
                <a:off x="1227296" y="5769883"/>
                <a:ext cx="2824224" cy="443105"/>
              </a:xfrm>
              <a:prstGeom prst="rect">
                <a:avLst/>
              </a:prstGeom>
              <a:solidFill>
                <a:srgbClr val="FFC9C9"/>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              train</a:t>
                </a:r>
                <a:endParaRPr lang="en-CA" sz="3200" dirty="0">
                  <a:solidFill>
                    <a:schemeClr val="tx1"/>
                  </a:solidFill>
                </a:endParaRPr>
              </a:p>
            </p:txBody>
          </p:sp>
          <p:pic>
            <p:nvPicPr>
              <p:cNvPr id="28" name="Picture 2">
                <a:extLst>
                  <a:ext uri="{FF2B5EF4-FFF2-40B4-BE49-F238E27FC236}">
                    <a16:creationId xmlns:a16="http://schemas.microsoft.com/office/drawing/2014/main" id="{240E75A4-9484-46B6-A055-FAAD06417F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97" t="8696" r="5797"/>
              <a:stretch/>
            </p:blipFill>
            <p:spPr bwMode="auto">
              <a:xfrm>
                <a:off x="1413163" y="4363784"/>
                <a:ext cx="1181100" cy="17426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446D6EFD-8FFC-48A5-B851-059FB6B7BF1F}"/>
                </a:ext>
              </a:extLst>
            </p:cNvPr>
            <p:cNvGrpSpPr/>
            <p:nvPr/>
          </p:nvGrpSpPr>
          <p:grpSpPr>
            <a:xfrm>
              <a:off x="540328" y="4789921"/>
              <a:ext cx="1223397" cy="1422695"/>
              <a:chOff x="-1780864" y="3594884"/>
              <a:chExt cx="1076722" cy="1252126"/>
            </a:xfrm>
          </p:grpSpPr>
          <p:pic>
            <p:nvPicPr>
              <p:cNvPr id="25" name="Picture 2" descr="Colt 1873, Colt, Gun, Weapons, Revolver, Cannon">
                <a:extLst>
                  <a:ext uri="{FF2B5EF4-FFF2-40B4-BE49-F238E27FC236}">
                    <a16:creationId xmlns:a16="http://schemas.microsoft.com/office/drawing/2014/main" id="{1B9F9162-9581-4B52-BBD2-A0ED4FA55B0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olt 1873, Colt, Gun, Weapons, Revolver, Cannon">
                <a:extLst>
                  <a:ext uri="{FF2B5EF4-FFF2-40B4-BE49-F238E27FC236}">
                    <a16:creationId xmlns:a16="http://schemas.microsoft.com/office/drawing/2014/main" id="{6E535F76-48D3-4B37-B99A-C1FFB52F209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9" name="Picture 4" descr="Bullet, Ammo, Ammunition, Shell, Brass, Lead, Copper">
            <a:extLst>
              <a:ext uri="{FF2B5EF4-FFF2-40B4-BE49-F238E27FC236}">
                <a16:creationId xmlns:a16="http://schemas.microsoft.com/office/drawing/2014/main" id="{F9F0DEBA-E90B-41ED-89AD-8EF6C5FAD06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60625" t="46389" r="26875" b="40278"/>
          <a:stretch/>
        </p:blipFill>
        <p:spPr bwMode="auto">
          <a:xfrm>
            <a:off x="954232" y="5756563"/>
            <a:ext cx="723900" cy="579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64AB1A2E-31A3-4F75-BF76-384B87A4D2B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9095" t="10139" b="5438"/>
          <a:stretch/>
        </p:blipFill>
        <p:spPr bwMode="auto">
          <a:xfrm>
            <a:off x="594939" y="4603966"/>
            <a:ext cx="1241209" cy="170014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D6BE7A0E-660E-421B-85EA-FAE24C0A2DA3}"/>
              </a:ext>
            </a:extLst>
          </p:cNvPr>
          <p:cNvGrpSpPr/>
          <p:nvPr/>
        </p:nvGrpSpPr>
        <p:grpSpPr>
          <a:xfrm>
            <a:off x="1500033" y="837016"/>
            <a:ext cx="3571306" cy="1511159"/>
            <a:chOff x="4331724" y="2990280"/>
            <a:chExt cx="3571306" cy="1511159"/>
          </a:xfrm>
        </p:grpSpPr>
        <p:sp>
          <p:nvSpPr>
            <p:cNvPr id="5" name="Rectangle 4">
              <a:extLst>
                <a:ext uri="{FF2B5EF4-FFF2-40B4-BE49-F238E27FC236}">
                  <a16:creationId xmlns:a16="http://schemas.microsoft.com/office/drawing/2014/main" id="{176798A3-F952-4F55-934B-3B8B83831DA8}"/>
                </a:ext>
              </a:extLst>
            </p:cNvPr>
            <p:cNvSpPr/>
            <p:nvPr/>
          </p:nvSpPr>
          <p:spPr>
            <a:xfrm>
              <a:off x="4397830" y="3048000"/>
              <a:ext cx="3043962" cy="141514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C6FFE5CB-68AF-40FA-A6D4-36AE3279D41F}"/>
                    </a:ext>
                  </a:extLst>
                </p:cNvPr>
                <p:cNvSpPr txBox="1"/>
                <p:nvPr/>
              </p:nvSpPr>
              <p:spPr>
                <a:xfrm>
                  <a:off x="4543996" y="3578109"/>
                  <a:ext cx="2764445" cy="923330"/>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5400" b="0" i="1" smtClean="0">
                            <a:solidFill>
                              <a:srgbClr val="7030A0"/>
                            </a:solidFill>
                            <a:latin typeface="Cambria Math" panose="02040503050406030204" pitchFamily="18" charset="0"/>
                          </a:rPr>
                          <m:t>𝑣</m:t>
                        </m:r>
                        <m:r>
                          <a:rPr lang="en-US" sz="5400" b="0" i="1" smtClean="0">
                            <a:latin typeface="Cambria Math" panose="02040503050406030204" pitchFamily="18" charset="0"/>
                          </a:rPr>
                          <m:t>=</m:t>
                        </m:r>
                        <m:r>
                          <a:rPr lang="en-US" sz="5400" b="0" i="1" smtClean="0">
                            <a:solidFill>
                              <a:schemeClr val="tx1"/>
                            </a:solidFill>
                            <a:latin typeface="Cambria Math" panose="02040503050406030204" pitchFamily="18" charset="0"/>
                          </a:rPr>
                          <m:t>0.9</m:t>
                        </m:r>
                        <m:r>
                          <a:rPr lang="en-US" sz="5400" b="0" i="1" smtClean="0">
                            <a:solidFill>
                              <a:schemeClr val="tx1"/>
                            </a:solidFill>
                            <a:latin typeface="Cambria Math" panose="02040503050406030204" pitchFamily="18" charset="0"/>
                          </a:rPr>
                          <m:t>𝑐</m:t>
                        </m:r>
                      </m:oMath>
                    </m:oMathPara>
                  </a14:m>
                  <a:endParaRPr lang="en-US" sz="5400" b="0" dirty="0"/>
                </a:p>
              </p:txBody>
            </p:sp>
          </mc:Choice>
          <mc:Fallback xmlns="">
            <p:sp>
              <p:nvSpPr>
                <p:cNvPr id="52" name="TextBox 51">
                  <a:extLst>
                    <a:ext uri="{FF2B5EF4-FFF2-40B4-BE49-F238E27FC236}">
                      <a16:creationId xmlns:a16="http://schemas.microsoft.com/office/drawing/2014/main" id="{C6FFE5CB-68AF-40FA-A6D4-36AE3279D41F}"/>
                    </a:ext>
                  </a:extLst>
                </p:cNvPr>
                <p:cNvSpPr txBox="1">
                  <a:spLocks noRot="1" noChangeAspect="1" noMove="1" noResize="1" noEditPoints="1" noAdjustHandles="1" noChangeArrowheads="1" noChangeShapeType="1" noTextEdit="1"/>
                </p:cNvSpPr>
                <p:nvPr/>
              </p:nvSpPr>
              <p:spPr>
                <a:xfrm>
                  <a:off x="4543996" y="3578109"/>
                  <a:ext cx="2764445" cy="923330"/>
                </a:xfrm>
                <a:prstGeom prst="rect">
                  <a:avLst/>
                </a:prstGeom>
                <a:blipFill>
                  <a:blip r:embed="rId10"/>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D12621E-D312-493A-8FCB-134B66AA049B}"/>
                    </a:ext>
                  </a:extLst>
                </p:cNvPr>
                <p:cNvSpPr txBox="1"/>
                <p:nvPr/>
              </p:nvSpPr>
              <p:spPr>
                <a:xfrm>
                  <a:off x="4331724" y="2990280"/>
                  <a:ext cx="3571306" cy="646331"/>
                </a:xfrm>
                <a:prstGeom prst="rect">
                  <a:avLst/>
                </a:prstGeom>
                <a:noFill/>
                <a:ln w="38100">
                  <a:noFill/>
                </a:ln>
              </p:spPr>
              <p:txBody>
                <a:bodyPr wrap="square" rtlCol="0">
                  <a:spAutoFit/>
                </a:bodyPr>
                <a:lstStyle/>
                <a:p>
                  <a:r>
                    <a:rPr lang="en-US" sz="3600" b="0" dirty="0"/>
                    <a:t>Einstein </a:t>
                  </a:r>
                  <a14:m>
                    <m:oMath xmlns:m="http://schemas.openxmlformats.org/officeDocument/2006/math">
                      <m:r>
                        <a:rPr lang="en-US" sz="3600" b="0" i="1" smtClean="0">
                          <a:latin typeface="Cambria Math" panose="02040503050406030204" pitchFamily="18" charset="0"/>
                        </a:rPr>
                        <m:t>→</m:t>
                      </m:r>
                    </m:oMath>
                  </a14:m>
                  <a:r>
                    <a:rPr lang="en-US" sz="3600" b="0" dirty="0"/>
                    <a:t> train</a:t>
                  </a:r>
                </a:p>
              </p:txBody>
            </p:sp>
          </mc:Choice>
          <mc:Fallback xmlns="">
            <p:sp>
              <p:nvSpPr>
                <p:cNvPr id="53" name="TextBox 52">
                  <a:extLst>
                    <a:ext uri="{FF2B5EF4-FFF2-40B4-BE49-F238E27FC236}">
                      <a16:creationId xmlns:a16="http://schemas.microsoft.com/office/drawing/2014/main" id="{0D12621E-D312-493A-8FCB-134B66AA049B}"/>
                    </a:ext>
                  </a:extLst>
                </p:cNvPr>
                <p:cNvSpPr txBox="1">
                  <a:spLocks noRot="1" noChangeAspect="1" noMove="1" noResize="1" noEditPoints="1" noAdjustHandles="1" noChangeArrowheads="1" noChangeShapeType="1" noTextEdit="1"/>
                </p:cNvSpPr>
                <p:nvPr/>
              </p:nvSpPr>
              <p:spPr>
                <a:xfrm>
                  <a:off x="4331724" y="2990280"/>
                  <a:ext cx="3571306" cy="646331"/>
                </a:xfrm>
                <a:prstGeom prst="rect">
                  <a:avLst/>
                </a:prstGeom>
                <a:blipFill>
                  <a:blip r:embed="rId11"/>
                  <a:stretch>
                    <a:fillRect l="-5119" t="-14151" b="-34906"/>
                  </a:stretch>
                </a:blipFill>
                <a:ln w="38100">
                  <a:noFill/>
                </a:ln>
              </p:spPr>
              <p:txBody>
                <a:bodyPr/>
                <a:lstStyle/>
                <a:p>
                  <a:r>
                    <a:rPr lang="en-CA">
                      <a:noFill/>
                    </a:rPr>
                    <a:t> </a:t>
                  </a:r>
                </a:p>
              </p:txBody>
            </p:sp>
          </mc:Fallback>
        </mc:AlternateContent>
      </p:grpSp>
      <p:grpSp>
        <p:nvGrpSpPr>
          <p:cNvPr id="57" name="Group 56">
            <a:extLst>
              <a:ext uri="{FF2B5EF4-FFF2-40B4-BE49-F238E27FC236}">
                <a16:creationId xmlns:a16="http://schemas.microsoft.com/office/drawing/2014/main" id="{9172257A-99A1-4475-A3A1-E416E098DFC5}"/>
              </a:ext>
            </a:extLst>
          </p:cNvPr>
          <p:cNvGrpSpPr/>
          <p:nvPr/>
        </p:nvGrpSpPr>
        <p:grpSpPr>
          <a:xfrm>
            <a:off x="6519139" y="0"/>
            <a:ext cx="3043962" cy="1511159"/>
            <a:chOff x="4397830" y="2990280"/>
            <a:chExt cx="3043962" cy="1511159"/>
          </a:xfrm>
        </p:grpSpPr>
        <p:sp>
          <p:nvSpPr>
            <p:cNvPr id="58" name="Rectangle 57">
              <a:extLst>
                <a:ext uri="{FF2B5EF4-FFF2-40B4-BE49-F238E27FC236}">
                  <a16:creationId xmlns:a16="http://schemas.microsoft.com/office/drawing/2014/main" id="{0FDA41DE-F3A8-4426-88F8-4015867FD945}"/>
                </a:ext>
              </a:extLst>
            </p:cNvPr>
            <p:cNvSpPr/>
            <p:nvPr/>
          </p:nvSpPr>
          <p:spPr>
            <a:xfrm>
              <a:off x="4397830" y="3048000"/>
              <a:ext cx="3043962" cy="141514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8003E6D-0D09-4C13-82CB-7841172866DD}"/>
                    </a:ext>
                  </a:extLst>
                </p:cNvPr>
                <p:cNvSpPr txBox="1"/>
                <p:nvPr/>
              </p:nvSpPr>
              <p:spPr>
                <a:xfrm>
                  <a:off x="4543996" y="3578109"/>
                  <a:ext cx="2764445" cy="923330"/>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5400" i="1">
                            <a:solidFill>
                              <a:srgbClr val="CC9B00"/>
                            </a:solidFill>
                            <a:latin typeface="Cambria Math" panose="02040503050406030204" pitchFamily="18" charset="0"/>
                          </a:rPr>
                          <m:t>𝑢</m:t>
                        </m:r>
                        <m:r>
                          <a:rPr lang="en-US" sz="5400" i="1">
                            <a:latin typeface="Cambria Math" panose="02040503050406030204" pitchFamily="18" charset="0"/>
                          </a:rPr>
                          <m:t>=0.9</m:t>
                        </m:r>
                        <m:r>
                          <a:rPr lang="en-US" sz="5400" i="1">
                            <a:latin typeface="Cambria Math" panose="02040503050406030204" pitchFamily="18" charset="0"/>
                          </a:rPr>
                          <m:t>𝑐</m:t>
                        </m:r>
                      </m:oMath>
                    </m:oMathPara>
                  </a14:m>
                  <a:endParaRPr lang="en-US" sz="5400" dirty="0"/>
                </a:p>
              </p:txBody>
            </p:sp>
          </mc:Choice>
          <mc:Fallback xmlns="">
            <p:sp>
              <p:nvSpPr>
                <p:cNvPr id="59" name="TextBox 58">
                  <a:extLst>
                    <a:ext uri="{FF2B5EF4-FFF2-40B4-BE49-F238E27FC236}">
                      <a16:creationId xmlns:a16="http://schemas.microsoft.com/office/drawing/2014/main" id="{A8003E6D-0D09-4C13-82CB-7841172866DD}"/>
                    </a:ext>
                  </a:extLst>
                </p:cNvPr>
                <p:cNvSpPr txBox="1">
                  <a:spLocks noRot="1" noChangeAspect="1" noMove="1" noResize="1" noEditPoints="1" noAdjustHandles="1" noChangeArrowheads="1" noChangeShapeType="1" noTextEdit="1"/>
                </p:cNvSpPr>
                <p:nvPr/>
              </p:nvSpPr>
              <p:spPr>
                <a:xfrm>
                  <a:off x="4543996" y="3578109"/>
                  <a:ext cx="2764445" cy="923330"/>
                </a:xfrm>
                <a:prstGeom prst="rect">
                  <a:avLst/>
                </a:prstGeom>
                <a:blipFill>
                  <a:blip r:embed="rId12"/>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0177F0C-1777-4207-B3EE-A5D56C4C25C6}"/>
                    </a:ext>
                  </a:extLst>
                </p:cNvPr>
                <p:cNvSpPr txBox="1"/>
                <p:nvPr/>
              </p:nvSpPr>
              <p:spPr>
                <a:xfrm>
                  <a:off x="4541274" y="2990280"/>
                  <a:ext cx="2729067" cy="646331"/>
                </a:xfrm>
                <a:prstGeom prst="rect">
                  <a:avLst/>
                </a:prstGeom>
                <a:noFill/>
                <a:ln w="38100">
                  <a:noFill/>
                </a:ln>
              </p:spPr>
              <p:txBody>
                <a:bodyPr wrap="square" rtlCol="0">
                  <a:spAutoFit/>
                </a:bodyPr>
                <a:lstStyle/>
                <a:p>
                  <a:r>
                    <a:rPr lang="en-US" sz="3600" dirty="0"/>
                    <a:t>train </a:t>
                  </a:r>
                  <a14:m>
                    <m:oMath xmlns:m="http://schemas.openxmlformats.org/officeDocument/2006/math">
                      <m:r>
                        <a:rPr lang="en-US" sz="3600" i="1">
                          <a:latin typeface="Cambria Math" panose="02040503050406030204" pitchFamily="18" charset="0"/>
                        </a:rPr>
                        <m:t>→</m:t>
                      </m:r>
                    </m:oMath>
                  </a14:m>
                  <a:r>
                    <a:rPr lang="en-US" sz="3600" dirty="0"/>
                    <a:t> bullet</a:t>
                  </a:r>
                </a:p>
              </p:txBody>
            </p:sp>
          </mc:Choice>
          <mc:Fallback xmlns="">
            <p:sp>
              <p:nvSpPr>
                <p:cNvPr id="60" name="TextBox 59">
                  <a:extLst>
                    <a:ext uri="{FF2B5EF4-FFF2-40B4-BE49-F238E27FC236}">
                      <a16:creationId xmlns:a16="http://schemas.microsoft.com/office/drawing/2014/main" id="{D0177F0C-1777-4207-B3EE-A5D56C4C25C6}"/>
                    </a:ext>
                  </a:extLst>
                </p:cNvPr>
                <p:cNvSpPr txBox="1">
                  <a:spLocks noRot="1" noChangeAspect="1" noMove="1" noResize="1" noEditPoints="1" noAdjustHandles="1" noChangeArrowheads="1" noChangeShapeType="1" noTextEdit="1"/>
                </p:cNvSpPr>
                <p:nvPr/>
              </p:nvSpPr>
              <p:spPr>
                <a:xfrm>
                  <a:off x="4541274" y="2990280"/>
                  <a:ext cx="2729067" cy="646331"/>
                </a:xfrm>
                <a:prstGeom prst="rect">
                  <a:avLst/>
                </a:prstGeom>
                <a:blipFill>
                  <a:blip r:embed="rId13"/>
                  <a:stretch>
                    <a:fillRect l="-6920" t="-14151" r="-5580" b="-34906"/>
                  </a:stretch>
                </a:blipFill>
                <a:ln w="38100">
                  <a:noFill/>
                </a:ln>
              </p:spPr>
              <p:txBody>
                <a:bodyPr/>
                <a:lstStyle/>
                <a:p>
                  <a:r>
                    <a:rPr lang="en-CA">
                      <a:noFill/>
                    </a:rPr>
                    <a:t> </a:t>
                  </a:r>
                </a:p>
              </p:txBody>
            </p:sp>
          </mc:Fallback>
        </mc:AlternateContent>
      </p:grpSp>
      <p:grpSp>
        <p:nvGrpSpPr>
          <p:cNvPr id="7" name="Group 6">
            <a:extLst>
              <a:ext uri="{FF2B5EF4-FFF2-40B4-BE49-F238E27FC236}">
                <a16:creationId xmlns:a16="http://schemas.microsoft.com/office/drawing/2014/main" id="{EF25BE57-C99A-40A6-A26E-D0A6B4D98B20}"/>
              </a:ext>
            </a:extLst>
          </p:cNvPr>
          <p:cNvGrpSpPr/>
          <p:nvPr/>
        </p:nvGrpSpPr>
        <p:grpSpPr>
          <a:xfrm>
            <a:off x="7143750" y="1483580"/>
            <a:ext cx="4572001" cy="3625112"/>
            <a:chOff x="7143750" y="1483580"/>
            <a:chExt cx="4572001" cy="3625112"/>
          </a:xfrm>
        </p:grpSpPr>
        <p:grpSp>
          <p:nvGrpSpPr>
            <p:cNvPr id="48" name="Group 47">
              <a:extLst>
                <a:ext uri="{FF2B5EF4-FFF2-40B4-BE49-F238E27FC236}">
                  <a16:creationId xmlns:a16="http://schemas.microsoft.com/office/drawing/2014/main" id="{C7494E07-0708-4D55-BD2C-CFFE1C8936A1}"/>
                </a:ext>
              </a:extLst>
            </p:cNvPr>
            <p:cNvGrpSpPr/>
            <p:nvPr/>
          </p:nvGrpSpPr>
          <p:grpSpPr>
            <a:xfrm rot="17085217">
              <a:off x="9934445" y="1974093"/>
              <a:ext cx="2089194" cy="1108167"/>
              <a:chOff x="8486777" y="3641725"/>
              <a:chExt cx="1379371" cy="731657"/>
            </a:xfrm>
          </p:grpSpPr>
          <p:sp>
            <p:nvSpPr>
              <p:cNvPr id="49" name="Freeform: Shape 48">
                <a:extLst>
                  <a:ext uri="{FF2B5EF4-FFF2-40B4-BE49-F238E27FC236}">
                    <a16:creationId xmlns:a16="http://schemas.microsoft.com/office/drawing/2014/main" id="{53F69946-6609-4D89-892F-97548DFD9BFB}"/>
                  </a:ext>
                </a:extLst>
              </p:cNvPr>
              <p:cNvSpPr/>
              <p:nvPr/>
            </p:nvSpPr>
            <p:spPr>
              <a:xfrm rot="343145">
                <a:off x="8486777" y="3766553"/>
                <a:ext cx="1204913" cy="606829"/>
              </a:xfrm>
              <a:custGeom>
                <a:avLst/>
                <a:gdLst>
                  <a:gd name="connsiteX0" fmla="*/ 0 w 1451428"/>
                  <a:gd name="connsiteY0" fmla="*/ 725714 h 730980"/>
                  <a:gd name="connsiteX1" fmla="*/ 769257 w 1451428"/>
                  <a:gd name="connsiteY1" fmla="*/ 624114 h 730980"/>
                  <a:gd name="connsiteX2" fmla="*/ 1451428 w 1451428"/>
                  <a:gd name="connsiteY2" fmla="*/ 0 h 730980"/>
                </a:gdLst>
                <a:ahLst/>
                <a:cxnLst>
                  <a:cxn ang="0">
                    <a:pos x="connsiteX0" y="connsiteY0"/>
                  </a:cxn>
                  <a:cxn ang="0">
                    <a:pos x="connsiteX1" y="connsiteY1"/>
                  </a:cxn>
                  <a:cxn ang="0">
                    <a:pos x="connsiteX2" y="connsiteY2"/>
                  </a:cxn>
                </a:cxnLst>
                <a:rect l="l" t="t" r="r" b="b"/>
                <a:pathLst>
                  <a:path w="1451428" h="730980">
                    <a:moveTo>
                      <a:pt x="0" y="725714"/>
                    </a:moveTo>
                    <a:cubicBezTo>
                      <a:pt x="263676" y="735390"/>
                      <a:pt x="527352" y="745066"/>
                      <a:pt x="769257" y="624114"/>
                    </a:cubicBezTo>
                    <a:cubicBezTo>
                      <a:pt x="1011162" y="503162"/>
                      <a:pt x="1231295" y="251581"/>
                      <a:pt x="1451428"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Isosceles Triangle 49">
                <a:extLst>
                  <a:ext uri="{FF2B5EF4-FFF2-40B4-BE49-F238E27FC236}">
                    <a16:creationId xmlns:a16="http://schemas.microsoft.com/office/drawing/2014/main" id="{DEA3F66F-86BD-403A-BC3E-6911B5489092}"/>
                  </a:ext>
                </a:extLst>
              </p:cNvPr>
              <p:cNvSpPr/>
              <p:nvPr/>
            </p:nvSpPr>
            <p:spPr>
              <a:xfrm rot="2631180">
                <a:off x="9716116" y="3641725"/>
                <a:ext cx="150032" cy="222906"/>
              </a:xfrm>
              <a:prstGeom prst="triangl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36" name="Group 35">
              <a:extLst>
                <a:ext uri="{FF2B5EF4-FFF2-40B4-BE49-F238E27FC236}">
                  <a16:creationId xmlns:a16="http://schemas.microsoft.com/office/drawing/2014/main" id="{F00CE7C1-EA9F-4A7D-8AC1-5849C30BAAD5}"/>
                </a:ext>
              </a:extLst>
            </p:cNvPr>
            <p:cNvGrpSpPr/>
            <p:nvPr/>
          </p:nvGrpSpPr>
          <p:grpSpPr>
            <a:xfrm>
              <a:off x="7143750" y="3543300"/>
              <a:ext cx="4572001" cy="1565392"/>
              <a:chOff x="2869791" y="3028380"/>
              <a:chExt cx="4572001" cy="1565392"/>
            </a:xfrm>
          </p:grpSpPr>
          <p:sp>
            <p:nvSpPr>
              <p:cNvPr id="37" name="Rectangle 36">
                <a:extLst>
                  <a:ext uri="{FF2B5EF4-FFF2-40B4-BE49-F238E27FC236}">
                    <a16:creationId xmlns:a16="http://schemas.microsoft.com/office/drawing/2014/main" id="{99E7C7E1-C966-4A96-BEE6-20C56AACB2F0}"/>
                  </a:ext>
                </a:extLst>
              </p:cNvPr>
              <p:cNvSpPr/>
              <p:nvPr/>
            </p:nvSpPr>
            <p:spPr>
              <a:xfrm>
                <a:off x="2869791" y="3048000"/>
                <a:ext cx="4572001" cy="148533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8B10826-F9C0-4F3D-9A56-913EEC0F66AA}"/>
                      </a:ext>
                    </a:extLst>
                  </p:cNvPr>
                  <p:cNvSpPr txBox="1"/>
                  <p:nvPr/>
                </p:nvSpPr>
                <p:spPr>
                  <a:xfrm>
                    <a:off x="3003141" y="3578109"/>
                    <a:ext cx="4438649" cy="1015663"/>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6000" i="1" smtClean="0">
                              <a:solidFill>
                                <a:srgbClr val="CC9B00"/>
                              </a:solidFill>
                              <a:latin typeface="Cambria Math" panose="02040503050406030204" pitchFamily="18" charset="0"/>
                            </a:rPr>
                            <m:t>𝑢</m:t>
                          </m:r>
                          <m:r>
                            <a:rPr lang="en-US" sz="6000" b="0" i="1" smtClean="0">
                              <a:solidFill>
                                <a:schemeClr val="tx1"/>
                              </a:solidFill>
                              <a:latin typeface="Cambria Math" panose="02040503050406030204" pitchFamily="18" charset="0"/>
                            </a:rPr>
                            <m:t>+</m:t>
                          </m:r>
                          <m:r>
                            <a:rPr lang="en-US" sz="6000" b="0" i="1" smtClean="0">
                              <a:solidFill>
                                <a:srgbClr val="7030A0"/>
                              </a:solidFill>
                              <a:latin typeface="Cambria Math" panose="02040503050406030204" pitchFamily="18" charset="0"/>
                            </a:rPr>
                            <m:t>𝑣</m:t>
                          </m:r>
                          <m:r>
                            <a:rPr lang="en-US" sz="6000" i="1">
                              <a:latin typeface="Cambria Math" panose="02040503050406030204" pitchFamily="18" charset="0"/>
                            </a:rPr>
                            <m:t>=</m:t>
                          </m:r>
                          <m:r>
                            <a:rPr lang="en-US" sz="6000" b="0" i="1" smtClean="0">
                              <a:latin typeface="Cambria Math" panose="02040503050406030204" pitchFamily="18" charset="0"/>
                            </a:rPr>
                            <m:t>1.8</m:t>
                          </m:r>
                          <m:r>
                            <a:rPr lang="en-US" sz="6000" i="1">
                              <a:latin typeface="Cambria Math" panose="02040503050406030204" pitchFamily="18" charset="0"/>
                            </a:rPr>
                            <m:t>𝑐</m:t>
                          </m:r>
                        </m:oMath>
                      </m:oMathPara>
                    </a14:m>
                    <a:endParaRPr lang="en-US" sz="6000" dirty="0"/>
                  </a:p>
                </p:txBody>
              </p:sp>
            </mc:Choice>
            <mc:Fallback xmlns="">
              <p:sp>
                <p:nvSpPr>
                  <p:cNvPr id="38" name="TextBox 37">
                    <a:extLst>
                      <a:ext uri="{FF2B5EF4-FFF2-40B4-BE49-F238E27FC236}">
                        <a16:creationId xmlns:a16="http://schemas.microsoft.com/office/drawing/2014/main" id="{B8B10826-F9C0-4F3D-9A56-913EEC0F66AA}"/>
                      </a:ext>
                    </a:extLst>
                  </p:cNvPr>
                  <p:cNvSpPr txBox="1">
                    <a:spLocks noRot="1" noChangeAspect="1" noMove="1" noResize="1" noEditPoints="1" noAdjustHandles="1" noChangeArrowheads="1" noChangeShapeType="1" noTextEdit="1"/>
                  </p:cNvSpPr>
                  <p:nvPr/>
                </p:nvSpPr>
                <p:spPr>
                  <a:xfrm>
                    <a:off x="3003141" y="3578109"/>
                    <a:ext cx="4438649" cy="1015663"/>
                  </a:xfrm>
                  <a:prstGeom prst="rect">
                    <a:avLst/>
                  </a:prstGeom>
                  <a:blipFill>
                    <a:blip r:embed="rId14"/>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C408FB4-B7E8-4FE7-A54A-15881EF1DF6A}"/>
                      </a:ext>
                    </a:extLst>
                  </p:cNvPr>
                  <p:cNvSpPr txBox="1"/>
                  <p:nvPr/>
                </p:nvSpPr>
                <p:spPr>
                  <a:xfrm>
                    <a:off x="2888841" y="3028380"/>
                    <a:ext cx="4191001" cy="707886"/>
                  </a:xfrm>
                  <a:prstGeom prst="rect">
                    <a:avLst/>
                  </a:prstGeom>
                  <a:noFill/>
                  <a:ln w="38100">
                    <a:noFill/>
                  </a:ln>
                </p:spPr>
                <p:txBody>
                  <a:bodyPr wrap="square" rtlCol="0">
                    <a:spAutoFit/>
                  </a:bodyPr>
                  <a:lstStyle/>
                  <a:p>
                    <a:r>
                      <a:rPr lang="en-US" sz="4000" dirty="0"/>
                      <a:t>Einstein </a:t>
                    </a:r>
                    <a14:m>
                      <m:oMath xmlns:m="http://schemas.openxmlformats.org/officeDocument/2006/math">
                        <m:r>
                          <a:rPr lang="en-US" sz="4000" i="1">
                            <a:latin typeface="Cambria Math" panose="02040503050406030204" pitchFamily="18" charset="0"/>
                          </a:rPr>
                          <m:t>→</m:t>
                        </m:r>
                      </m:oMath>
                    </a14:m>
                    <a:r>
                      <a:rPr lang="en-US" sz="4000" dirty="0"/>
                      <a:t> bullet</a:t>
                    </a:r>
                  </a:p>
                </p:txBody>
              </p:sp>
            </mc:Choice>
            <mc:Fallback xmlns="">
              <p:sp>
                <p:nvSpPr>
                  <p:cNvPr id="39" name="TextBox 38">
                    <a:extLst>
                      <a:ext uri="{FF2B5EF4-FFF2-40B4-BE49-F238E27FC236}">
                        <a16:creationId xmlns:a16="http://schemas.microsoft.com/office/drawing/2014/main" id="{9C408FB4-B7E8-4FE7-A54A-15881EF1DF6A}"/>
                      </a:ext>
                    </a:extLst>
                  </p:cNvPr>
                  <p:cNvSpPr txBox="1">
                    <a:spLocks noRot="1" noChangeAspect="1" noMove="1" noResize="1" noEditPoints="1" noAdjustHandles="1" noChangeArrowheads="1" noChangeShapeType="1" noTextEdit="1"/>
                  </p:cNvSpPr>
                  <p:nvPr/>
                </p:nvSpPr>
                <p:spPr>
                  <a:xfrm>
                    <a:off x="2888841" y="3028380"/>
                    <a:ext cx="4191001" cy="707886"/>
                  </a:xfrm>
                  <a:prstGeom prst="rect">
                    <a:avLst/>
                  </a:prstGeom>
                  <a:blipFill>
                    <a:blip r:embed="rId15"/>
                    <a:stretch>
                      <a:fillRect l="-5087" t="-15517" b="-36207"/>
                    </a:stretch>
                  </a:blipFill>
                  <a:ln w="38100">
                    <a:noFill/>
                  </a:ln>
                </p:spPr>
                <p:txBody>
                  <a:bodyPr/>
                  <a:lstStyle/>
                  <a:p>
                    <a:r>
                      <a:rPr lang="en-CA">
                        <a:noFill/>
                      </a:rPr>
                      <a:t> </a:t>
                    </a:r>
                  </a:p>
                </p:txBody>
              </p:sp>
            </mc:Fallback>
          </mc:AlternateContent>
        </p:grpSp>
      </p:grpSp>
    </p:spTree>
    <p:custDataLst>
      <p:tags r:id="rId1"/>
    </p:custDataLst>
    <p:extLst>
      <p:ext uri="{BB962C8B-B14F-4D97-AF65-F5344CB8AC3E}">
        <p14:creationId xmlns:p14="http://schemas.microsoft.com/office/powerpoint/2010/main" val="2194754845"/>
      </p:ext>
    </p:extLst>
  </p:cSld>
  <p:clrMapOvr>
    <a:masterClrMapping/>
  </p:clrMapOvr>
  <mc:AlternateContent xmlns:mc="http://schemas.openxmlformats.org/markup-compatibility/2006" xmlns:p14="http://schemas.microsoft.com/office/powerpoint/2010/main">
    <mc:Choice Requires="p14">
      <p:transition spd="slow" p14:dur="2000" advTm="16982"/>
    </mc:Choice>
    <mc:Fallback xmlns="">
      <p:transition spd="slow" advTm="169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nodeType="clickEffect">
                                  <p:stCondLst>
                                    <p:cond delay="0"/>
                                  </p:stCondLst>
                                  <p:childTnLst>
                                    <p:animMotion origin="layout" path="M -4.375E-6 2.59259E-6 L 0.31888 -0.6801 " pathEditMode="relative" rAng="0" ptsTypes="AA">
                                      <p:cBhvr>
                                        <p:cTn id="6" dur="3000" fill="hold"/>
                                        <p:tgtEl>
                                          <p:spTgt spid="22"/>
                                        </p:tgtEl>
                                        <p:attrNameLst>
                                          <p:attrName>ppt_x</p:attrName>
                                          <p:attrName>ppt_y</p:attrName>
                                        </p:attrNameLst>
                                      </p:cBhvr>
                                      <p:rCtr x="15937" y="-34005"/>
                                    </p:animMotion>
                                  </p:childTnLst>
                                </p:cTn>
                              </p:par>
                              <p:par>
                                <p:cTn id="7" presetID="42" presetClass="path" presetSubtype="0" fill="hold" nodeType="withEffect">
                                  <p:stCondLst>
                                    <p:cond delay="0"/>
                                  </p:stCondLst>
                                  <p:childTnLst>
                                    <p:animMotion origin="layout" path="M -2.70833E-6 -1.48148E-6 L 0.76302 -0.75717 " pathEditMode="relative" rAng="0" ptsTypes="AA">
                                      <p:cBhvr>
                                        <p:cTn id="8" dur="3000" fill="hold"/>
                                        <p:tgtEl>
                                          <p:spTgt spid="29"/>
                                        </p:tgtEl>
                                        <p:attrNameLst>
                                          <p:attrName>ppt_x</p:attrName>
                                          <p:attrName>ppt_y</p:attrName>
                                        </p:attrNameLst>
                                      </p:cBhvr>
                                      <p:rCtr x="38151" y="-37870"/>
                                    </p:animMotion>
                                  </p:childTnLst>
                                </p:cTn>
                              </p:par>
                              <p:par>
                                <p:cTn id="9" presetID="42" presetClass="path" presetSubtype="0" fill="hold" nodeType="withEffect">
                                  <p:stCondLst>
                                    <p:cond delay="0"/>
                                  </p:stCondLst>
                                  <p:childTnLst>
                                    <p:animMotion origin="layout" path="M 4.16667E-7 1.11111E-6 L 4.16667E-7 -0.68403 " pathEditMode="relative" rAng="0" ptsTypes="AA">
                                      <p:cBhvr>
                                        <p:cTn id="10" dur="3000" fill="hold"/>
                                        <p:tgtEl>
                                          <p:spTgt spid="9"/>
                                        </p:tgtEl>
                                        <p:attrNameLst>
                                          <p:attrName>ppt_x</p:attrName>
                                          <p:attrName>ppt_y</p:attrName>
                                        </p:attrNameLst>
                                      </p:cBhvr>
                                      <p:rCtr x="0" y="-34213"/>
                                    </p:animMotion>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3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3500"/>
                                        <p:tgtEl>
                                          <p:spTgt spid="11"/>
                                        </p:tgtEl>
                                      </p:cBhvr>
                                    </p:animEffect>
                                  </p:childTnLst>
                                </p:cTn>
                              </p:par>
                              <p:par>
                                <p:cTn id="17" presetID="2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3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BB38C4-C46A-4399-9AAE-71DCCFACB40C}"/>
              </a:ext>
            </a:extLst>
          </p:cNvPr>
          <p:cNvPicPr>
            <a:picLocks noChangeAspect="1"/>
          </p:cNvPicPr>
          <p:nvPr/>
        </p:nvPicPr>
        <p:blipFill>
          <a:blip r:embed="rId4"/>
          <a:stretch>
            <a:fillRect/>
          </a:stretch>
        </p:blipFill>
        <p:spPr>
          <a:xfrm>
            <a:off x="-332822" y="-155298"/>
            <a:ext cx="12524822" cy="7013298"/>
          </a:xfrm>
          <a:prstGeom prst="rect">
            <a:avLst/>
          </a:prstGeom>
        </p:spPr>
      </p:pic>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cxnSp>
        <p:nvCxnSpPr>
          <p:cNvPr id="8" name="Straight Connector 7">
            <a:extLst>
              <a:ext uri="{FF2B5EF4-FFF2-40B4-BE49-F238E27FC236}">
                <a16:creationId xmlns:a16="http://schemas.microsoft.com/office/drawing/2014/main" id="{E01B166C-A065-4009-AA42-88244087FBB6}"/>
              </a:ext>
            </a:extLst>
          </p:cNvPr>
          <p:cNvCxnSpPr>
            <a:cxnSpLocks/>
          </p:cNvCxnSpPr>
          <p:nvPr/>
        </p:nvCxnSpPr>
        <p:spPr>
          <a:xfrm flipV="1">
            <a:off x="1195465" y="267935"/>
            <a:ext cx="0" cy="6000159"/>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AFF125-9446-4AB8-8E6D-05F6E4D2F130}"/>
              </a:ext>
            </a:extLst>
          </p:cNvPr>
          <p:cNvCxnSpPr>
            <a:cxnSpLocks/>
          </p:cNvCxnSpPr>
          <p:nvPr/>
        </p:nvCxnSpPr>
        <p:spPr>
          <a:xfrm flipV="1">
            <a:off x="1179670" y="219075"/>
            <a:ext cx="5268343" cy="6058402"/>
          </a:xfrm>
          <a:prstGeom prst="line">
            <a:avLst/>
          </a:prstGeom>
          <a:ln w="76200">
            <a:solidFill>
              <a:srgbClr val="FF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74A5806-78FE-4350-9A08-2B26784D0600}"/>
              </a:ext>
            </a:extLst>
          </p:cNvPr>
          <p:cNvCxnSpPr>
            <a:cxnSpLocks/>
          </p:cNvCxnSpPr>
          <p:nvPr/>
        </p:nvCxnSpPr>
        <p:spPr>
          <a:xfrm flipV="1">
            <a:off x="1171575" y="265471"/>
            <a:ext cx="5642180" cy="5994198"/>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27789165-8E19-48B7-8FD9-0A3E9AF548A7}"/>
              </a:ext>
            </a:extLst>
          </p:cNvPr>
          <p:cNvGrpSpPr/>
          <p:nvPr/>
        </p:nvGrpSpPr>
        <p:grpSpPr>
          <a:xfrm>
            <a:off x="9208488" y="5355673"/>
            <a:ext cx="2648474" cy="776913"/>
            <a:chOff x="9772126" y="4492568"/>
            <a:chExt cx="2648474" cy="776913"/>
          </a:xfrm>
        </p:grpSpPr>
        <p:cxnSp>
          <p:nvCxnSpPr>
            <p:cNvPr id="41" name="Straight Arrow Connector 40">
              <a:extLst>
                <a:ext uri="{FF2B5EF4-FFF2-40B4-BE49-F238E27FC236}">
                  <a16:creationId xmlns:a16="http://schemas.microsoft.com/office/drawing/2014/main" id="{98A7BAEA-247B-4E68-9975-74D46102B5CB}"/>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42" name="Subtitle 2">
                  <a:extLst>
                    <a:ext uri="{FF2B5EF4-FFF2-40B4-BE49-F238E27FC236}">
                      <a16:creationId xmlns:a16="http://schemas.microsoft.com/office/drawing/2014/main" id="{62585713-9C74-44BE-9146-041B397E7C83}"/>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42" name="Subtitle 2">
                  <a:extLst>
                    <a:ext uri="{FF2B5EF4-FFF2-40B4-BE49-F238E27FC236}">
                      <a16:creationId xmlns:a16="http://schemas.microsoft.com/office/drawing/2014/main" id="{62585713-9C74-44BE-9146-041B397E7C83}"/>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5"/>
                  <a:stretch>
                    <a:fillRect l="-922" t="-22047" b="-16535"/>
                  </a:stretch>
                </a:blipFill>
              </p:spPr>
              <p:txBody>
                <a:bodyPr/>
                <a:lstStyle/>
                <a:p>
                  <a:r>
                    <a:rPr lang="en-CA">
                      <a:noFill/>
                    </a:rPr>
                    <a:t> </a:t>
                  </a:r>
                </a:p>
              </p:txBody>
            </p:sp>
          </mc:Fallback>
        </mc:AlternateContent>
      </p:grpSp>
      <p:grpSp>
        <p:nvGrpSpPr>
          <p:cNvPr id="43" name="Group 42">
            <a:extLst>
              <a:ext uri="{FF2B5EF4-FFF2-40B4-BE49-F238E27FC236}">
                <a16:creationId xmlns:a16="http://schemas.microsoft.com/office/drawing/2014/main" id="{1CB825CB-845E-433E-9A95-3400581F1841}"/>
              </a:ext>
            </a:extLst>
          </p:cNvPr>
          <p:cNvGrpSpPr/>
          <p:nvPr/>
        </p:nvGrpSpPr>
        <p:grpSpPr>
          <a:xfrm>
            <a:off x="1829356" y="0"/>
            <a:ext cx="1771502" cy="1538589"/>
            <a:chOff x="4591050" y="861711"/>
            <a:chExt cx="1771502" cy="1538589"/>
          </a:xfrm>
        </p:grpSpPr>
        <p:cxnSp>
          <p:nvCxnSpPr>
            <p:cNvPr id="44" name="Straight Arrow Connector 43">
              <a:extLst>
                <a:ext uri="{FF2B5EF4-FFF2-40B4-BE49-F238E27FC236}">
                  <a16:creationId xmlns:a16="http://schemas.microsoft.com/office/drawing/2014/main" id="{616B4D79-9EDC-4973-A132-8E46479D0777}"/>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45" name="Subtitle 2">
                  <a:extLst>
                    <a:ext uri="{FF2B5EF4-FFF2-40B4-BE49-F238E27FC236}">
                      <a16:creationId xmlns:a16="http://schemas.microsoft.com/office/drawing/2014/main" id="{F512865F-2CA1-4FEF-B12D-EE8A6A729CF7}"/>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45" name="Subtitle 2">
                  <a:extLst>
                    <a:ext uri="{FF2B5EF4-FFF2-40B4-BE49-F238E27FC236}">
                      <a16:creationId xmlns:a16="http://schemas.microsoft.com/office/drawing/2014/main" id="{F512865F-2CA1-4FEF-B12D-EE8A6A729CF7}"/>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6"/>
                  <a:stretch>
                    <a:fillRect l="-7836" t="-22581" b="-19355"/>
                  </a:stretch>
                </a:blipFill>
              </p:spPr>
              <p:txBody>
                <a:bodyPr/>
                <a:lstStyle/>
                <a:p>
                  <a:r>
                    <a:rPr lang="en-CA">
                      <a:noFill/>
                    </a:rPr>
                    <a:t> </a:t>
                  </a:r>
                </a:p>
              </p:txBody>
            </p:sp>
          </mc:Fallback>
        </mc:AlternateContent>
      </p:grpSp>
      <p:grpSp>
        <p:nvGrpSpPr>
          <p:cNvPr id="22" name="Group 21">
            <a:extLst>
              <a:ext uri="{FF2B5EF4-FFF2-40B4-BE49-F238E27FC236}">
                <a16:creationId xmlns:a16="http://schemas.microsoft.com/office/drawing/2014/main" id="{6B314F00-3D98-40BF-814E-76DA8866C4C9}"/>
              </a:ext>
            </a:extLst>
          </p:cNvPr>
          <p:cNvGrpSpPr/>
          <p:nvPr/>
        </p:nvGrpSpPr>
        <p:grpSpPr>
          <a:xfrm>
            <a:off x="-81962" y="4613168"/>
            <a:ext cx="2824224" cy="1849204"/>
            <a:chOff x="-81962" y="4363784"/>
            <a:chExt cx="2824224" cy="1849204"/>
          </a:xfrm>
        </p:grpSpPr>
        <p:grpSp>
          <p:nvGrpSpPr>
            <p:cNvPr id="23" name="Group 22">
              <a:extLst>
                <a:ext uri="{FF2B5EF4-FFF2-40B4-BE49-F238E27FC236}">
                  <a16:creationId xmlns:a16="http://schemas.microsoft.com/office/drawing/2014/main" id="{575828D4-4698-433E-BF3A-4FC60A126058}"/>
                </a:ext>
              </a:extLst>
            </p:cNvPr>
            <p:cNvGrpSpPr/>
            <p:nvPr/>
          </p:nvGrpSpPr>
          <p:grpSpPr>
            <a:xfrm>
              <a:off x="-81962" y="4363784"/>
              <a:ext cx="2824224" cy="1849204"/>
              <a:chOff x="1227296" y="4363784"/>
              <a:chExt cx="2824224" cy="1849204"/>
            </a:xfrm>
          </p:grpSpPr>
          <p:sp>
            <p:nvSpPr>
              <p:cNvPr id="27" name="Rectangle 26">
                <a:extLst>
                  <a:ext uri="{FF2B5EF4-FFF2-40B4-BE49-F238E27FC236}">
                    <a16:creationId xmlns:a16="http://schemas.microsoft.com/office/drawing/2014/main" id="{0BBF66BB-8970-4F4C-87AE-B84F9AA7D418}"/>
                  </a:ext>
                </a:extLst>
              </p:cNvPr>
              <p:cNvSpPr/>
              <p:nvPr/>
            </p:nvSpPr>
            <p:spPr>
              <a:xfrm>
                <a:off x="1227296" y="5769883"/>
                <a:ext cx="2824224" cy="443105"/>
              </a:xfrm>
              <a:prstGeom prst="rect">
                <a:avLst/>
              </a:prstGeom>
              <a:solidFill>
                <a:srgbClr val="FFC9C9"/>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              train</a:t>
                </a:r>
                <a:endParaRPr lang="en-CA" sz="3200" dirty="0">
                  <a:solidFill>
                    <a:schemeClr val="tx1"/>
                  </a:solidFill>
                </a:endParaRPr>
              </a:p>
            </p:txBody>
          </p:sp>
          <p:pic>
            <p:nvPicPr>
              <p:cNvPr id="28" name="Picture 2">
                <a:extLst>
                  <a:ext uri="{FF2B5EF4-FFF2-40B4-BE49-F238E27FC236}">
                    <a16:creationId xmlns:a16="http://schemas.microsoft.com/office/drawing/2014/main" id="{240E75A4-9484-46B6-A055-FAAD06417F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797" t="8696" r="5797"/>
              <a:stretch/>
            </p:blipFill>
            <p:spPr bwMode="auto">
              <a:xfrm>
                <a:off x="1413163" y="4363784"/>
                <a:ext cx="1181100" cy="17426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446D6EFD-8FFC-48A5-B851-059FB6B7BF1F}"/>
                </a:ext>
              </a:extLst>
            </p:cNvPr>
            <p:cNvGrpSpPr/>
            <p:nvPr/>
          </p:nvGrpSpPr>
          <p:grpSpPr>
            <a:xfrm>
              <a:off x="540328" y="4789921"/>
              <a:ext cx="1223397" cy="1422695"/>
              <a:chOff x="-1780864" y="3594884"/>
              <a:chExt cx="1076722" cy="1252126"/>
            </a:xfrm>
          </p:grpSpPr>
          <p:pic>
            <p:nvPicPr>
              <p:cNvPr id="25" name="Picture 2" descr="Colt 1873, Colt, Gun, Weapons, Revolver, Cannon">
                <a:extLst>
                  <a:ext uri="{FF2B5EF4-FFF2-40B4-BE49-F238E27FC236}">
                    <a16:creationId xmlns:a16="http://schemas.microsoft.com/office/drawing/2014/main" id="{1B9F9162-9581-4B52-BBD2-A0ED4FA55B0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olt 1873, Colt, Gun, Weapons, Revolver, Cannon">
                <a:extLst>
                  <a:ext uri="{FF2B5EF4-FFF2-40B4-BE49-F238E27FC236}">
                    <a16:creationId xmlns:a16="http://schemas.microsoft.com/office/drawing/2014/main" id="{6E535F76-48D3-4B37-B99A-C1FFB52F209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9" name="Picture 4" descr="Bullet, Ammo, Ammunition, Shell, Brass, Lead, Copper">
            <a:extLst>
              <a:ext uri="{FF2B5EF4-FFF2-40B4-BE49-F238E27FC236}">
                <a16:creationId xmlns:a16="http://schemas.microsoft.com/office/drawing/2014/main" id="{F9F0DEBA-E90B-41ED-89AD-8EF6C5FAD06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60625" t="46389" r="26875" b="40278"/>
          <a:stretch/>
        </p:blipFill>
        <p:spPr bwMode="auto">
          <a:xfrm>
            <a:off x="954232" y="5756563"/>
            <a:ext cx="723900" cy="579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64AB1A2E-31A3-4F75-BF76-384B87A4D2B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9095" t="10139" b="5438"/>
          <a:stretch/>
        </p:blipFill>
        <p:spPr bwMode="auto">
          <a:xfrm>
            <a:off x="594939" y="4603966"/>
            <a:ext cx="1241209" cy="170014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849B9CFC-61B6-42A1-B55A-6195508E9000}"/>
              </a:ext>
            </a:extLst>
          </p:cNvPr>
          <p:cNvGrpSpPr/>
          <p:nvPr/>
        </p:nvGrpSpPr>
        <p:grpSpPr>
          <a:xfrm>
            <a:off x="3737567" y="1777603"/>
            <a:ext cx="5501244" cy="3925627"/>
            <a:chOff x="3737567" y="1777603"/>
            <a:chExt cx="5501244" cy="3925627"/>
          </a:xfrm>
        </p:grpSpPr>
        <p:grpSp>
          <p:nvGrpSpPr>
            <p:cNvPr id="48" name="Group 47">
              <a:extLst>
                <a:ext uri="{FF2B5EF4-FFF2-40B4-BE49-F238E27FC236}">
                  <a16:creationId xmlns:a16="http://schemas.microsoft.com/office/drawing/2014/main" id="{C7494E07-0708-4D55-BD2C-CFFE1C8936A1}"/>
                </a:ext>
              </a:extLst>
            </p:cNvPr>
            <p:cNvGrpSpPr/>
            <p:nvPr/>
          </p:nvGrpSpPr>
          <p:grpSpPr>
            <a:xfrm rot="17085217">
              <a:off x="5687182" y="2400108"/>
              <a:ext cx="2651372" cy="1406362"/>
              <a:chOff x="8486777" y="3641725"/>
              <a:chExt cx="1379371" cy="731657"/>
            </a:xfrm>
          </p:grpSpPr>
          <p:sp>
            <p:nvSpPr>
              <p:cNvPr id="49" name="Freeform: Shape 48">
                <a:extLst>
                  <a:ext uri="{FF2B5EF4-FFF2-40B4-BE49-F238E27FC236}">
                    <a16:creationId xmlns:a16="http://schemas.microsoft.com/office/drawing/2014/main" id="{53F69946-6609-4D89-892F-97548DFD9BFB}"/>
                  </a:ext>
                </a:extLst>
              </p:cNvPr>
              <p:cNvSpPr/>
              <p:nvPr/>
            </p:nvSpPr>
            <p:spPr>
              <a:xfrm rot="343145">
                <a:off x="8486777" y="3766553"/>
                <a:ext cx="1204913" cy="606829"/>
              </a:xfrm>
              <a:custGeom>
                <a:avLst/>
                <a:gdLst>
                  <a:gd name="connsiteX0" fmla="*/ 0 w 1451428"/>
                  <a:gd name="connsiteY0" fmla="*/ 725714 h 730980"/>
                  <a:gd name="connsiteX1" fmla="*/ 769257 w 1451428"/>
                  <a:gd name="connsiteY1" fmla="*/ 624114 h 730980"/>
                  <a:gd name="connsiteX2" fmla="*/ 1451428 w 1451428"/>
                  <a:gd name="connsiteY2" fmla="*/ 0 h 730980"/>
                </a:gdLst>
                <a:ahLst/>
                <a:cxnLst>
                  <a:cxn ang="0">
                    <a:pos x="connsiteX0" y="connsiteY0"/>
                  </a:cxn>
                  <a:cxn ang="0">
                    <a:pos x="connsiteX1" y="connsiteY1"/>
                  </a:cxn>
                  <a:cxn ang="0">
                    <a:pos x="connsiteX2" y="connsiteY2"/>
                  </a:cxn>
                </a:cxnLst>
                <a:rect l="l" t="t" r="r" b="b"/>
                <a:pathLst>
                  <a:path w="1451428" h="730980">
                    <a:moveTo>
                      <a:pt x="0" y="725714"/>
                    </a:moveTo>
                    <a:cubicBezTo>
                      <a:pt x="263676" y="735390"/>
                      <a:pt x="527352" y="745066"/>
                      <a:pt x="769257" y="624114"/>
                    </a:cubicBezTo>
                    <a:cubicBezTo>
                      <a:pt x="1011162" y="503162"/>
                      <a:pt x="1231295" y="251581"/>
                      <a:pt x="1451428"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Isosceles Triangle 49">
                <a:extLst>
                  <a:ext uri="{FF2B5EF4-FFF2-40B4-BE49-F238E27FC236}">
                    <a16:creationId xmlns:a16="http://schemas.microsoft.com/office/drawing/2014/main" id="{DEA3F66F-86BD-403A-BC3E-6911B5489092}"/>
                  </a:ext>
                </a:extLst>
              </p:cNvPr>
              <p:cNvSpPr/>
              <p:nvPr/>
            </p:nvSpPr>
            <p:spPr>
              <a:xfrm rot="2631180">
                <a:off x="9716116" y="3641725"/>
                <a:ext cx="150032" cy="222906"/>
              </a:xfrm>
              <a:prstGeom prst="triangl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2" name="TextBox 1">
              <a:extLst>
                <a:ext uri="{FF2B5EF4-FFF2-40B4-BE49-F238E27FC236}">
                  <a16:creationId xmlns:a16="http://schemas.microsoft.com/office/drawing/2014/main" id="{6B122C22-BCC8-46A4-8002-A3108BFED1B5}"/>
                </a:ext>
              </a:extLst>
            </p:cNvPr>
            <p:cNvSpPr txBox="1"/>
            <p:nvPr/>
          </p:nvSpPr>
          <p:spPr>
            <a:xfrm>
              <a:off x="3737567" y="4379791"/>
              <a:ext cx="5501244" cy="1323439"/>
            </a:xfrm>
            <a:prstGeom prst="rect">
              <a:avLst/>
            </a:prstGeom>
            <a:solidFill>
              <a:schemeClr val="bg1"/>
            </a:solidFill>
            <a:ln w="38100">
              <a:solidFill>
                <a:schemeClr val="tx1"/>
              </a:solidFill>
            </a:ln>
          </p:spPr>
          <p:txBody>
            <a:bodyPr wrap="square" rtlCol="0">
              <a:spAutoFit/>
            </a:bodyPr>
            <a:lstStyle/>
            <a:p>
              <a:r>
                <a:rPr lang="en-US" sz="4000" dirty="0"/>
                <a:t>What is the speed of the </a:t>
              </a:r>
              <a:r>
                <a:rPr lang="en-US" sz="4000" dirty="0">
                  <a:solidFill>
                    <a:srgbClr val="00B050"/>
                  </a:solidFill>
                </a:rPr>
                <a:t>bullet</a:t>
              </a:r>
              <a:r>
                <a:rPr lang="en-US" sz="4000" dirty="0"/>
                <a:t> in </a:t>
              </a:r>
              <a:r>
                <a:rPr lang="en-US" sz="4000" dirty="0">
                  <a:solidFill>
                    <a:srgbClr val="0070C0"/>
                  </a:solidFill>
                </a:rPr>
                <a:t>Einstein’s frame</a:t>
              </a:r>
              <a:r>
                <a:rPr lang="en-US" sz="4000" dirty="0"/>
                <a:t>?</a:t>
              </a:r>
              <a:endParaRPr lang="en-CA" sz="4000" dirty="0"/>
            </a:p>
          </p:txBody>
        </p:sp>
      </p:grpSp>
      <p:grpSp>
        <p:nvGrpSpPr>
          <p:cNvPr id="6" name="Group 5">
            <a:extLst>
              <a:ext uri="{FF2B5EF4-FFF2-40B4-BE49-F238E27FC236}">
                <a16:creationId xmlns:a16="http://schemas.microsoft.com/office/drawing/2014/main" id="{D6BE7A0E-660E-421B-85EA-FAE24C0A2DA3}"/>
              </a:ext>
            </a:extLst>
          </p:cNvPr>
          <p:cNvGrpSpPr/>
          <p:nvPr/>
        </p:nvGrpSpPr>
        <p:grpSpPr>
          <a:xfrm>
            <a:off x="1500033" y="837016"/>
            <a:ext cx="3571306" cy="1511159"/>
            <a:chOff x="4331724" y="2990280"/>
            <a:chExt cx="3571306" cy="1511159"/>
          </a:xfrm>
        </p:grpSpPr>
        <p:sp>
          <p:nvSpPr>
            <p:cNvPr id="5" name="Rectangle 4">
              <a:extLst>
                <a:ext uri="{FF2B5EF4-FFF2-40B4-BE49-F238E27FC236}">
                  <a16:creationId xmlns:a16="http://schemas.microsoft.com/office/drawing/2014/main" id="{176798A3-F952-4F55-934B-3B8B83831DA8}"/>
                </a:ext>
              </a:extLst>
            </p:cNvPr>
            <p:cNvSpPr/>
            <p:nvPr/>
          </p:nvSpPr>
          <p:spPr>
            <a:xfrm>
              <a:off x="4397830" y="3048000"/>
              <a:ext cx="3043962" cy="141514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C6FFE5CB-68AF-40FA-A6D4-36AE3279D41F}"/>
                    </a:ext>
                  </a:extLst>
                </p:cNvPr>
                <p:cNvSpPr txBox="1"/>
                <p:nvPr/>
              </p:nvSpPr>
              <p:spPr>
                <a:xfrm>
                  <a:off x="4543996" y="3578109"/>
                  <a:ext cx="2764445" cy="923330"/>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5400" b="0" i="1" smtClean="0">
                            <a:solidFill>
                              <a:srgbClr val="7030A0"/>
                            </a:solidFill>
                            <a:latin typeface="Cambria Math" panose="02040503050406030204" pitchFamily="18" charset="0"/>
                          </a:rPr>
                          <m:t>𝑣</m:t>
                        </m:r>
                        <m:r>
                          <a:rPr lang="en-US" sz="5400" b="0" i="1" smtClean="0">
                            <a:latin typeface="Cambria Math" panose="02040503050406030204" pitchFamily="18" charset="0"/>
                          </a:rPr>
                          <m:t>=</m:t>
                        </m:r>
                        <m:r>
                          <a:rPr lang="en-US" sz="5400" b="0" i="1" smtClean="0">
                            <a:solidFill>
                              <a:schemeClr val="tx1"/>
                            </a:solidFill>
                            <a:latin typeface="Cambria Math" panose="02040503050406030204" pitchFamily="18" charset="0"/>
                          </a:rPr>
                          <m:t>0.9</m:t>
                        </m:r>
                        <m:r>
                          <a:rPr lang="en-US" sz="5400" b="0" i="1" smtClean="0">
                            <a:solidFill>
                              <a:schemeClr val="tx1"/>
                            </a:solidFill>
                            <a:latin typeface="Cambria Math" panose="02040503050406030204" pitchFamily="18" charset="0"/>
                          </a:rPr>
                          <m:t>𝑐</m:t>
                        </m:r>
                      </m:oMath>
                    </m:oMathPara>
                  </a14:m>
                  <a:endParaRPr lang="en-US" sz="5400" b="0" dirty="0"/>
                </a:p>
              </p:txBody>
            </p:sp>
          </mc:Choice>
          <mc:Fallback xmlns="">
            <p:sp>
              <p:nvSpPr>
                <p:cNvPr id="52" name="TextBox 51">
                  <a:extLst>
                    <a:ext uri="{FF2B5EF4-FFF2-40B4-BE49-F238E27FC236}">
                      <a16:creationId xmlns:a16="http://schemas.microsoft.com/office/drawing/2014/main" id="{C6FFE5CB-68AF-40FA-A6D4-36AE3279D41F}"/>
                    </a:ext>
                  </a:extLst>
                </p:cNvPr>
                <p:cNvSpPr txBox="1">
                  <a:spLocks noRot="1" noChangeAspect="1" noMove="1" noResize="1" noEditPoints="1" noAdjustHandles="1" noChangeArrowheads="1" noChangeShapeType="1" noTextEdit="1"/>
                </p:cNvSpPr>
                <p:nvPr/>
              </p:nvSpPr>
              <p:spPr>
                <a:xfrm>
                  <a:off x="4543996" y="3578109"/>
                  <a:ext cx="2764445" cy="923330"/>
                </a:xfrm>
                <a:prstGeom prst="rect">
                  <a:avLst/>
                </a:prstGeom>
                <a:blipFill>
                  <a:blip r:embed="rId11"/>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D12621E-D312-493A-8FCB-134B66AA049B}"/>
                    </a:ext>
                  </a:extLst>
                </p:cNvPr>
                <p:cNvSpPr txBox="1"/>
                <p:nvPr/>
              </p:nvSpPr>
              <p:spPr>
                <a:xfrm>
                  <a:off x="4331724" y="2990280"/>
                  <a:ext cx="3571306" cy="646331"/>
                </a:xfrm>
                <a:prstGeom prst="rect">
                  <a:avLst/>
                </a:prstGeom>
                <a:noFill/>
                <a:ln w="38100">
                  <a:noFill/>
                </a:ln>
              </p:spPr>
              <p:txBody>
                <a:bodyPr wrap="square" rtlCol="0">
                  <a:spAutoFit/>
                </a:bodyPr>
                <a:lstStyle/>
                <a:p>
                  <a:r>
                    <a:rPr lang="en-US" sz="3600" b="0" dirty="0"/>
                    <a:t>Einstein </a:t>
                  </a:r>
                  <a14:m>
                    <m:oMath xmlns:m="http://schemas.openxmlformats.org/officeDocument/2006/math">
                      <m:r>
                        <a:rPr lang="en-US" sz="3600" b="0" i="1" smtClean="0">
                          <a:latin typeface="Cambria Math" panose="02040503050406030204" pitchFamily="18" charset="0"/>
                        </a:rPr>
                        <m:t>→</m:t>
                      </m:r>
                    </m:oMath>
                  </a14:m>
                  <a:r>
                    <a:rPr lang="en-US" sz="3600" b="0" dirty="0"/>
                    <a:t> train</a:t>
                  </a:r>
                </a:p>
              </p:txBody>
            </p:sp>
          </mc:Choice>
          <mc:Fallback xmlns="">
            <p:sp>
              <p:nvSpPr>
                <p:cNvPr id="53" name="TextBox 52">
                  <a:extLst>
                    <a:ext uri="{FF2B5EF4-FFF2-40B4-BE49-F238E27FC236}">
                      <a16:creationId xmlns:a16="http://schemas.microsoft.com/office/drawing/2014/main" id="{0D12621E-D312-493A-8FCB-134B66AA049B}"/>
                    </a:ext>
                  </a:extLst>
                </p:cNvPr>
                <p:cNvSpPr txBox="1">
                  <a:spLocks noRot="1" noChangeAspect="1" noMove="1" noResize="1" noEditPoints="1" noAdjustHandles="1" noChangeArrowheads="1" noChangeShapeType="1" noTextEdit="1"/>
                </p:cNvSpPr>
                <p:nvPr/>
              </p:nvSpPr>
              <p:spPr>
                <a:xfrm>
                  <a:off x="4331724" y="2990280"/>
                  <a:ext cx="3571306" cy="646331"/>
                </a:xfrm>
                <a:prstGeom prst="rect">
                  <a:avLst/>
                </a:prstGeom>
                <a:blipFill>
                  <a:blip r:embed="rId12"/>
                  <a:stretch>
                    <a:fillRect l="-5119" t="-14151" b="-34906"/>
                  </a:stretch>
                </a:blipFill>
                <a:ln w="38100">
                  <a:noFill/>
                </a:ln>
              </p:spPr>
              <p:txBody>
                <a:bodyPr/>
                <a:lstStyle/>
                <a:p>
                  <a:r>
                    <a:rPr lang="en-CA">
                      <a:noFill/>
                    </a:rPr>
                    <a:t> </a:t>
                  </a:r>
                </a:p>
              </p:txBody>
            </p:sp>
          </mc:Fallback>
        </mc:AlternateContent>
      </p:grpSp>
      <p:grpSp>
        <p:nvGrpSpPr>
          <p:cNvPr id="57" name="Group 56">
            <a:extLst>
              <a:ext uri="{FF2B5EF4-FFF2-40B4-BE49-F238E27FC236}">
                <a16:creationId xmlns:a16="http://schemas.microsoft.com/office/drawing/2014/main" id="{9172257A-99A1-4475-A3A1-E416E098DFC5}"/>
              </a:ext>
            </a:extLst>
          </p:cNvPr>
          <p:cNvGrpSpPr/>
          <p:nvPr/>
        </p:nvGrpSpPr>
        <p:grpSpPr>
          <a:xfrm>
            <a:off x="7256558" y="0"/>
            <a:ext cx="3043962" cy="1511159"/>
            <a:chOff x="4397830" y="2990280"/>
            <a:chExt cx="3043962" cy="1511159"/>
          </a:xfrm>
        </p:grpSpPr>
        <p:sp>
          <p:nvSpPr>
            <p:cNvPr id="58" name="Rectangle 57">
              <a:extLst>
                <a:ext uri="{FF2B5EF4-FFF2-40B4-BE49-F238E27FC236}">
                  <a16:creationId xmlns:a16="http://schemas.microsoft.com/office/drawing/2014/main" id="{0FDA41DE-F3A8-4426-88F8-4015867FD945}"/>
                </a:ext>
              </a:extLst>
            </p:cNvPr>
            <p:cNvSpPr/>
            <p:nvPr/>
          </p:nvSpPr>
          <p:spPr>
            <a:xfrm>
              <a:off x="4397830" y="3048000"/>
              <a:ext cx="3043962" cy="141514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8003E6D-0D09-4C13-82CB-7841172866DD}"/>
                    </a:ext>
                  </a:extLst>
                </p:cNvPr>
                <p:cNvSpPr txBox="1"/>
                <p:nvPr/>
              </p:nvSpPr>
              <p:spPr>
                <a:xfrm>
                  <a:off x="4543996" y="3578109"/>
                  <a:ext cx="2764445" cy="923330"/>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5400" i="1">
                            <a:solidFill>
                              <a:srgbClr val="CC9B00"/>
                            </a:solidFill>
                            <a:latin typeface="Cambria Math" panose="02040503050406030204" pitchFamily="18" charset="0"/>
                          </a:rPr>
                          <m:t>𝑢</m:t>
                        </m:r>
                        <m:r>
                          <a:rPr lang="en-US" sz="5400" i="1">
                            <a:latin typeface="Cambria Math" panose="02040503050406030204" pitchFamily="18" charset="0"/>
                          </a:rPr>
                          <m:t>=0.9</m:t>
                        </m:r>
                        <m:r>
                          <a:rPr lang="en-US" sz="5400" i="1">
                            <a:latin typeface="Cambria Math" panose="02040503050406030204" pitchFamily="18" charset="0"/>
                          </a:rPr>
                          <m:t>𝑐</m:t>
                        </m:r>
                      </m:oMath>
                    </m:oMathPara>
                  </a14:m>
                  <a:endParaRPr lang="en-US" sz="5400" dirty="0"/>
                </a:p>
              </p:txBody>
            </p:sp>
          </mc:Choice>
          <mc:Fallback xmlns="">
            <p:sp>
              <p:nvSpPr>
                <p:cNvPr id="59" name="TextBox 58">
                  <a:extLst>
                    <a:ext uri="{FF2B5EF4-FFF2-40B4-BE49-F238E27FC236}">
                      <a16:creationId xmlns:a16="http://schemas.microsoft.com/office/drawing/2014/main" id="{A8003E6D-0D09-4C13-82CB-7841172866DD}"/>
                    </a:ext>
                  </a:extLst>
                </p:cNvPr>
                <p:cNvSpPr txBox="1">
                  <a:spLocks noRot="1" noChangeAspect="1" noMove="1" noResize="1" noEditPoints="1" noAdjustHandles="1" noChangeArrowheads="1" noChangeShapeType="1" noTextEdit="1"/>
                </p:cNvSpPr>
                <p:nvPr/>
              </p:nvSpPr>
              <p:spPr>
                <a:xfrm>
                  <a:off x="4543996" y="3578109"/>
                  <a:ext cx="2764445" cy="923330"/>
                </a:xfrm>
                <a:prstGeom prst="rect">
                  <a:avLst/>
                </a:prstGeom>
                <a:blipFill>
                  <a:blip r:embed="rId13"/>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0177F0C-1777-4207-B3EE-A5D56C4C25C6}"/>
                    </a:ext>
                  </a:extLst>
                </p:cNvPr>
                <p:cNvSpPr txBox="1"/>
                <p:nvPr/>
              </p:nvSpPr>
              <p:spPr>
                <a:xfrm>
                  <a:off x="4541274" y="2990280"/>
                  <a:ext cx="2729067" cy="646331"/>
                </a:xfrm>
                <a:prstGeom prst="rect">
                  <a:avLst/>
                </a:prstGeom>
                <a:noFill/>
                <a:ln w="38100">
                  <a:noFill/>
                </a:ln>
              </p:spPr>
              <p:txBody>
                <a:bodyPr wrap="square" rtlCol="0">
                  <a:spAutoFit/>
                </a:bodyPr>
                <a:lstStyle/>
                <a:p>
                  <a:r>
                    <a:rPr lang="en-US" sz="3600" dirty="0"/>
                    <a:t>train </a:t>
                  </a:r>
                  <a14:m>
                    <m:oMath xmlns:m="http://schemas.openxmlformats.org/officeDocument/2006/math">
                      <m:r>
                        <a:rPr lang="en-US" sz="3600" i="1">
                          <a:latin typeface="Cambria Math" panose="02040503050406030204" pitchFamily="18" charset="0"/>
                        </a:rPr>
                        <m:t>→</m:t>
                      </m:r>
                    </m:oMath>
                  </a14:m>
                  <a:r>
                    <a:rPr lang="en-US" sz="3600" dirty="0"/>
                    <a:t> bullet</a:t>
                  </a:r>
                </a:p>
              </p:txBody>
            </p:sp>
          </mc:Choice>
          <mc:Fallback xmlns="">
            <p:sp>
              <p:nvSpPr>
                <p:cNvPr id="60" name="TextBox 59">
                  <a:extLst>
                    <a:ext uri="{FF2B5EF4-FFF2-40B4-BE49-F238E27FC236}">
                      <a16:creationId xmlns:a16="http://schemas.microsoft.com/office/drawing/2014/main" id="{D0177F0C-1777-4207-B3EE-A5D56C4C25C6}"/>
                    </a:ext>
                  </a:extLst>
                </p:cNvPr>
                <p:cNvSpPr txBox="1">
                  <a:spLocks noRot="1" noChangeAspect="1" noMove="1" noResize="1" noEditPoints="1" noAdjustHandles="1" noChangeArrowheads="1" noChangeShapeType="1" noTextEdit="1"/>
                </p:cNvSpPr>
                <p:nvPr/>
              </p:nvSpPr>
              <p:spPr>
                <a:xfrm>
                  <a:off x="4541274" y="2990280"/>
                  <a:ext cx="2729067" cy="646331"/>
                </a:xfrm>
                <a:prstGeom prst="rect">
                  <a:avLst/>
                </a:prstGeom>
                <a:blipFill>
                  <a:blip r:embed="rId14"/>
                  <a:stretch>
                    <a:fillRect l="-6920" t="-14151" r="-5580" b="-34906"/>
                  </a:stretch>
                </a:blipFill>
                <a:ln w="38100">
                  <a:noFill/>
                </a:ln>
              </p:spPr>
              <p:txBody>
                <a:bodyPr/>
                <a:lstStyle/>
                <a:p>
                  <a:r>
                    <a:rPr lang="en-CA">
                      <a:noFill/>
                    </a:rPr>
                    <a:t> </a:t>
                  </a:r>
                </a:p>
              </p:txBody>
            </p:sp>
          </mc:Fallback>
        </mc:AlternateContent>
      </p:grpSp>
    </p:spTree>
    <p:custDataLst>
      <p:tags r:id="rId1"/>
    </p:custDataLst>
    <p:extLst>
      <p:ext uri="{BB962C8B-B14F-4D97-AF65-F5344CB8AC3E}">
        <p14:creationId xmlns:p14="http://schemas.microsoft.com/office/powerpoint/2010/main" val="3227109447"/>
      </p:ext>
    </p:extLst>
  </p:cSld>
  <p:clrMapOvr>
    <a:masterClrMapping/>
  </p:clrMapOvr>
  <mc:AlternateContent xmlns:mc="http://schemas.openxmlformats.org/markup-compatibility/2006" xmlns:p14="http://schemas.microsoft.com/office/powerpoint/2010/main">
    <mc:Choice Requires="p14">
      <p:transition spd="slow" p14:dur="2000" advTm="8377"/>
    </mc:Choice>
    <mc:Fallback xmlns="">
      <p:transition spd="slow" advTm="83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nodeType="clickEffect">
                                  <p:stCondLst>
                                    <p:cond delay="0"/>
                                  </p:stCondLst>
                                  <p:childTnLst>
                                    <p:animMotion origin="layout" path="M -4.375E-6 2.59259E-6 L 0.31888 -0.6801 " pathEditMode="relative" rAng="0" ptsTypes="AA">
                                      <p:cBhvr>
                                        <p:cTn id="6" dur="3000" fill="hold"/>
                                        <p:tgtEl>
                                          <p:spTgt spid="22"/>
                                        </p:tgtEl>
                                        <p:attrNameLst>
                                          <p:attrName>ppt_x</p:attrName>
                                          <p:attrName>ppt_y</p:attrName>
                                        </p:attrNameLst>
                                      </p:cBhvr>
                                      <p:rCtr x="15937" y="-34005"/>
                                    </p:animMotion>
                                  </p:childTnLst>
                                </p:cTn>
                              </p:par>
                              <p:par>
                                <p:cTn id="7" presetID="42" presetClass="path" presetSubtype="0" fill="hold" nodeType="withEffect">
                                  <p:stCondLst>
                                    <p:cond delay="0"/>
                                  </p:stCondLst>
                                  <p:childTnLst>
                                    <p:animMotion origin="layout" path="M -2.70833E-6 -1.48148E-6 L 0.41953 -0.75254 " pathEditMode="relative" rAng="0" ptsTypes="AA">
                                      <p:cBhvr>
                                        <p:cTn id="8" dur="3000" fill="hold"/>
                                        <p:tgtEl>
                                          <p:spTgt spid="29"/>
                                        </p:tgtEl>
                                        <p:attrNameLst>
                                          <p:attrName>ppt_x</p:attrName>
                                          <p:attrName>ppt_y</p:attrName>
                                        </p:attrNameLst>
                                      </p:cBhvr>
                                      <p:rCtr x="20977" y="-37639"/>
                                    </p:animMotion>
                                  </p:childTnLst>
                                </p:cTn>
                              </p:par>
                              <p:par>
                                <p:cTn id="9" presetID="42" presetClass="path" presetSubtype="0" fill="hold" nodeType="withEffect">
                                  <p:stCondLst>
                                    <p:cond delay="0"/>
                                  </p:stCondLst>
                                  <p:childTnLst>
                                    <p:animMotion origin="layout" path="M 4.16667E-7 1.11111E-6 L 4.16667E-7 -0.68403 " pathEditMode="relative" rAng="0" ptsTypes="AA">
                                      <p:cBhvr>
                                        <p:cTn id="10" dur="3000" fill="hold"/>
                                        <p:tgtEl>
                                          <p:spTgt spid="9"/>
                                        </p:tgtEl>
                                        <p:attrNameLst>
                                          <p:attrName>ppt_x</p:attrName>
                                          <p:attrName>ppt_y</p:attrName>
                                        </p:attrNameLst>
                                      </p:cBhvr>
                                      <p:rCtr x="0" y="-34213"/>
                                    </p:animMotion>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3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3500"/>
                                        <p:tgtEl>
                                          <p:spTgt spid="11"/>
                                        </p:tgtEl>
                                      </p:cBhvr>
                                    </p:animEffect>
                                  </p:childTnLst>
                                </p:cTn>
                              </p:par>
                              <p:par>
                                <p:cTn id="17" presetID="2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3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BB38C4-C46A-4399-9AAE-71DCCFACB40C}"/>
              </a:ext>
            </a:extLst>
          </p:cNvPr>
          <p:cNvPicPr>
            <a:picLocks noChangeAspect="1"/>
          </p:cNvPicPr>
          <p:nvPr/>
        </p:nvPicPr>
        <p:blipFill>
          <a:blip r:embed="rId4"/>
          <a:stretch>
            <a:fillRect/>
          </a:stretch>
        </p:blipFill>
        <p:spPr>
          <a:xfrm>
            <a:off x="-332822" y="-155298"/>
            <a:ext cx="12524822" cy="7013298"/>
          </a:xfrm>
          <a:prstGeom prst="rect">
            <a:avLst/>
          </a:prstGeom>
        </p:spPr>
      </p:pic>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cxnSp>
        <p:nvCxnSpPr>
          <p:cNvPr id="8" name="Straight Connector 7">
            <a:extLst>
              <a:ext uri="{FF2B5EF4-FFF2-40B4-BE49-F238E27FC236}">
                <a16:creationId xmlns:a16="http://schemas.microsoft.com/office/drawing/2014/main" id="{E01B166C-A065-4009-AA42-88244087FBB6}"/>
              </a:ext>
            </a:extLst>
          </p:cNvPr>
          <p:cNvCxnSpPr>
            <a:cxnSpLocks/>
          </p:cNvCxnSpPr>
          <p:nvPr/>
        </p:nvCxnSpPr>
        <p:spPr>
          <a:xfrm flipV="1">
            <a:off x="1195465" y="267935"/>
            <a:ext cx="0" cy="6000159"/>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AFF125-9446-4AB8-8E6D-05F6E4D2F130}"/>
              </a:ext>
            </a:extLst>
          </p:cNvPr>
          <p:cNvCxnSpPr>
            <a:cxnSpLocks/>
          </p:cNvCxnSpPr>
          <p:nvPr/>
        </p:nvCxnSpPr>
        <p:spPr>
          <a:xfrm flipV="1">
            <a:off x="1179670" y="219075"/>
            <a:ext cx="5268343" cy="6058402"/>
          </a:xfrm>
          <a:prstGeom prst="line">
            <a:avLst/>
          </a:prstGeom>
          <a:ln w="76200">
            <a:solidFill>
              <a:srgbClr val="FF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74A5806-78FE-4350-9A08-2B26784D0600}"/>
              </a:ext>
            </a:extLst>
          </p:cNvPr>
          <p:cNvCxnSpPr>
            <a:cxnSpLocks/>
          </p:cNvCxnSpPr>
          <p:nvPr/>
        </p:nvCxnSpPr>
        <p:spPr>
          <a:xfrm flipV="1">
            <a:off x="1171575" y="265471"/>
            <a:ext cx="5642180" cy="5994198"/>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27789165-8E19-48B7-8FD9-0A3E9AF548A7}"/>
              </a:ext>
            </a:extLst>
          </p:cNvPr>
          <p:cNvGrpSpPr/>
          <p:nvPr/>
        </p:nvGrpSpPr>
        <p:grpSpPr>
          <a:xfrm>
            <a:off x="9208488" y="5355673"/>
            <a:ext cx="2648474" cy="776913"/>
            <a:chOff x="9772126" y="4492568"/>
            <a:chExt cx="2648474" cy="776913"/>
          </a:xfrm>
        </p:grpSpPr>
        <p:cxnSp>
          <p:nvCxnSpPr>
            <p:cNvPr id="41" name="Straight Arrow Connector 40">
              <a:extLst>
                <a:ext uri="{FF2B5EF4-FFF2-40B4-BE49-F238E27FC236}">
                  <a16:creationId xmlns:a16="http://schemas.microsoft.com/office/drawing/2014/main" id="{98A7BAEA-247B-4E68-9975-74D46102B5CB}"/>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42" name="Subtitle 2">
                  <a:extLst>
                    <a:ext uri="{FF2B5EF4-FFF2-40B4-BE49-F238E27FC236}">
                      <a16:creationId xmlns:a16="http://schemas.microsoft.com/office/drawing/2014/main" id="{62585713-9C74-44BE-9146-041B397E7C83}"/>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42" name="Subtitle 2">
                  <a:extLst>
                    <a:ext uri="{FF2B5EF4-FFF2-40B4-BE49-F238E27FC236}">
                      <a16:creationId xmlns:a16="http://schemas.microsoft.com/office/drawing/2014/main" id="{62585713-9C74-44BE-9146-041B397E7C83}"/>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5"/>
                  <a:stretch>
                    <a:fillRect l="-922" t="-22047" b="-16535"/>
                  </a:stretch>
                </a:blipFill>
              </p:spPr>
              <p:txBody>
                <a:bodyPr/>
                <a:lstStyle/>
                <a:p>
                  <a:r>
                    <a:rPr lang="en-CA">
                      <a:noFill/>
                    </a:rPr>
                    <a:t> </a:t>
                  </a:r>
                </a:p>
              </p:txBody>
            </p:sp>
          </mc:Fallback>
        </mc:AlternateContent>
      </p:grpSp>
      <p:grpSp>
        <p:nvGrpSpPr>
          <p:cNvPr id="43" name="Group 42">
            <a:extLst>
              <a:ext uri="{FF2B5EF4-FFF2-40B4-BE49-F238E27FC236}">
                <a16:creationId xmlns:a16="http://schemas.microsoft.com/office/drawing/2014/main" id="{1CB825CB-845E-433E-9A95-3400581F1841}"/>
              </a:ext>
            </a:extLst>
          </p:cNvPr>
          <p:cNvGrpSpPr/>
          <p:nvPr/>
        </p:nvGrpSpPr>
        <p:grpSpPr>
          <a:xfrm>
            <a:off x="1829356" y="0"/>
            <a:ext cx="1771502" cy="1538589"/>
            <a:chOff x="4591050" y="861711"/>
            <a:chExt cx="1771502" cy="1538589"/>
          </a:xfrm>
        </p:grpSpPr>
        <p:cxnSp>
          <p:nvCxnSpPr>
            <p:cNvPr id="44" name="Straight Arrow Connector 43">
              <a:extLst>
                <a:ext uri="{FF2B5EF4-FFF2-40B4-BE49-F238E27FC236}">
                  <a16:creationId xmlns:a16="http://schemas.microsoft.com/office/drawing/2014/main" id="{616B4D79-9EDC-4973-A132-8E46479D0777}"/>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45" name="Subtitle 2">
                  <a:extLst>
                    <a:ext uri="{FF2B5EF4-FFF2-40B4-BE49-F238E27FC236}">
                      <a16:creationId xmlns:a16="http://schemas.microsoft.com/office/drawing/2014/main" id="{F512865F-2CA1-4FEF-B12D-EE8A6A729CF7}"/>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45" name="Subtitle 2">
                  <a:extLst>
                    <a:ext uri="{FF2B5EF4-FFF2-40B4-BE49-F238E27FC236}">
                      <a16:creationId xmlns:a16="http://schemas.microsoft.com/office/drawing/2014/main" id="{F512865F-2CA1-4FEF-B12D-EE8A6A729CF7}"/>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6"/>
                  <a:stretch>
                    <a:fillRect l="-7836" t="-22581" b="-19355"/>
                  </a:stretch>
                </a:blipFill>
              </p:spPr>
              <p:txBody>
                <a:bodyPr/>
                <a:lstStyle/>
                <a:p>
                  <a:r>
                    <a:rPr lang="en-CA">
                      <a:noFill/>
                    </a:rPr>
                    <a:t> </a:t>
                  </a:r>
                </a:p>
              </p:txBody>
            </p:sp>
          </mc:Fallback>
        </mc:AlternateContent>
      </p:grpSp>
      <p:grpSp>
        <p:nvGrpSpPr>
          <p:cNvPr id="22" name="Group 21">
            <a:extLst>
              <a:ext uri="{FF2B5EF4-FFF2-40B4-BE49-F238E27FC236}">
                <a16:creationId xmlns:a16="http://schemas.microsoft.com/office/drawing/2014/main" id="{6B314F00-3D98-40BF-814E-76DA8866C4C9}"/>
              </a:ext>
            </a:extLst>
          </p:cNvPr>
          <p:cNvGrpSpPr/>
          <p:nvPr/>
        </p:nvGrpSpPr>
        <p:grpSpPr>
          <a:xfrm>
            <a:off x="-81962" y="4613168"/>
            <a:ext cx="2824224" cy="1849204"/>
            <a:chOff x="-81962" y="4363784"/>
            <a:chExt cx="2824224" cy="1849204"/>
          </a:xfrm>
        </p:grpSpPr>
        <p:grpSp>
          <p:nvGrpSpPr>
            <p:cNvPr id="23" name="Group 22">
              <a:extLst>
                <a:ext uri="{FF2B5EF4-FFF2-40B4-BE49-F238E27FC236}">
                  <a16:creationId xmlns:a16="http://schemas.microsoft.com/office/drawing/2014/main" id="{575828D4-4698-433E-BF3A-4FC60A126058}"/>
                </a:ext>
              </a:extLst>
            </p:cNvPr>
            <p:cNvGrpSpPr/>
            <p:nvPr/>
          </p:nvGrpSpPr>
          <p:grpSpPr>
            <a:xfrm>
              <a:off x="-81962" y="4363784"/>
              <a:ext cx="2824224" cy="1849204"/>
              <a:chOff x="1227296" y="4363784"/>
              <a:chExt cx="2824224" cy="1849204"/>
            </a:xfrm>
          </p:grpSpPr>
          <p:sp>
            <p:nvSpPr>
              <p:cNvPr id="27" name="Rectangle 26">
                <a:extLst>
                  <a:ext uri="{FF2B5EF4-FFF2-40B4-BE49-F238E27FC236}">
                    <a16:creationId xmlns:a16="http://schemas.microsoft.com/office/drawing/2014/main" id="{0BBF66BB-8970-4F4C-87AE-B84F9AA7D418}"/>
                  </a:ext>
                </a:extLst>
              </p:cNvPr>
              <p:cNvSpPr/>
              <p:nvPr/>
            </p:nvSpPr>
            <p:spPr>
              <a:xfrm>
                <a:off x="1227296" y="5769883"/>
                <a:ext cx="2824224" cy="443105"/>
              </a:xfrm>
              <a:prstGeom prst="rect">
                <a:avLst/>
              </a:prstGeom>
              <a:solidFill>
                <a:srgbClr val="FFC9C9"/>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              train</a:t>
                </a:r>
                <a:endParaRPr lang="en-CA" sz="3200" dirty="0">
                  <a:solidFill>
                    <a:schemeClr val="tx1"/>
                  </a:solidFill>
                </a:endParaRPr>
              </a:p>
            </p:txBody>
          </p:sp>
          <p:pic>
            <p:nvPicPr>
              <p:cNvPr id="28" name="Picture 2">
                <a:extLst>
                  <a:ext uri="{FF2B5EF4-FFF2-40B4-BE49-F238E27FC236}">
                    <a16:creationId xmlns:a16="http://schemas.microsoft.com/office/drawing/2014/main" id="{240E75A4-9484-46B6-A055-FAAD06417F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797" t="8696" r="5797"/>
              <a:stretch/>
            </p:blipFill>
            <p:spPr bwMode="auto">
              <a:xfrm>
                <a:off x="1413163" y="4363784"/>
                <a:ext cx="1181100" cy="17426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446D6EFD-8FFC-48A5-B851-059FB6B7BF1F}"/>
                </a:ext>
              </a:extLst>
            </p:cNvPr>
            <p:cNvGrpSpPr/>
            <p:nvPr/>
          </p:nvGrpSpPr>
          <p:grpSpPr>
            <a:xfrm>
              <a:off x="540328" y="4789921"/>
              <a:ext cx="1223397" cy="1422695"/>
              <a:chOff x="-1780864" y="3594884"/>
              <a:chExt cx="1076722" cy="1252126"/>
            </a:xfrm>
          </p:grpSpPr>
          <p:pic>
            <p:nvPicPr>
              <p:cNvPr id="25" name="Picture 2" descr="Colt 1873, Colt, Gun, Weapons, Revolver, Cannon">
                <a:extLst>
                  <a:ext uri="{FF2B5EF4-FFF2-40B4-BE49-F238E27FC236}">
                    <a16:creationId xmlns:a16="http://schemas.microsoft.com/office/drawing/2014/main" id="{1B9F9162-9581-4B52-BBD2-A0ED4FA55B0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olt 1873, Colt, Gun, Weapons, Revolver, Cannon">
                <a:extLst>
                  <a:ext uri="{FF2B5EF4-FFF2-40B4-BE49-F238E27FC236}">
                    <a16:creationId xmlns:a16="http://schemas.microsoft.com/office/drawing/2014/main" id="{6E535F76-48D3-4B37-B99A-C1FFB52F209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9" name="Picture 4" descr="Bullet, Ammo, Ammunition, Shell, Brass, Lead, Copper">
            <a:extLst>
              <a:ext uri="{FF2B5EF4-FFF2-40B4-BE49-F238E27FC236}">
                <a16:creationId xmlns:a16="http://schemas.microsoft.com/office/drawing/2014/main" id="{F9F0DEBA-E90B-41ED-89AD-8EF6C5FAD06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60625" t="46389" r="26875" b="40278"/>
          <a:stretch/>
        </p:blipFill>
        <p:spPr bwMode="auto">
          <a:xfrm>
            <a:off x="954232" y="5756563"/>
            <a:ext cx="723900" cy="579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64AB1A2E-31A3-4F75-BF76-384B87A4D2B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9095" t="10139" b="5438"/>
          <a:stretch/>
        </p:blipFill>
        <p:spPr bwMode="auto">
          <a:xfrm>
            <a:off x="594939" y="4603966"/>
            <a:ext cx="1241209" cy="170014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849B9CFC-61B6-42A1-B55A-6195508E9000}"/>
              </a:ext>
            </a:extLst>
          </p:cNvPr>
          <p:cNvGrpSpPr/>
          <p:nvPr/>
        </p:nvGrpSpPr>
        <p:grpSpPr>
          <a:xfrm>
            <a:off x="3737567" y="1777603"/>
            <a:ext cx="5501244" cy="3925627"/>
            <a:chOff x="3737567" y="1777603"/>
            <a:chExt cx="5501244" cy="3925627"/>
          </a:xfrm>
        </p:grpSpPr>
        <p:grpSp>
          <p:nvGrpSpPr>
            <p:cNvPr id="48" name="Group 47">
              <a:extLst>
                <a:ext uri="{FF2B5EF4-FFF2-40B4-BE49-F238E27FC236}">
                  <a16:creationId xmlns:a16="http://schemas.microsoft.com/office/drawing/2014/main" id="{C7494E07-0708-4D55-BD2C-CFFE1C8936A1}"/>
                </a:ext>
              </a:extLst>
            </p:cNvPr>
            <p:cNvGrpSpPr/>
            <p:nvPr/>
          </p:nvGrpSpPr>
          <p:grpSpPr>
            <a:xfrm rot="17085217">
              <a:off x="5687182" y="2400108"/>
              <a:ext cx="2651372" cy="1406362"/>
              <a:chOff x="8486777" y="3641725"/>
              <a:chExt cx="1379371" cy="731657"/>
            </a:xfrm>
          </p:grpSpPr>
          <p:sp>
            <p:nvSpPr>
              <p:cNvPr id="49" name="Freeform: Shape 48">
                <a:extLst>
                  <a:ext uri="{FF2B5EF4-FFF2-40B4-BE49-F238E27FC236}">
                    <a16:creationId xmlns:a16="http://schemas.microsoft.com/office/drawing/2014/main" id="{53F69946-6609-4D89-892F-97548DFD9BFB}"/>
                  </a:ext>
                </a:extLst>
              </p:cNvPr>
              <p:cNvSpPr/>
              <p:nvPr/>
            </p:nvSpPr>
            <p:spPr>
              <a:xfrm rot="343145">
                <a:off x="8486777" y="3766553"/>
                <a:ext cx="1204913" cy="606829"/>
              </a:xfrm>
              <a:custGeom>
                <a:avLst/>
                <a:gdLst>
                  <a:gd name="connsiteX0" fmla="*/ 0 w 1451428"/>
                  <a:gd name="connsiteY0" fmla="*/ 725714 h 730980"/>
                  <a:gd name="connsiteX1" fmla="*/ 769257 w 1451428"/>
                  <a:gd name="connsiteY1" fmla="*/ 624114 h 730980"/>
                  <a:gd name="connsiteX2" fmla="*/ 1451428 w 1451428"/>
                  <a:gd name="connsiteY2" fmla="*/ 0 h 730980"/>
                </a:gdLst>
                <a:ahLst/>
                <a:cxnLst>
                  <a:cxn ang="0">
                    <a:pos x="connsiteX0" y="connsiteY0"/>
                  </a:cxn>
                  <a:cxn ang="0">
                    <a:pos x="connsiteX1" y="connsiteY1"/>
                  </a:cxn>
                  <a:cxn ang="0">
                    <a:pos x="connsiteX2" y="connsiteY2"/>
                  </a:cxn>
                </a:cxnLst>
                <a:rect l="l" t="t" r="r" b="b"/>
                <a:pathLst>
                  <a:path w="1451428" h="730980">
                    <a:moveTo>
                      <a:pt x="0" y="725714"/>
                    </a:moveTo>
                    <a:cubicBezTo>
                      <a:pt x="263676" y="735390"/>
                      <a:pt x="527352" y="745066"/>
                      <a:pt x="769257" y="624114"/>
                    </a:cubicBezTo>
                    <a:cubicBezTo>
                      <a:pt x="1011162" y="503162"/>
                      <a:pt x="1231295" y="251581"/>
                      <a:pt x="1451428"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Isosceles Triangle 49">
                <a:extLst>
                  <a:ext uri="{FF2B5EF4-FFF2-40B4-BE49-F238E27FC236}">
                    <a16:creationId xmlns:a16="http://schemas.microsoft.com/office/drawing/2014/main" id="{DEA3F66F-86BD-403A-BC3E-6911B5489092}"/>
                  </a:ext>
                </a:extLst>
              </p:cNvPr>
              <p:cNvSpPr/>
              <p:nvPr/>
            </p:nvSpPr>
            <p:spPr>
              <a:xfrm rot="2631180">
                <a:off x="9716116" y="3641725"/>
                <a:ext cx="150032" cy="222906"/>
              </a:xfrm>
              <a:prstGeom prst="triangl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2" name="TextBox 1">
              <a:extLst>
                <a:ext uri="{FF2B5EF4-FFF2-40B4-BE49-F238E27FC236}">
                  <a16:creationId xmlns:a16="http://schemas.microsoft.com/office/drawing/2014/main" id="{6B122C22-BCC8-46A4-8002-A3108BFED1B5}"/>
                </a:ext>
              </a:extLst>
            </p:cNvPr>
            <p:cNvSpPr txBox="1"/>
            <p:nvPr/>
          </p:nvSpPr>
          <p:spPr>
            <a:xfrm>
              <a:off x="3737567" y="4379791"/>
              <a:ext cx="5501244" cy="1323439"/>
            </a:xfrm>
            <a:prstGeom prst="rect">
              <a:avLst/>
            </a:prstGeom>
            <a:solidFill>
              <a:schemeClr val="bg1"/>
            </a:solidFill>
            <a:ln w="38100">
              <a:solidFill>
                <a:schemeClr val="tx1"/>
              </a:solidFill>
            </a:ln>
          </p:spPr>
          <p:txBody>
            <a:bodyPr wrap="square" rtlCol="0">
              <a:spAutoFit/>
            </a:bodyPr>
            <a:lstStyle/>
            <a:p>
              <a:r>
                <a:rPr lang="en-US" sz="4000" dirty="0"/>
                <a:t>What is the speed of the </a:t>
              </a:r>
              <a:r>
                <a:rPr lang="en-US" sz="4000" dirty="0">
                  <a:solidFill>
                    <a:srgbClr val="00B050"/>
                  </a:solidFill>
                </a:rPr>
                <a:t>bullet</a:t>
              </a:r>
              <a:r>
                <a:rPr lang="en-US" sz="4000" dirty="0"/>
                <a:t> in </a:t>
              </a:r>
              <a:r>
                <a:rPr lang="en-US" sz="4000" dirty="0">
                  <a:solidFill>
                    <a:srgbClr val="0070C0"/>
                  </a:solidFill>
                </a:rPr>
                <a:t>Einstein’s frame</a:t>
              </a:r>
              <a:r>
                <a:rPr lang="en-US" sz="4000" dirty="0"/>
                <a:t>?</a:t>
              </a:r>
              <a:endParaRPr lang="en-CA" sz="4000" dirty="0"/>
            </a:p>
          </p:txBody>
        </p:sp>
      </p:grpSp>
      <p:grpSp>
        <p:nvGrpSpPr>
          <p:cNvPr id="6" name="Group 5">
            <a:extLst>
              <a:ext uri="{FF2B5EF4-FFF2-40B4-BE49-F238E27FC236}">
                <a16:creationId xmlns:a16="http://schemas.microsoft.com/office/drawing/2014/main" id="{D6BE7A0E-660E-421B-85EA-FAE24C0A2DA3}"/>
              </a:ext>
            </a:extLst>
          </p:cNvPr>
          <p:cNvGrpSpPr/>
          <p:nvPr/>
        </p:nvGrpSpPr>
        <p:grpSpPr>
          <a:xfrm>
            <a:off x="1500033" y="837016"/>
            <a:ext cx="3571306" cy="1511159"/>
            <a:chOff x="4331724" y="2990280"/>
            <a:chExt cx="3571306" cy="1511159"/>
          </a:xfrm>
        </p:grpSpPr>
        <p:sp>
          <p:nvSpPr>
            <p:cNvPr id="5" name="Rectangle 4">
              <a:extLst>
                <a:ext uri="{FF2B5EF4-FFF2-40B4-BE49-F238E27FC236}">
                  <a16:creationId xmlns:a16="http://schemas.microsoft.com/office/drawing/2014/main" id="{176798A3-F952-4F55-934B-3B8B83831DA8}"/>
                </a:ext>
              </a:extLst>
            </p:cNvPr>
            <p:cNvSpPr/>
            <p:nvPr/>
          </p:nvSpPr>
          <p:spPr>
            <a:xfrm>
              <a:off x="4397830" y="3048000"/>
              <a:ext cx="3043962" cy="141514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C6FFE5CB-68AF-40FA-A6D4-36AE3279D41F}"/>
                    </a:ext>
                  </a:extLst>
                </p:cNvPr>
                <p:cNvSpPr txBox="1"/>
                <p:nvPr/>
              </p:nvSpPr>
              <p:spPr>
                <a:xfrm>
                  <a:off x="4543996" y="3578109"/>
                  <a:ext cx="2764445" cy="923330"/>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5400" b="0" i="1" smtClean="0">
                            <a:solidFill>
                              <a:srgbClr val="7030A0"/>
                            </a:solidFill>
                            <a:latin typeface="Cambria Math" panose="02040503050406030204" pitchFamily="18" charset="0"/>
                          </a:rPr>
                          <m:t>𝑣</m:t>
                        </m:r>
                        <m:r>
                          <a:rPr lang="en-US" sz="5400" b="0" i="1" smtClean="0">
                            <a:latin typeface="Cambria Math" panose="02040503050406030204" pitchFamily="18" charset="0"/>
                          </a:rPr>
                          <m:t>=</m:t>
                        </m:r>
                        <m:r>
                          <a:rPr lang="en-US" sz="5400" b="0" i="1" smtClean="0">
                            <a:solidFill>
                              <a:schemeClr val="tx1"/>
                            </a:solidFill>
                            <a:latin typeface="Cambria Math" panose="02040503050406030204" pitchFamily="18" charset="0"/>
                          </a:rPr>
                          <m:t>0.9</m:t>
                        </m:r>
                        <m:r>
                          <a:rPr lang="en-US" sz="5400" b="0" i="1" smtClean="0">
                            <a:solidFill>
                              <a:schemeClr val="tx1"/>
                            </a:solidFill>
                            <a:latin typeface="Cambria Math" panose="02040503050406030204" pitchFamily="18" charset="0"/>
                          </a:rPr>
                          <m:t>𝑐</m:t>
                        </m:r>
                      </m:oMath>
                    </m:oMathPara>
                  </a14:m>
                  <a:endParaRPr lang="en-US" sz="5400" b="0" dirty="0"/>
                </a:p>
              </p:txBody>
            </p:sp>
          </mc:Choice>
          <mc:Fallback xmlns="">
            <p:sp>
              <p:nvSpPr>
                <p:cNvPr id="52" name="TextBox 51">
                  <a:extLst>
                    <a:ext uri="{FF2B5EF4-FFF2-40B4-BE49-F238E27FC236}">
                      <a16:creationId xmlns:a16="http://schemas.microsoft.com/office/drawing/2014/main" id="{C6FFE5CB-68AF-40FA-A6D4-36AE3279D41F}"/>
                    </a:ext>
                  </a:extLst>
                </p:cNvPr>
                <p:cNvSpPr txBox="1">
                  <a:spLocks noRot="1" noChangeAspect="1" noMove="1" noResize="1" noEditPoints="1" noAdjustHandles="1" noChangeArrowheads="1" noChangeShapeType="1" noTextEdit="1"/>
                </p:cNvSpPr>
                <p:nvPr/>
              </p:nvSpPr>
              <p:spPr>
                <a:xfrm>
                  <a:off x="4543996" y="3578109"/>
                  <a:ext cx="2764445" cy="923330"/>
                </a:xfrm>
                <a:prstGeom prst="rect">
                  <a:avLst/>
                </a:prstGeom>
                <a:blipFill>
                  <a:blip r:embed="rId11"/>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D12621E-D312-493A-8FCB-134B66AA049B}"/>
                    </a:ext>
                  </a:extLst>
                </p:cNvPr>
                <p:cNvSpPr txBox="1"/>
                <p:nvPr/>
              </p:nvSpPr>
              <p:spPr>
                <a:xfrm>
                  <a:off x="4331724" y="2990280"/>
                  <a:ext cx="3571306" cy="646331"/>
                </a:xfrm>
                <a:prstGeom prst="rect">
                  <a:avLst/>
                </a:prstGeom>
                <a:noFill/>
                <a:ln w="38100">
                  <a:noFill/>
                </a:ln>
              </p:spPr>
              <p:txBody>
                <a:bodyPr wrap="square" rtlCol="0">
                  <a:spAutoFit/>
                </a:bodyPr>
                <a:lstStyle/>
                <a:p>
                  <a:r>
                    <a:rPr lang="en-US" sz="3600" b="0" dirty="0"/>
                    <a:t>Einstein </a:t>
                  </a:r>
                  <a14:m>
                    <m:oMath xmlns:m="http://schemas.openxmlformats.org/officeDocument/2006/math">
                      <m:r>
                        <a:rPr lang="en-US" sz="3600" b="0" i="1" smtClean="0">
                          <a:latin typeface="Cambria Math" panose="02040503050406030204" pitchFamily="18" charset="0"/>
                        </a:rPr>
                        <m:t>→</m:t>
                      </m:r>
                    </m:oMath>
                  </a14:m>
                  <a:r>
                    <a:rPr lang="en-US" sz="3600" b="0" dirty="0"/>
                    <a:t> train</a:t>
                  </a:r>
                </a:p>
              </p:txBody>
            </p:sp>
          </mc:Choice>
          <mc:Fallback xmlns="">
            <p:sp>
              <p:nvSpPr>
                <p:cNvPr id="53" name="TextBox 52">
                  <a:extLst>
                    <a:ext uri="{FF2B5EF4-FFF2-40B4-BE49-F238E27FC236}">
                      <a16:creationId xmlns:a16="http://schemas.microsoft.com/office/drawing/2014/main" id="{0D12621E-D312-493A-8FCB-134B66AA049B}"/>
                    </a:ext>
                  </a:extLst>
                </p:cNvPr>
                <p:cNvSpPr txBox="1">
                  <a:spLocks noRot="1" noChangeAspect="1" noMove="1" noResize="1" noEditPoints="1" noAdjustHandles="1" noChangeArrowheads="1" noChangeShapeType="1" noTextEdit="1"/>
                </p:cNvSpPr>
                <p:nvPr/>
              </p:nvSpPr>
              <p:spPr>
                <a:xfrm>
                  <a:off x="4331724" y="2990280"/>
                  <a:ext cx="3571306" cy="646331"/>
                </a:xfrm>
                <a:prstGeom prst="rect">
                  <a:avLst/>
                </a:prstGeom>
                <a:blipFill>
                  <a:blip r:embed="rId12"/>
                  <a:stretch>
                    <a:fillRect l="-5119" t="-14151" b="-34906"/>
                  </a:stretch>
                </a:blipFill>
                <a:ln w="38100">
                  <a:noFill/>
                </a:ln>
              </p:spPr>
              <p:txBody>
                <a:bodyPr/>
                <a:lstStyle/>
                <a:p>
                  <a:r>
                    <a:rPr lang="en-CA">
                      <a:noFill/>
                    </a:rPr>
                    <a:t> </a:t>
                  </a:r>
                </a:p>
              </p:txBody>
            </p:sp>
          </mc:Fallback>
        </mc:AlternateContent>
      </p:grpSp>
      <p:grpSp>
        <p:nvGrpSpPr>
          <p:cNvPr id="57" name="Group 56">
            <a:extLst>
              <a:ext uri="{FF2B5EF4-FFF2-40B4-BE49-F238E27FC236}">
                <a16:creationId xmlns:a16="http://schemas.microsoft.com/office/drawing/2014/main" id="{9172257A-99A1-4475-A3A1-E416E098DFC5}"/>
              </a:ext>
            </a:extLst>
          </p:cNvPr>
          <p:cNvGrpSpPr/>
          <p:nvPr/>
        </p:nvGrpSpPr>
        <p:grpSpPr>
          <a:xfrm>
            <a:off x="7256558" y="0"/>
            <a:ext cx="3043962" cy="1511159"/>
            <a:chOff x="4397830" y="2990280"/>
            <a:chExt cx="3043962" cy="1511159"/>
          </a:xfrm>
        </p:grpSpPr>
        <p:sp>
          <p:nvSpPr>
            <p:cNvPr id="58" name="Rectangle 57">
              <a:extLst>
                <a:ext uri="{FF2B5EF4-FFF2-40B4-BE49-F238E27FC236}">
                  <a16:creationId xmlns:a16="http://schemas.microsoft.com/office/drawing/2014/main" id="{0FDA41DE-F3A8-4426-88F8-4015867FD945}"/>
                </a:ext>
              </a:extLst>
            </p:cNvPr>
            <p:cNvSpPr/>
            <p:nvPr/>
          </p:nvSpPr>
          <p:spPr>
            <a:xfrm>
              <a:off x="4397830" y="3048000"/>
              <a:ext cx="3043962" cy="141514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8003E6D-0D09-4C13-82CB-7841172866DD}"/>
                    </a:ext>
                  </a:extLst>
                </p:cNvPr>
                <p:cNvSpPr txBox="1"/>
                <p:nvPr/>
              </p:nvSpPr>
              <p:spPr>
                <a:xfrm>
                  <a:off x="4543996" y="3578109"/>
                  <a:ext cx="2764445" cy="923330"/>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5400" i="1">
                            <a:solidFill>
                              <a:srgbClr val="CC9B00"/>
                            </a:solidFill>
                            <a:latin typeface="Cambria Math" panose="02040503050406030204" pitchFamily="18" charset="0"/>
                          </a:rPr>
                          <m:t>𝑢</m:t>
                        </m:r>
                        <m:r>
                          <a:rPr lang="en-US" sz="5400" i="1">
                            <a:latin typeface="Cambria Math" panose="02040503050406030204" pitchFamily="18" charset="0"/>
                          </a:rPr>
                          <m:t>=0.9</m:t>
                        </m:r>
                        <m:r>
                          <a:rPr lang="en-US" sz="5400" i="1">
                            <a:latin typeface="Cambria Math" panose="02040503050406030204" pitchFamily="18" charset="0"/>
                          </a:rPr>
                          <m:t>𝑐</m:t>
                        </m:r>
                      </m:oMath>
                    </m:oMathPara>
                  </a14:m>
                  <a:endParaRPr lang="en-US" sz="5400" dirty="0"/>
                </a:p>
              </p:txBody>
            </p:sp>
          </mc:Choice>
          <mc:Fallback xmlns="">
            <p:sp>
              <p:nvSpPr>
                <p:cNvPr id="59" name="TextBox 58">
                  <a:extLst>
                    <a:ext uri="{FF2B5EF4-FFF2-40B4-BE49-F238E27FC236}">
                      <a16:creationId xmlns:a16="http://schemas.microsoft.com/office/drawing/2014/main" id="{A8003E6D-0D09-4C13-82CB-7841172866DD}"/>
                    </a:ext>
                  </a:extLst>
                </p:cNvPr>
                <p:cNvSpPr txBox="1">
                  <a:spLocks noRot="1" noChangeAspect="1" noMove="1" noResize="1" noEditPoints="1" noAdjustHandles="1" noChangeArrowheads="1" noChangeShapeType="1" noTextEdit="1"/>
                </p:cNvSpPr>
                <p:nvPr/>
              </p:nvSpPr>
              <p:spPr>
                <a:xfrm>
                  <a:off x="4543996" y="3578109"/>
                  <a:ext cx="2764445" cy="923330"/>
                </a:xfrm>
                <a:prstGeom prst="rect">
                  <a:avLst/>
                </a:prstGeom>
                <a:blipFill>
                  <a:blip r:embed="rId13"/>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0177F0C-1777-4207-B3EE-A5D56C4C25C6}"/>
                    </a:ext>
                  </a:extLst>
                </p:cNvPr>
                <p:cNvSpPr txBox="1"/>
                <p:nvPr/>
              </p:nvSpPr>
              <p:spPr>
                <a:xfrm>
                  <a:off x="4541274" y="2990280"/>
                  <a:ext cx="2729067" cy="646331"/>
                </a:xfrm>
                <a:prstGeom prst="rect">
                  <a:avLst/>
                </a:prstGeom>
                <a:noFill/>
                <a:ln w="38100">
                  <a:noFill/>
                </a:ln>
              </p:spPr>
              <p:txBody>
                <a:bodyPr wrap="square" rtlCol="0">
                  <a:spAutoFit/>
                </a:bodyPr>
                <a:lstStyle/>
                <a:p>
                  <a:r>
                    <a:rPr lang="en-US" sz="3600" dirty="0"/>
                    <a:t>train </a:t>
                  </a:r>
                  <a14:m>
                    <m:oMath xmlns:m="http://schemas.openxmlformats.org/officeDocument/2006/math">
                      <m:r>
                        <a:rPr lang="en-US" sz="3600" i="1">
                          <a:latin typeface="Cambria Math" panose="02040503050406030204" pitchFamily="18" charset="0"/>
                        </a:rPr>
                        <m:t>→</m:t>
                      </m:r>
                    </m:oMath>
                  </a14:m>
                  <a:r>
                    <a:rPr lang="en-US" sz="3600" dirty="0"/>
                    <a:t> bullet</a:t>
                  </a:r>
                </a:p>
              </p:txBody>
            </p:sp>
          </mc:Choice>
          <mc:Fallback xmlns="">
            <p:sp>
              <p:nvSpPr>
                <p:cNvPr id="60" name="TextBox 59">
                  <a:extLst>
                    <a:ext uri="{FF2B5EF4-FFF2-40B4-BE49-F238E27FC236}">
                      <a16:creationId xmlns:a16="http://schemas.microsoft.com/office/drawing/2014/main" id="{D0177F0C-1777-4207-B3EE-A5D56C4C25C6}"/>
                    </a:ext>
                  </a:extLst>
                </p:cNvPr>
                <p:cNvSpPr txBox="1">
                  <a:spLocks noRot="1" noChangeAspect="1" noMove="1" noResize="1" noEditPoints="1" noAdjustHandles="1" noChangeArrowheads="1" noChangeShapeType="1" noTextEdit="1"/>
                </p:cNvSpPr>
                <p:nvPr/>
              </p:nvSpPr>
              <p:spPr>
                <a:xfrm>
                  <a:off x="4541274" y="2990280"/>
                  <a:ext cx="2729067" cy="646331"/>
                </a:xfrm>
                <a:prstGeom prst="rect">
                  <a:avLst/>
                </a:prstGeom>
                <a:blipFill>
                  <a:blip r:embed="rId14"/>
                  <a:stretch>
                    <a:fillRect l="-6920" t="-14151" r="-5580" b="-34906"/>
                  </a:stretch>
                </a:blipFill>
                <a:ln w="38100">
                  <a:noFill/>
                </a:ln>
              </p:spPr>
              <p:txBody>
                <a:bodyPr/>
                <a:lstStyle/>
                <a:p>
                  <a:r>
                    <a:rPr lang="en-CA">
                      <a:noFill/>
                    </a:rPr>
                    <a:t> </a:t>
                  </a:r>
                </a:p>
              </p:txBody>
            </p:sp>
          </mc:Fallback>
        </mc:AlternateContent>
      </p:grpSp>
      <p:cxnSp>
        <p:nvCxnSpPr>
          <p:cNvPr id="38" name="Straight Connector 37">
            <a:extLst>
              <a:ext uri="{FF2B5EF4-FFF2-40B4-BE49-F238E27FC236}">
                <a16:creationId xmlns:a16="http://schemas.microsoft.com/office/drawing/2014/main" id="{CCBFF497-6791-4484-8B93-D1F7EA3587BD}"/>
              </a:ext>
            </a:extLst>
          </p:cNvPr>
          <p:cNvCxnSpPr>
            <a:cxnSpLocks/>
          </p:cNvCxnSpPr>
          <p:nvPr/>
        </p:nvCxnSpPr>
        <p:spPr>
          <a:xfrm flipV="1">
            <a:off x="1181100" y="381000"/>
            <a:ext cx="5791200" cy="5810251"/>
          </a:xfrm>
          <a:prstGeom prst="line">
            <a:avLst/>
          </a:prstGeom>
          <a:ln w="76200">
            <a:solidFill>
              <a:srgbClr val="FFC0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52982903"/>
      </p:ext>
    </p:extLst>
  </p:cSld>
  <p:clrMapOvr>
    <a:masterClrMapping/>
  </p:clrMapOvr>
  <mc:AlternateContent xmlns:mc="http://schemas.openxmlformats.org/markup-compatibility/2006" xmlns:p14="http://schemas.microsoft.com/office/powerpoint/2010/main">
    <mc:Choice Requires="p14">
      <p:transition spd="slow" p14:dur="2000" advTm="6195"/>
    </mc:Choice>
    <mc:Fallback xmlns="">
      <p:transition spd="slow" advTm="61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nodeType="clickEffect">
                                  <p:stCondLst>
                                    <p:cond delay="0"/>
                                  </p:stCondLst>
                                  <p:childTnLst>
                                    <p:animMotion origin="layout" path="M -4.375E-6 2.59259E-6 L 0.31888 -0.6801 " pathEditMode="relative" rAng="0" ptsTypes="AA">
                                      <p:cBhvr>
                                        <p:cTn id="6" dur="3000" fill="hold"/>
                                        <p:tgtEl>
                                          <p:spTgt spid="22"/>
                                        </p:tgtEl>
                                        <p:attrNameLst>
                                          <p:attrName>ppt_x</p:attrName>
                                          <p:attrName>ppt_y</p:attrName>
                                        </p:attrNameLst>
                                      </p:cBhvr>
                                      <p:rCtr x="15937" y="-34005"/>
                                    </p:animMotion>
                                  </p:childTnLst>
                                </p:cTn>
                              </p:par>
                              <p:par>
                                <p:cTn id="7" presetID="42" presetClass="path" presetSubtype="0" fill="hold" nodeType="withEffect">
                                  <p:stCondLst>
                                    <p:cond delay="0"/>
                                  </p:stCondLst>
                                  <p:childTnLst>
                                    <p:animMotion origin="layout" path="M -2.70833E-6 -1.48148E-6 L 0.41953 -0.75254 " pathEditMode="relative" rAng="0" ptsTypes="AA">
                                      <p:cBhvr>
                                        <p:cTn id="8" dur="3000" fill="hold"/>
                                        <p:tgtEl>
                                          <p:spTgt spid="29"/>
                                        </p:tgtEl>
                                        <p:attrNameLst>
                                          <p:attrName>ppt_x</p:attrName>
                                          <p:attrName>ppt_y</p:attrName>
                                        </p:attrNameLst>
                                      </p:cBhvr>
                                      <p:rCtr x="20977" y="-37639"/>
                                    </p:animMotion>
                                  </p:childTnLst>
                                </p:cTn>
                              </p:par>
                              <p:par>
                                <p:cTn id="9" presetID="42" presetClass="path" presetSubtype="0" fill="hold" nodeType="withEffect">
                                  <p:stCondLst>
                                    <p:cond delay="0"/>
                                  </p:stCondLst>
                                  <p:childTnLst>
                                    <p:animMotion origin="layout" path="M 4.16667E-7 1.11111E-6 L 4.16667E-7 -0.68403 " pathEditMode="relative" rAng="0" ptsTypes="AA">
                                      <p:cBhvr>
                                        <p:cTn id="10" dur="3000" fill="hold"/>
                                        <p:tgtEl>
                                          <p:spTgt spid="9"/>
                                        </p:tgtEl>
                                        <p:attrNameLst>
                                          <p:attrName>ppt_x</p:attrName>
                                          <p:attrName>ppt_y</p:attrName>
                                        </p:attrNameLst>
                                      </p:cBhvr>
                                      <p:rCtr x="0" y="-34213"/>
                                    </p:animMotion>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3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3500"/>
                                        <p:tgtEl>
                                          <p:spTgt spid="11"/>
                                        </p:tgtEl>
                                      </p:cBhvr>
                                    </p:animEffect>
                                  </p:childTnLst>
                                </p:cTn>
                              </p:par>
                              <p:par>
                                <p:cTn id="17" presetID="2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3500"/>
                                        <p:tgtEl>
                                          <p:spTgt spid="10"/>
                                        </p:tgtEl>
                                      </p:cBhvr>
                                    </p:animEffect>
                                  </p:childTnLst>
                                </p:cTn>
                              </p:par>
                              <p:par>
                                <p:cTn id="20" presetID="22" presetClass="entr" presetSubtype="4"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down)">
                                      <p:cBhvr>
                                        <p:cTn id="22" dur="3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grpSp>
        <p:nvGrpSpPr>
          <p:cNvPr id="42" name="Group 41">
            <a:extLst>
              <a:ext uri="{FF2B5EF4-FFF2-40B4-BE49-F238E27FC236}">
                <a16:creationId xmlns:a16="http://schemas.microsoft.com/office/drawing/2014/main" id="{B9932998-D6F1-40A2-BBF2-7C77890D0CEE}"/>
              </a:ext>
            </a:extLst>
          </p:cNvPr>
          <p:cNvGrpSpPr/>
          <p:nvPr/>
        </p:nvGrpSpPr>
        <p:grpSpPr>
          <a:xfrm>
            <a:off x="442539" y="95250"/>
            <a:ext cx="2213964" cy="3446611"/>
            <a:chOff x="442539" y="95250"/>
            <a:chExt cx="2213964" cy="3446611"/>
          </a:xfrm>
        </p:grpSpPr>
        <p:pic>
          <p:nvPicPr>
            <p:cNvPr id="22" name="Picture 2">
              <a:extLst>
                <a:ext uri="{FF2B5EF4-FFF2-40B4-BE49-F238E27FC236}">
                  <a16:creationId xmlns:a16="http://schemas.microsoft.com/office/drawing/2014/main" id="{A1E78159-C893-498F-9DFE-F90B8FAD0C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442539" y="1841716"/>
              <a:ext cx="1241209" cy="1700145"/>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a:extLst>
                <a:ext uri="{FF2B5EF4-FFF2-40B4-BE49-F238E27FC236}">
                  <a16:creationId xmlns:a16="http://schemas.microsoft.com/office/drawing/2014/main" id="{CE4F0DB2-2CCE-47D6-991E-DBD5BF0243F5}"/>
                </a:ext>
              </a:extLst>
            </p:cNvPr>
            <p:cNvGrpSpPr/>
            <p:nvPr/>
          </p:nvGrpSpPr>
          <p:grpSpPr>
            <a:xfrm>
              <a:off x="443789" y="95250"/>
              <a:ext cx="2212714" cy="1761470"/>
              <a:chOff x="348539" y="-57150"/>
              <a:chExt cx="2212714" cy="1761470"/>
            </a:xfrm>
          </p:grpSpPr>
          <p:grpSp>
            <p:nvGrpSpPr>
              <p:cNvPr id="6" name="Group 5">
                <a:extLst>
                  <a:ext uri="{FF2B5EF4-FFF2-40B4-BE49-F238E27FC236}">
                    <a16:creationId xmlns:a16="http://schemas.microsoft.com/office/drawing/2014/main" id="{8A19331C-F8F5-4A1A-97B7-B2D1863F1D2B}"/>
                  </a:ext>
                </a:extLst>
              </p:cNvPr>
              <p:cNvGrpSpPr/>
              <p:nvPr/>
            </p:nvGrpSpPr>
            <p:grpSpPr>
              <a:xfrm>
                <a:off x="348539" y="171451"/>
                <a:ext cx="1251662" cy="1217705"/>
                <a:chOff x="6481717" y="2151118"/>
                <a:chExt cx="776899" cy="755822"/>
              </a:xfrm>
            </p:grpSpPr>
            <p:cxnSp>
              <p:nvCxnSpPr>
                <p:cNvPr id="7" name="Straight Arrow Connector 6">
                  <a:extLst>
                    <a:ext uri="{FF2B5EF4-FFF2-40B4-BE49-F238E27FC236}">
                      <a16:creationId xmlns:a16="http://schemas.microsoft.com/office/drawing/2014/main" id="{4AE26B90-7A91-441F-B4F0-EE8F691638BE}"/>
                    </a:ext>
                  </a:extLst>
                </p:cNvPr>
                <p:cNvCxnSpPr>
                  <a:cxnSpLocks/>
                </p:cNvCxnSpPr>
                <p:nvPr/>
              </p:nvCxnSpPr>
              <p:spPr>
                <a:xfrm flipV="1">
                  <a:off x="6487432" y="2151118"/>
                  <a:ext cx="0" cy="755822"/>
                </a:xfrm>
                <a:prstGeom prst="straightConnector1">
                  <a:avLst/>
                </a:prstGeom>
                <a:ln w="1270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FFE8ABE-6343-4D80-8969-00444CC28A7D}"/>
                    </a:ext>
                  </a:extLst>
                </p:cNvPr>
                <p:cNvCxnSpPr>
                  <a:cxnSpLocks/>
                </p:cNvCxnSpPr>
                <p:nvPr/>
              </p:nvCxnSpPr>
              <p:spPr>
                <a:xfrm>
                  <a:off x="6481717" y="2897414"/>
                  <a:ext cx="776899" cy="0"/>
                </a:xfrm>
                <a:prstGeom prst="straightConnector1">
                  <a:avLst/>
                </a:prstGeom>
                <a:ln w="1270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67284F6A-8481-47E3-A79F-DF97C031A2E0}"/>
                      </a:ext>
                    </a:extLst>
                  </p:cNvPr>
                  <p:cNvSpPr/>
                  <p:nvPr/>
                </p:nvSpPr>
                <p:spPr>
                  <a:xfrm>
                    <a:off x="1768728" y="996434"/>
                    <a:ext cx="792525"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𝑥</m:t>
                                  </m:r>
                                </m:sub>
                              </m:sSub>
                            </m:e>
                          </m:acc>
                        </m:oMath>
                      </m:oMathPara>
                    </a14:m>
                    <a:endParaRPr lang="en-CA" sz="4000" dirty="0"/>
                  </a:p>
                </p:txBody>
              </p:sp>
            </mc:Choice>
            <mc:Fallback xmlns="">
              <p:sp>
                <p:nvSpPr>
                  <p:cNvPr id="30" name="Rectangle 29">
                    <a:extLst>
                      <a:ext uri="{FF2B5EF4-FFF2-40B4-BE49-F238E27FC236}">
                        <a16:creationId xmlns:a16="http://schemas.microsoft.com/office/drawing/2014/main" id="{67284F6A-8481-47E3-A79F-DF97C031A2E0}"/>
                      </a:ext>
                    </a:extLst>
                  </p:cNvPr>
                  <p:cNvSpPr>
                    <a:spLocks noRot="1" noChangeAspect="1" noMove="1" noResize="1" noEditPoints="1" noAdjustHandles="1" noChangeArrowheads="1" noChangeShapeType="1" noTextEdit="1"/>
                  </p:cNvSpPr>
                  <p:nvPr/>
                </p:nvSpPr>
                <p:spPr>
                  <a:xfrm>
                    <a:off x="1768728" y="996434"/>
                    <a:ext cx="792525" cy="707886"/>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5C6308AB-3AA0-4B56-9146-3F6710D94894}"/>
                      </a:ext>
                    </a:extLst>
                  </p:cNvPr>
                  <p:cNvSpPr/>
                  <p:nvPr/>
                </p:nvSpPr>
                <p:spPr>
                  <a:xfrm>
                    <a:off x="492378" y="-57150"/>
                    <a:ext cx="807657"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b="0" i="1" smtClean="0">
                                      <a:solidFill>
                                        <a:srgbClr val="002060"/>
                                      </a:solidFill>
                                      <a:latin typeface="Cambria Math" panose="02040503050406030204" pitchFamily="18" charset="0"/>
                                    </a:rPr>
                                    <m:t>𝑡</m:t>
                                  </m:r>
                                </m:sub>
                              </m:sSub>
                            </m:e>
                          </m:acc>
                        </m:oMath>
                      </m:oMathPara>
                    </a14:m>
                    <a:endParaRPr lang="en-CA" sz="4000" dirty="0"/>
                  </a:p>
                </p:txBody>
              </p:sp>
            </mc:Choice>
            <mc:Fallback xmlns="">
              <p:sp>
                <p:nvSpPr>
                  <p:cNvPr id="31" name="Rectangle 30">
                    <a:extLst>
                      <a:ext uri="{FF2B5EF4-FFF2-40B4-BE49-F238E27FC236}">
                        <a16:creationId xmlns:a16="http://schemas.microsoft.com/office/drawing/2014/main" id="{5C6308AB-3AA0-4B56-9146-3F6710D94894}"/>
                      </a:ext>
                    </a:extLst>
                  </p:cNvPr>
                  <p:cNvSpPr>
                    <a:spLocks noRot="1" noChangeAspect="1" noMove="1" noResize="1" noEditPoints="1" noAdjustHandles="1" noChangeArrowheads="1" noChangeShapeType="1" noTextEdit="1"/>
                  </p:cNvSpPr>
                  <p:nvPr/>
                </p:nvSpPr>
                <p:spPr>
                  <a:xfrm>
                    <a:off x="492378" y="-57150"/>
                    <a:ext cx="807657" cy="707886"/>
                  </a:xfrm>
                  <a:prstGeom prst="rect">
                    <a:avLst/>
                  </a:prstGeom>
                  <a:blipFill>
                    <a:blip r:embed="rId6"/>
                    <a:stretch>
                      <a:fillRect/>
                    </a:stretch>
                  </a:blipFill>
                </p:spPr>
                <p:txBody>
                  <a:bodyPr/>
                  <a:lstStyle/>
                  <a:p>
                    <a:r>
                      <a:rPr lang="en-CA">
                        <a:noFill/>
                      </a:rPr>
                      <a:t> </a:t>
                    </a:r>
                  </a:p>
                </p:txBody>
              </p:sp>
            </mc:Fallback>
          </mc:AlternateContent>
        </p:grpSp>
      </p:grpSp>
      <p:grpSp>
        <p:nvGrpSpPr>
          <p:cNvPr id="43" name="Group 42">
            <a:extLst>
              <a:ext uri="{FF2B5EF4-FFF2-40B4-BE49-F238E27FC236}">
                <a16:creationId xmlns:a16="http://schemas.microsoft.com/office/drawing/2014/main" id="{9958A827-B370-4F31-8C8D-F2E8ED2FBE3F}"/>
              </a:ext>
            </a:extLst>
          </p:cNvPr>
          <p:cNvGrpSpPr/>
          <p:nvPr/>
        </p:nvGrpSpPr>
        <p:grpSpPr>
          <a:xfrm>
            <a:off x="4569076" y="0"/>
            <a:ext cx="2592786" cy="3509621"/>
            <a:chOff x="4892926" y="0"/>
            <a:chExt cx="2592786" cy="3509621"/>
          </a:xfrm>
        </p:grpSpPr>
        <p:grpSp>
          <p:nvGrpSpPr>
            <p:cNvPr id="23" name="Group 22">
              <a:extLst>
                <a:ext uri="{FF2B5EF4-FFF2-40B4-BE49-F238E27FC236}">
                  <a16:creationId xmlns:a16="http://schemas.microsoft.com/office/drawing/2014/main" id="{FCB5734F-F235-4DA2-A693-34CE18EF0E05}"/>
                </a:ext>
              </a:extLst>
            </p:cNvPr>
            <p:cNvGrpSpPr/>
            <p:nvPr/>
          </p:nvGrpSpPr>
          <p:grpSpPr>
            <a:xfrm>
              <a:off x="4991100" y="1876236"/>
              <a:ext cx="2494612" cy="1633385"/>
              <a:chOff x="-81962" y="4363784"/>
              <a:chExt cx="2824224" cy="1849204"/>
            </a:xfrm>
          </p:grpSpPr>
          <p:grpSp>
            <p:nvGrpSpPr>
              <p:cNvPr id="24" name="Group 23">
                <a:extLst>
                  <a:ext uri="{FF2B5EF4-FFF2-40B4-BE49-F238E27FC236}">
                    <a16:creationId xmlns:a16="http://schemas.microsoft.com/office/drawing/2014/main" id="{B4D60866-2BA6-404C-A5D1-92E3AFAEA414}"/>
                  </a:ext>
                </a:extLst>
              </p:cNvPr>
              <p:cNvGrpSpPr/>
              <p:nvPr/>
            </p:nvGrpSpPr>
            <p:grpSpPr>
              <a:xfrm>
                <a:off x="-81962" y="4363784"/>
                <a:ext cx="2824224" cy="1849204"/>
                <a:chOff x="1227296" y="4363784"/>
                <a:chExt cx="2824224" cy="1849204"/>
              </a:xfrm>
            </p:grpSpPr>
            <p:sp>
              <p:nvSpPr>
                <p:cNvPr id="28" name="Rectangle 27">
                  <a:extLst>
                    <a:ext uri="{FF2B5EF4-FFF2-40B4-BE49-F238E27FC236}">
                      <a16:creationId xmlns:a16="http://schemas.microsoft.com/office/drawing/2014/main" id="{019C1344-8F28-490E-B993-E6CDA67A976B}"/>
                    </a:ext>
                  </a:extLst>
                </p:cNvPr>
                <p:cNvSpPr/>
                <p:nvPr/>
              </p:nvSpPr>
              <p:spPr>
                <a:xfrm>
                  <a:off x="1227296" y="5769883"/>
                  <a:ext cx="2824224" cy="443105"/>
                </a:xfrm>
                <a:prstGeom prst="rect">
                  <a:avLst/>
                </a:prstGeom>
                <a:solidFill>
                  <a:srgbClr val="FFC9C9"/>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              train</a:t>
                  </a:r>
                  <a:endParaRPr lang="en-CA" sz="3200" dirty="0">
                    <a:solidFill>
                      <a:schemeClr val="tx1"/>
                    </a:solidFill>
                  </a:endParaRPr>
                </a:p>
              </p:txBody>
            </p:sp>
            <p:pic>
              <p:nvPicPr>
                <p:cNvPr id="29" name="Picture 2">
                  <a:extLst>
                    <a:ext uri="{FF2B5EF4-FFF2-40B4-BE49-F238E27FC236}">
                      <a16:creationId xmlns:a16="http://schemas.microsoft.com/office/drawing/2014/main" id="{4B00BED9-A7DB-4097-9DE5-E654DA898D5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797" t="8696" r="5797"/>
                <a:stretch/>
              </p:blipFill>
              <p:spPr bwMode="auto">
                <a:xfrm>
                  <a:off x="1413163" y="4363784"/>
                  <a:ext cx="1181100" cy="17426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BD47340B-D887-4CB0-91C6-0886FE3A2412}"/>
                  </a:ext>
                </a:extLst>
              </p:cNvPr>
              <p:cNvGrpSpPr/>
              <p:nvPr/>
            </p:nvGrpSpPr>
            <p:grpSpPr>
              <a:xfrm>
                <a:off x="540328" y="4789921"/>
                <a:ext cx="1223397" cy="1422695"/>
                <a:chOff x="-1780864" y="3594884"/>
                <a:chExt cx="1076722" cy="1252126"/>
              </a:xfrm>
            </p:grpSpPr>
            <p:pic>
              <p:nvPicPr>
                <p:cNvPr id="26" name="Picture 2" descr="Colt 1873, Colt, Gun, Weapons, Revolver, Cannon">
                  <a:extLst>
                    <a:ext uri="{FF2B5EF4-FFF2-40B4-BE49-F238E27FC236}">
                      <a16:creationId xmlns:a16="http://schemas.microsoft.com/office/drawing/2014/main" id="{B81701EC-A09D-4CF3-85AE-BD8559AB69C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Colt 1873, Colt, Gun, Weapons, Revolver, Cannon">
                  <a:extLst>
                    <a:ext uri="{FF2B5EF4-FFF2-40B4-BE49-F238E27FC236}">
                      <a16:creationId xmlns:a16="http://schemas.microsoft.com/office/drawing/2014/main" id="{FF8DB034-CF55-4362-8CE6-2273B6A40B4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7" name="Group 36">
              <a:extLst>
                <a:ext uri="{FF2B5EF4-FFF2-40B4-BE49-F238E27FC236}">
                  <a16:creationId xmlns:a16="http://schemas.microsoft.com/office/drawing/2014/main" id="{AC6790B3-556A-4DB3-A379-181E79E93476}"/>
                </a:ext>
              </a:extLst>
            </p:cNvPr>
            <p:cNvGrpSpPr/>
            <p:nvPr/>
          </p:nvGrpSpPr>
          <p:grpSpPr>
            <a:xfrm>
              <a:off x="4892926" y="0"/>
              <a:ext cx="2049826" cy="1880977"/>
              <a:chOff x="3254629" y="0"/>
              <a:chExt cx="2049824" cy="1880977"/>
            </a:xfrm>
          </p:grpSpPr>
          <p:grpSp>
            <p:nvGrpSpPr>
              <p:cNvPr id="15" name="Group 14">
                <a:extLst>
                  <a:ext uri="{FF2B5EF4-FFF2-40B4-BE49-F238E27FC236}">
                    <a16:creationId xmlns:a16="http://schemas.microsoft.com/office/drawing/2014/main" id="{208A6CE3-6916-4A5A-88C3-DCDE50E4339C}"/>
                  </a:ext>
                </a:extLst>
              </p:cNvPr>
              <p:cNvGrpSpPr/>
              <p:nvPr/>
            </p:nvGrpSpPr>
            <p:grpSpPr>
              <a:xfrm>
                <a:off x="3339392" y="171451"/>
                <a:ext cx="1594562" cy="1370105"/>
                <a:chOff x="6481719" y="2056524"/>
                <a:chExt cx="989735" cy="850416"/>
              </a:xfrm>
            </p:grpSpPr>
            <p:cxnSp>
              <p:nvCxnSpPr>
                <p:cNvPr id="16" name="Straight Arrow Connector 15">
                  <a:extLst>
                    <a:ext uri="{FF2B5EF4-FFF2-40B4-BE49-F238E27FC236}">
                      <a16:creationId xmlns:a16="http://schemas.microsoft.com/office/drawing/2014/main" id="{60D2DA33-7FDD-49C4-96DB-6464988981CD}"/>
                    </a:ext>
                  </a:extLst>
                </p:cNvPr>
                <p:cNvCxnSpPr>
                  <a:cxnSpLocks/>
                </p:cNvCxnSpPr>
                <p:nvPr/>
              </p:nvCxnSpPr>
              <p:spPr>
                <a:xfrm flipV="1">
                  <a:off x="6487432" y="2056524"/>
                  <a:ext cx="712064" cy="850416"/>
                </a:xfrm>
                <a:prstGeom prst="straightConnector1">
                  <a:avLst/>
                </a:prstGeom>
                <a:ln w="1270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EECD84-9C84-4E04-A76C-7091F5414B8E}"/>
                    </a:ext>
                  </a:extLst>
                </p:cNvPr>
                <p:cNvCxnSpPr>
                  <a:cxnSpLocks/>
                </p:cNvCxnSpPr>
                <p:nvPr/>
              </p:nvCxnSpPr>
              <p:spPr>
                <a:xfrm flipV="1">
                  <a:off x="6481719" y="2411251"/>
                  <a:ext cx="989735" cy="486163"/>
                </a:xfrm>
                <a:prstGeom prst="straightConnector1">
                  <a:avLst/>
                </a:prstGeom>
                <a:ln w="1270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DD01A51B-154A-4891-90D6-B7E6FDD8CDBD}"/>
                      </a:ext>
                    </a:extLst>
                  </p:cNvPr>
                  <p:cNvSpPr/>
                  <p:nvPr/>
                </p:nvSpPr>
                <p:spPr>
                  <a:xfrm>
                    <a:off x="4511928" y="1092620"/>
                    <a:ext cx="792525" cy="7883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𝑥</m:t>
                                      </m:r>
                                    </m:sub>
                                  </m:sSub>
                                </m:e>
                              </m:acc>
                            </m:e>
                          </m:acc>
                        </m:oMath>
                      </m:oMathPara>
                    </a14:m>
                    <a:endParaRPr lang="en-CA" sz="4000" dirty="0"/>
                  </a:p>
                </p:txBody>
              </p:sp>
            </mc:Choice>
            <mc:Fallback xmlns="">
              <p:sp>
                <p:nvSpPr>
                  <p:cNvPr id="32" name="Rectangle 31">
                    <a:extLst>
                      <a:ext uri="{FF2B5EF4-FFF2-40B4-BE49-F238E27FC236}">
                        <a16:creationId xmlns:a16="http://schemas.microsoft.com/office/drawing/2014/main" id="{DD01A51B-154A-4891-90D6-B7E6FDD8CDBD}"/>
                      </a:ext>
                    </a:extLst>
                  </p:cNvPr>
                  <p:cNvSpPr>
                    <a:spLocks noRot="1" noChangeAspect="1" noMove="1" noResize="1" noEditPoints="1" noAdjustHandles="1" noChangeArrowheads="1" noChangeShapeType="1" noTextEdit="1"/>
                  </p:cNvSpPr>
                  <p:nvPr/>
                </p:nvSpPr>
                <p:spPr>
                  <a:xfrm>
                    <a:off x="4511928" y="1092620"/>
                    <a:ext cx="792525" cy="788357"/>
                  </a:xfrm>
                  <a:prstGeom prst="rect">
                    <a:avLst/>
                  </a:prstGeom>
                  <a:blipFill>
                    <a:blip r:embed="rId9"/>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CF213DA1-F48C-42A4-933B-A67E3D8B0DBC}"/>
                      </a:ext>
                    </a:extLst>
                  </p:cNvPr>
                  <p:cNvSpPr/>
                  <p:nvPr/>
                </p:nvSpPr>
                <p:spPr>
                  <a:xfrm>
                    <a:off x="3254629" y="0"/>
                    <a:ext cx="898273" cy="7850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𝑡</m:t>
                                      </m:r>
                                    </m:sub>
                                  </m:sSub>
                                </m:e>
                              </m:acc>
                            </m:e>
                          </m:acc>
                        </m:oMath>
                      </m:oMathPara>
                    </a14:m>
                    <a:endParaRPr lang="en-CA" sz="4000" dirty="0"/>
                  </a:p>
                </p:txBody>
              </p:sp>
            </mc:Choice>
            <mc:Fallback xmlns="">
              <p:sp>
                <p:nvSpPr>
                  <p:cNvPr id="33" name="Rectangle 32">
                    <a:extLst>
                      <a:ext uri="{FF2B5EF4-FFF2-40B4-BE49-F238E27FC236}">
                        <a16:creationId xmlns:a16="http://schemas.microsoft.com/office/drawing/2014/main" id="{CF213DA1-F48C-42A4-933B-A67E3D8B0DBC}"/>
                      </a:ext>
                    </a:extLst>
                  </p:cNvPr>
                  <p:cNvSpPr>
                    <a:spLocks noRot="1" noChangeAspect="1" noMove="1" noResize="1" noEditPoints="1" noAdjustHandles="1" noChangeArrowheads="1" noChangeShapeType="1" noTextEdit="1"/>
                  </p:cNvSpPr>
                  <p:nvPr/>
                </p:nvSpPr>
                <p:spPr>
                  <a:xfrm>
                    <a:off x="3254629" y="0"/>
                    <a:ext cx="898273" cy="785087"/>
                  </a:xfrm>
                  <a:prstGeom prst="rect">
                    <a:avLst/>
                  </a:prstGeom>
                  <a:blipFill>
                    <a:blip r:embed="rId10"/>
                    <a:stretch>
                      <a:fillRect/>
                    </a:stretch>
                  </a:blipFill>
                </p:spPr>
                <p:txBody>
                  <a:bodyPr/>
                  <a:lstStyle/>
                  <a:p>
                    <a:r>
                      <a:rPr lang="en-CA">
                        <a:noFill/>
                      </a:rPr>
                      <a:t> </a:t>
                    </a:r>
                  </a:p>
                </p:txBody>
              </p:sp>
            </mc:Fallback>
          </mc:AlternateContent>
        </p:grpSp>
      </p:grpSp>
      <p:grpSp>
        <p:nvGrpSpPr>
          <p:cNvPr id="44" name="Group 43">
            <a:extLst>
              <a:ext uri="{FF2B5EF4-FFF2-40B4-BE49-F238E27FC236}">
                <a16:creationId xmlns:a16="http://schemas.microsoft.com/office/drawing/2014/main" id="{E3C12483-8ACA-4AC4-A006-B77EC3C655E2}"/>
              </a:ext>
            </a:extLst>
          </p:cNvPr>
          <p:cNvGrpSpPr/>
          <p:nvPr/>
        </p:nvGrpSpPr>
        <p:grpSpPr>
          <a:xfrm>
            <a:off x="9370346" y="0"/>
            <a:ext cx="2002503" cy="3347257"/>
            <a:chOff x="9370346" y="0"/>
            <a:chExt cx="2002503" cy="3347257"/>
          </a:xfrm>
        </p:grpSpPr>
        <p:pic>
          <p:nvPicPr>
            <p:cNvPr id="21" name="Picture 4" descr="Bullet, Ammo, Ammunition, Shell, Brass, Lead, Copper">
              <a:extLst>
                <a:ext uri="{FF2B5EF4-FFF2-40B4-BE49-F238E27FC236}">
                  <a16:creationId xmlns:a16="http://schemas.microsoft.com/office/drawing/2014/main" id="{7BF05471-E72F-41D1-8652-EECDD4912D9D}"/>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60625" t="46389" r="26875" b="40278"/>
            <a:stretch/>
          </p:blipFill>
          <p:spPr bwMode="auto">
            <a:xfrm>
              <a:off x="9410700" y="2173777"/>
              <a:ext cx="1466850" cy="1173480"/>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roup 35">
              <a:extLst>
                <a:ext uri="{FF2B5EF4-FFF2-40B4-BE49-F238E27FC236}">
                  <a16:creationId xmlns:a16="http://schemas.microsoft.com/office/drawing/2014/main" id="{E6D55805-007A-4BDB-B052-025A3D61D469}"/>
                </a:ext>
              </a:extLst>
            </p:cNvPr>
            <p:cNvGrpSpPr/>
            <p:nvPr/>
          </p:nvGrpSpPr>
          <p:grpSpPr>
            <a:xfrm>
              <a:off x="9370346" y="0"/>
              <a:ext cx="2002503" cy="1808073"/>
              <a:chOff x="7674896" y="171450"/>
              <a:chExt cx="2002503" cy="1808073"/>
            </a:xfrm>
          </p:grpSpPr>
          <p:grpSp>
            <p:nvGrpSpPr>
              <p:cNvPr id="18" name="Group 17">
                <a:extLst>
                  <a:ext uri="{FF2B5EF4-FFF2-40B4-BE49-F238E27FC236}">
                    <a16:creationId xmlns:a16="http://schemas.microsoft.com/office/drawing/2014/main" id="{A546C54E-4D51-43E1-9024-22AC64C49191}"/>
                  </a:ext>
                </a:extLst>
              </p:cNvPr>
              <p:cNvGrpSpPr/>
              <p:nvPr/>
            </p:nvGrpSpPr>
            <p:grpSpPr>
              <a:xfrm>
                <a:off x="7674896" y="171450"/>
                <a:ext cx="2002503" cy="1541556"/>
                <a:chOff x="6954686" y="1950105"/>
                <a:chExt cx="1242941" cy="956834"/>
              </a:xfrm>
            </p:grpSpPr>
            <p:cxnSp>
              <p:nvCxnSpPr>
                <p:cNvPr id="19" name="Straight Arrow Connector 18">
                  <a:extLst>
                    <a:ext uri="{FF2B5EF4-FFF2-40B4-BE49-F238E27FC236}">
                      <a16:creationId xmlns:a16="http://schemas.microsoft.com/office/drawing/2014/main" id="{533357B7-8E92-4F3F-851A-B66227857731}"/>
                    </a:ext>
                  </a:extLst>
                </p:cNvPr>
                <p:cNvCxnSpPr>
                  <a:cxnSpLocks/>
                </p:cNvCxnSpPr>
                <p:nvPr/>
              </p:nvCxnSpPr>
              <p:spPr>
                <a:xfrm flipV="1">
                  <a:off x="6960401" y="1950105"/>
                  <a:ext cx="1036216" cy="956834"/>
                </a:xfrm>
                <a:prstGeom prst="straightConnector1">
                  <a:avLst/>
                </a:prstGeom>
                <a:ln w="1270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35A0D7F-A97B-4D6B-9A73-1572A2BF6BAB}"/>
                    </a:ext>
                  </a:extLst>
                </p:cNvPr>
                <p:cNvCxnSpPr>
                  <a:cxnSpLocks/>
                </p:cNvCxnSpPr>
                <p:nvPr/>
              </p:nvCxnSpPr>
              <p:spPr>
                <a:xfrm flipV="1">
                  <a:off x="6954686" y="2222062"/>
                  <a:ext cx="1242941" cy="675352"/>
                </a:xfrm>
                <a:prstGeom prst="straightConnector1">
                  <a:avLst/>
                </a:prstGeom>
                <a:ln w="1270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4A729DC4-488E-46D8-8AE5-502290FBF7F0}"/>
                      </a:ext>
                    </a:extLst>
                  </p:cNvPr>
                  <p:cNvSpPr/>
                  <p:nvPr/>
                </p:nvSpPr>
                <p:spPr>
                  <a:xfrm>
                    <a:off x="8702928" y="1186934"/>
                    <a:ext cx="792525" cy="7925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4000" b="0" i="1" smtClean="0">
                                  <a:solidFill>
                                    <a:schemeClr val="accent6">
                                      <a:lumMod val="50000"/>
                                    </a:schemeClr>
                                  </a:solidFill>
                                  <a:latin typeface="Cambria Math" panose="02040503050406030204" pitchFamily="18" charset="0"/>
                                </a:rPr>
                              </m:ctrlPr>
                            </m:accPr>
                            <m:e>
                              <m:acc>
                                <m:accPr>
                                  <m:chr m:val="⃗"/>
                                  <m:ctrlPr>
                                    <a:rPr lang="en-US" sz="4000" i="1" smtClean="0">
                                      <a:solidFill>
                                        <a:schemeClr val="accent6">
                                          <a:lumMod val="50000"/>
                                        </a:schemeClr>
                                      </a:solidFill>
                                      <a:latin typeface="Cambria Math" panose="02040503050406030204" pitchFamily="18" charset="0"/>
                                    </a:rPr>
                                  </m:ctrlPr>
                                </m:accPr>
                                <m:e>
                                  <m:sSub>
                                    <m:sSubPr>
                                      <m:ctrlPr>
                                        <a:rPr lang="en-US" sz="4000" i="1">
                                          <a:solidFill>
                                            <a:schemeClr val="accent6">
                                              <a:lumMod val="50000"/>
                                            </a:schemeClr>
                                          </a:solidFill>
                                          <a:latin typeface="Cambria Math" panose="02040503050406030204" pitchFamily="18" charset="0"/>
                                        </a:rPr>
                                      </m:ctrlPr>
                                    </m:sSubPr>
                                    <m:e>
                                      <m:r>
                                        <a:rPr lang="en-US" sz="4000" i="1">
                                          <a:solidFill>
                                            <a:schemeClr val="accent6">
                                              <a:lumMod val="50000"/>
                                            </a:schemeClr>
                                          </a:solidFill>
                                          <a:latin typeface="Cambria Math" panose="02040503050406030204" pitchFamily="18" charset="0"/>
                                        </a:rPr>
                                        <m:t>𝑒</m:t>
                                      </m:r>
                                    </m:e>
                                    <m:sub>
                                      <m:r>
                                        <a:rPr lang="en-US" sz="4000" i="1">
                                          <a:solidFill>
                                            <a:schemeClr val="accent6">
                                              <a:lumMod val="50000"/>
                                            </a:schemeClr>
                                          </a:solidFill>
                                          <a:latin typeface="Cambria Math" panose="02040503050406030204" pitchFamily="18" charset="0"/>
                                        </a:rPr>
                                        <m:t>𝑥</m:t>
                                      </m:r>
                                    </m:sub>
                                  </m:sSub>
                                </m:e>
                              </m:acc>
                            </m:e>
                          </m:acc>
                        </m:oMath>
                      </m:oMathPara>
                    </a14:m>
                    <a:endParaRPr lang="en-CA" sz="4000" dirty="0">
                      <a:solidFill>
                        <a:schemeClr val="accent6">
                          <a:lumMod val="50000"/>
                        </a:schemeClr>
                      </a:solidFill>
                    </a:endParaRPr>
                  </a:p>
                </p:txBody>
              </p:sp>
            </mc:Choice>
            <mc:Fallback xmlns="">
              <p:sp>
                <p:nvSpPr>
                  <p:cNvPr id="34" name="Rectangle 33">
                    <a:extLst>
                      <a:ext uri="{FF2B5EF4-FFF2-40B4-BE49-F238E27FC236}">
                        <a16:creationId xmlns:a16="http://schemas.microsoft.com/office/drawing/2014/main" id="{4A729DC4-488E-46D8-8AE5-502290FBF7F0}"/>
                      </a:ext>
                    </a:extLst>
                  </p:cNvPr>
                  <p:cNvSpPr>
                    <a:spLocks noRot="1" noChangeAspect="1" noMove="1" noResize="1" noEditPoints="1" noAdjustHandles="1" noChangeArrowheads="1" noChangeShapeType="1" noTextEdit="1"/>
                  </p:cNvSpPr>
                  <p:nvPr/>
                </p:nvSpPr>
                <p:spPr>
                  <a:xfrm>
                    <a:off x="8702928" y="1186934"/>
                    <a:ext cx="792525" cy="792589"/>
                  </a:xfrm>
                  <a:prstGeom prst="rect">
                    <a:avLst/>
                  </a:prstGeom>
                  <a:blipFill>
                    <a:blip r:embed="rId1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8AE4C8C0-A6BE-4729-B05F-03AC7071D6D0}"/>
                      </a:ext>
                    </a:extLst>
                  </p:cNvPr>
                  <p:cNvSpPr/>
                  <p:nvPr/>
                </p:nvSpPr>
                <p:spPr>
                  <a:xfrm>
                    <a:off x="7750428" y="171450"/>
                    <a:ext cx="807657" cy="7830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4000" b="0" i="1" smtClean="0">
                                  <a:solidFill>
                                    <a:schemeClr val="accent6">
                                      <a:lumMod val="50000"/>
                                    </a:schemeClr>
                                  </a:solidFill>
                                  <a:latin typeface="Cambria Math" panose="02040503050406030204" pitchFamily="18" charset="0"/>
                                </a:rPr>
                              </m:ctrlPr>
                            </m:accPr>
                            <m:e>
                              <m:acc>
                                <m:accPr>
                                  <m:chr m:val="⃗"/>
                                  <m:ctrlPr>
                                    <a:rPr lang="en-US" sz="4000" i="1" smtClean="0">
                                      <a:solidFill>
                                        <a:schemeClr val="accent6">
                                          <a:lumMod val="50000"/>
                                        </a:schemeClr>
                                      </a:solidFill>
                                      <a:latin typeface="Cambria Math" panose="02040503050406030204" pitchFamily="18" charset="0"/>
                                    </a:rPr>
                                  </m:ctrlPr>
                                </m:accPr>
                                <m:e>
                                  <m:sSub>
                                    <m:sSubPr>
                                      <m:ctrlPr>
                                        <a:rPr lang="en-US" sz="4000" i="1">
                                          <a:solidFill>
                                            <a:schemeClr val="accent6">
                                              <a:lumMod val="50000"/>
                                            </a:schemeClr>
                                          </a:solidFill>
                                          <a:latin typeface="Cambria Math" panose="02040503050406030204" pitchFamily="18" charset="0"/>
                                        </a:rPr>
                                      </m:ctrlPr>
                                    </m:sSubPr>
                                    <m:e>
                                      <m:r>
                                        <a:rPr lang="en-US" sz="4000" i="1">
                                          <a:solidFill>
                                            <a:schemeClr val="accent6">
                                              <a:lumMod val="50000"/>
                                            </a:schemeClr>
                                          </a:solidFill>
                                          <a:latin typeface="Cambria Math" panose="02040503050406030204" pitchFamily="18" charset="0"/>
                                        </a:rPr>
                                        <m:t>𝑒</m:t>
                                      </m:r>
                                    </m:e>
                                    <m:sub>
                                      <m:r>
                                        <a:rPr lang="en-US" sz="4000" b="0" i="1" smtClean="0">
                                          <a:solidFill>
                                            <a:schemeClr val="accent6">
                                              <a:lumMod val="50000"/>
                                            </a:schemeClr>
                                          </a:solidFill>
                                          <a:latin typeface="Cambria Math" panose="02040503050406030204" pitchFamily="18" charset="0"/>
                                        </a:rPr>
                                        <m:t>𝑡</m:t>
                                      </m:r>
                                    </m:sub>
                                  </m:sSub>
                                </m:e>
                              </m:acc>
                            </m:e>
                          </m:acc>
                        </m:oMath>
                      </m:oMathPara>
                    </a14:m>
                    <a:endParaRPr lang="en-CA" sz="4000" dirty="0">
                      <a:solidFill>
                        <a:schemeClr val="accent6">
                          <a:lumMod val="50000"/>
                        </a:schemeClr>
                      </a:solidFill>
                    </a:endParaRPr>
                  </a:p>
                </p:txBody>
              </p:sp>
            </mc:Choice>
            <mc:Fallback xmlns="">
              <p:sp>
                <p:nvSpPr>
                  <p:cNvPr id="35" name="Rectangle 34">
                    <a:extLst>
                      <a:ext uri="{FF2B5EF4-FFF2-40B4-BE49-F238E27FC236}">
                        <a16:creationId xmlns:a16="http://schemas.microsoft.com/office/drawing/2014/main" id="{8AE4C8C0-A6BE-4729-B05F-03AC7071D6D0}"/>
                      </a:ext>
                    </a:extLst>
                  </p:cNvPr>
                  <p:cNvSpPr>
                    <a:spLocks noRot="1" noChangeAspect="1" noMove="1" noResize="1" noEditPoints="1" noAdjustHandles="1" noChangeArrowheads="1" noChangeShapeType="1" noTextEdit="1"/>
                  </p:cNvSpPr>
                  <p:nvPr/>
                </p:nvSpPr>
                <p:spPr>
                  <a:xfrm>
                    <a:off x="7750428" y="171450"/>
                    <a:ext cx="807657" cy="783035"/>
                  </a:xfrm>
                  <a:prstGeom prst="rect">
                    <a:avLst/>
                  </a:prstGeom>
                  <a:blipFill>
                    <a:blip r:embed="rId13"/>
                    <a:stretch>
                      <a:fillRect/>
                    </a:stretch>
                  </a:blipFill>
                </p:spPr>
                <p:txBody>
                  <a:bodyPr/>
                  <a:lstStyle/>
                  <a:p>
                    <a:r>
                      <a:rPr lang="en-CA">
                        <a:noFill/>
                      </a:rPr>
                      <a:t> </a:t>
                    </a:r>
                  </a:p>
                </p:txBody>
              </p:sp>
            </mc:Fallback>
          </mc:AlternateContent>
        </p:grpSp>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BAC6D07-41D2-4065-8F01-2CAD4DEE63F0}"/>
                  </a:ext>
                </a:extLst>
              </p:cNvPr>
              <p:cNvSpPr txBox="1"/>
              <p:nvPr/>
            </p:nvSpPr>
            <p:spPr>
              <a:xfrm>
                <a:off x="0" y="4097259"/>
                <a:ext cx="2444580" cy="24487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9600" b="0" i="1" smtClean="0">
                              <a:latin typeface="Cambria Math" panose="02040503050406030204" pitchFamily="18" charset="0"/>
                            </a:rPr>
                          </m:ctrlPr>
                        </m:dPr>
                        <m:e>
                          <m:eqArr>
                            <m:eqArrPr>
                              <m:ctrlPr>
                                <a:rPr lang="en-US" sz="9600" b="0" i="1" smtClean="0">
                                  <a:solidFill>
                                    <a:srgbClr val="0070C0"/>
                                  </a:solidFill>
                                  <a:latin typeface="Cambria Math" panose="02040503050406030204" pitchFamily="18" charset="0"/>
                                </a:rPr>
                              </m:ctrlPr>
                            </m:eqArrPr>
                            <m:e>
                              <m:r>
                                <a:rPr lang="en-US" sz="9600" b="0" i="1" smtClean="0">
                                  <a:solidFill>
                                    <a:schemeClr val="tx1"/>
                                  </a:solidFill>
                                  <a:latin typeface="Cambria Math" panose="02040503050406030204" pitchFamily="18" charset="0"/>
                                </a:rPr>
                                <m:t>𝑐</m:t>
                              </m:r>
                              <m:r>
                                <a:rPr lang="en-US" sz="9600" b="0" i="1" smtClean="0">
                                  <a:solidFill>
                                    <a:srgbClr val="0070C0"/>
                                  </a:solidFill>
                                  <a:latin typeface="Cambria Math" panose="02040503050406030204" pitchFamily="18" charset="0"/>
                                </a:rPr>
                                <m:t>𝑡</m:t>
                              </m:r>
                            </m:e>
                            <m:e>
                              <m:r>
                                <a:rPr lang="en-US" sz="9600" b="0" i="1" smtClean="0">
                                  <a:solidFill>
                                    <a:srgbClr val="0070C0"/>
                                  </a:solidFill>
                                  <a:latin typeface="Cambria Math" panose="02040503050406030204" pitchFamily="18" charset="0"/>
                                </a:rPr>
                                <m:t>𝑥</m:t>
                              </m:r>
                            </m:e>
                          </m:eqArr>
                        </m:e>
                      </m:d>
                    </m:oMath>
                  </m:oMathPara>
                </a14:m>
                <a:endParaRPr lang="en-CA" sz="9600" dirty="0"/>
              </a:p>
            </p:txBody>
          </p:sp>
        </mc:Choice>
        <mc:Fallback xmlns="">
          <p:sp>
            <p:nvSpPr>
              <p:cNvPr id="39" name="TextBox 38">
                <a:extLst>
                  <a:ext uri="{FF2B5EF4-FFF2-40B4-BE49-F238E27FC236}">
                    <a16:creationId xmlns:a16="http://schemas.microsoft.com/office/drawing/2014/main" id="{5BAC6D07-41D2-4065-8F01-2CAD4DEE63F0}"/>
                  </a:ext>
                </a:extLst>
              </p:cNvPr>
              <p:cNvSpPr txBox="1">
                <a:spLocks noRot="1" noChangeAspect="1" noMove="1" noResize="1" noEditPoints="1" noAdjustHandles="1" noChangeArrowheads="1" noChangeShapeType="1" noTextEdit="1"/>
              </p:cNvSpPr>
              <p:nvPr/>
            </p:nvSpPr>
            <p:spPr>
              <a:xfrm>
                <a:off x="0" y="4097259"/>
                <a:ext cx="2444580" cy="2448747"/>
              </a:xfrm>
              <a:prstGeom prst="rect">
                <a:avLst/>
              </a:prstGeom>
              <a:blipFill>
                <a:blip r:embed="rId1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45A442B-294F-462A-BFFC-C980EB28894B}"/>
                  </a:ext>
                </a:extLst>
              </p:cNvPr>
              <p:cNvSpPr txBox="1"/>
              <p:nvPr/>
            </p:nvSpPr>
            <p:spPr>
              <a:xfrm>
                <a:off x="4724846" y="3909776"/>
                <a:ext cx="2517228" cy="27217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9600" b="0" i="1" smtClean="0">
                              <a:latin typeface="Cambria Math" panose="02040503050406030204" pitchFamily="18" charset="0"/>
                            </a:rPr>
                          </m:ctrlPr>
                        </m:dPr>
                        <m:e>
                          <m:eqArr>
                            <m:eqArrPr>
                              <m:ctrlPr>
                                <a:rPr lang="en-US" sz="9600" b="0" i="1" smtClean="0">
                                  <a:solidFill>
                                    <a:srgbClr val="FF0000"/>
                                  </a:solidFill>
                                  <a:latin typeface="Cambria Math" panose="02040503050406030204" pitchFamily="18" charset="0"/>
                                </a:rPr>
                              </m:ctrlPr>
                            </m:eqArrPr>
                            <m:e>
                              <m:r>
                                <a:rPr lang="en-US" sz="9600" i="1">
                                  <a:latin typeface="Cambria Math" panose="02040503050406030204" pitchFamily="18" charset="0"/>
                                </a:rPr>
                                <m:t>𝑐</m:t>
                              </m:r>
                              <m:acc>
                                <m:accPr>
                                  <m:chr m:val="̃"/>
                                  <m:ctrlPr>
                                    <a:rPr lang="en-US" sz="9600" b="0" i="1" smtClean="0">
                                      <a:solidFill>
                                        <a:srgbClr val="FF0000"/>
                                      </a:solidFill>
                                      <a:latin typeface="Cambria Math" panose="02040503050406030204" pitchFamily="18" charset="0"/>
                                    </a:rPr>
                                  </m:ctrlPr>
                                </m:accPr>
                                <m:e>
                                  <m:r>
                                    <a:rPr lang="en-US" sz="9600" b="0" i="1" smtClean="0">
                                      <a:solidFill>
                                        <a:srgbClr val="FF0000"/>
                                      </a:solidFill>
                                      <a:latin typeface="Cambria Math" panose="02040503050406030204" pitchFamily="18" charset="0"/>
                                    </a:rPr>
                                    <m:t>𝑡</m:t>
                                  </m:r>
                                </m:e>
                              </m:acc>
                            </m:e>
                            <m:e>
                              <m:acc>
                                <m:accPr>
                                  <m:chr m:val="̃"/>
                                  <m:ctrlPr>
                                    <a:rPr lang="en-US" sz="9600" b="0" i="1" smtClean="0">
                                      <a:solidFill>
                                        <a:srgbClr val="FF0000"/>
                                      </a:solidFill>
                                      <a:latin typeface="Cambria Math" panose="02040503050406030204" pitchFamily="18" charset="0"/>
                                    </a:rPr>
                                  </m:ctrlPr>
                                </m:accPr>
                                <m:e>
                                  <m:r>
                                    <a:rPr lang="en-US" sz="9600" b="0" i="1" smtClean="0">
                                      <a:solidFill>
                                        <a:srgbClr val="FF0000"/>
                                      </a:solidFill>
                                      <a:latin typeface="Cambria Math" panose="02040503050406030204" pitchFamily="18" charset="0"/>
                                    </a:rPr>
                                    <m:t>𝑥</m:t>
                                  </m:r>
                                </m:e>
                              </m:acc>
                            </m:e>
                          </m:eqArr>
                        </m:e>
                      </m:d>
                    </m:oMath>
                  </m:oMathPara>
                </a14:m>
                <a:endParaRPr lang="en-CA" sz="9600" dirty="0"/>
              </a:p>
            </p:txBody>
          </p:sp>
        </mc:Choice>
        <mc:Fallback xmlns="">
          <p:sp>
            <p:nvSpPr>
              <p:cNvPr id="40" name="TextBox 39">
                <a:extLst>
                  <a:ext uri="{FF2B5EF4-FFF2-40B4-BE49-F238E27FC236}">
                    <a16:creationId xmlns:a16="http://schemas.microsoft.com/office/drawing/2014/main" id="{045A442B-294F-462A-BFFC-C980EB28894B}"/>
                  </a:ext>
                </a:extLst>
              </p:cNvPr>
              <p:cNvSpPr txBox="1">
                <a:spLocks noRot="1" noChangeAspect="1" noMove="1" noResize="1" noEditPoints="1" noAdjustHandles="1" noChangeArrowheads="1" noChangeShapeType="1" noTextEdit="1"/>
              </p:cNvSpPr>
              <p:nvPr/>
            </p:nvSpPr>
            <p:spPr>
              <a:xfrm>
                <a:off x="4724846" y="3909776"/>
                <a:ext cx="2517228" cy="2721707"/>
              </a:xfrm>
              <a:prstGeom prst="rect">
                <a:avLst/>
              </a:prstGeom>
              <a:blipFill>
                <a:blip r:embed="rId1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CDD9BDD8-4ACE-486A-9FD1-3E1863BD00E2}"/>
                  </a:ext>
                </a:extLst>
              </p:cNvPr>
              <p:cNvSpPr txBox="1"/>
              <p:nvPr/>
            </p:nvSpPr>
            <p:spPr>
              <a:xfrm>
                <a:off x="9218021" y="3936145"/>
                <a:ext cx="2517228" cy="27217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9600" b="0" i="1" smtClean="0">
                              <a:latin typeface="Cambria Math" panose="02040503050406030204" pitchFamily="18" charset="0"/>
                            </a:rPr>
                          </m:ctrlPr>
                        </m:dPr>
                        <m:e>
                          <m:eqArr>
                            <m:eqArrPr>
                              <m:ctrlPr>
                                <a:rPr lang="en-US" sz="9600" b="0" i="1" smtClean="0">
                                  <a:solidFill>
                                    <a:srgbClr val="00B050"/>
                                  </a:solidFill>
                                  <a:latin typeface="Cambria Math" panose="02040503050406030204" pitchFamily="18" charset="0"/>
                                </a:rPr>
                              </m:ctrlPr>
                            </m:eqArrPr>
                            <m:e>
                              <m:r>
                                <a:rPr lang="en-US" sz="9600" i="1">
                                  <a:latin typeface="Cambria Math" panose="02040503050406030204" pitchFamily="18" charset="0"/>
                                </a:rPr>
                                <m:t>𝑐</m:t>
                              </m:r>
                              <m:acc>
                                <m:accPr>
                                  <m:chr m:val="̆"/>
                                  <m:ctrlPr>
                                    <a:rPr lang="en-US" sz="9600" b="0" i="1" smtClean="0">
                                      <a:solidFill>
                                        <a:srgbClr val="00B050"/>
                                      </a:solidFill>
                                      <a:latin typeface="Cambria Math" panose="02040503050406030204" pitchFamily="18" charset="0"/>
                                    </a:rPr>
                                  </m:ctrlPr>
                                </m:accPr>
                                <m:e>
                                  <m:r>
                                    <a:rPr lang="en-US" sz="9600" b="0" i="1" smtClean="0">
                                      <a:solidFill>
                                        <a:srgbClr val="00B050"/>
                                      </a:solidFill>
                                      <a:latin typeface="Cambria Math" panose="02040503050406030204" pitchFamily="18" charset="0"/>
                                    </a:rPr>
                                    <m:t>𝑡</m:t>
                                  </m:r>
                                </m:e>
                              </m:acc>
                            </m:e>
                            <m:e>
                              <m:acc>
                                <m:accPr>
                                  <m:chr m:val="̆"/>
                                  <m:ctrlPr>
                                    <a:rPr lang="en-US" sz="9600" b="0" i="1" smtClean="0">
                                      <a:solidFill>
                                        <a:srgbClr val="00B050"/>
                                      </a:solidFill>
                                      <a:latin typeface="Cambria Math" panose="02040503050406030204" pitchFamily="18" charset="0"/>
                                    </a:rPr>
                                  </m:ctrlPr>
                                </m:accPr>
                                <m:e>
                                  <m:r>
                                    <a:rPr lang="en-US" sz="9600" b="0" i="1" smtClean="0">
                                      <a:solidFill>
                                        <a:srgbClr val="00B050"/>
                                      </a:solidFill>
                                      <a:latin typeface="Cambria Math" panose="02040503050406030204" pitchFamily="18" charset="0"/>
                                    </a:rPr>
                                    <m:t>𝑥</m:t>
                                  </m:r>
                                </m:e>
                              </m:acc>
                            </m:e>
                          </m:eqArr>
                        </m:e>
                      </m:d>
                    </m:oMath>
                  </m:oMathPara>
                </a14:m>
                <a:endParaRPr lang="en-CA" sz="9600" dirty="0"/>
              </a:p>
            </p:txBody>
          </p:sp>
        </mc:Choice>
        <mc:Fallback xmlns="">
          <p:sp>
            <p:nvSpPr>
              <p:cNvPr id="41" name="TextBox 40">
                <a:extLst>
                  <a:ext uri="{FF2B5EF4-FFF2-40B4-BE49-F238E27FC236}">
                    <a16:creationId xmlns:a16="http://schemas.microsoft.com/office/drawing/2014/main" id="{CDD9BDD8-4ACE-486A-9FD1-3E1863BD00E2}"/>
                  </a:ext>
                </a:extLst>
              </p:cNvPr>
              <p:cNvSpPr txBox="1">
                <a:spLocks noRot="1" noChangeAspect="1" noMove="1" noResize="1" noEditPoints="1" noAdjustHandles="1" noChangeArrowheads="1" noChangeShapeType="1" noTextEdit="1"/>
              </p:cNvSpPr>
              <p:nvPr/>
            </p:nvSpPr>
            <p:spPr>
              <a:xfrm>
                <a:off x="9218021" y="3936145"/>
                <a:ext cx="2517228" cy="2721707"/>
              </a:xfrm>
              <a:prstGeom prst="rect">
                <a:avLst/>
              </a:prstGeom>
              <a:blipFill>
                <a:blip r:embed="rId16"/>
                <a:stretch>
                  <a:fillRect/>
                </a:stretch>
              </a:blipFill>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3410313876"/>
      </p:ext>
    </p:extLst>
  </p:cSld>
  <p:clrMapOvr>
    <a:masterClrMapping/>
  </p:clrMapOvr>
  <mc:AlternateContent xmlns:mc="http://schemas.openxmlformats.org/markup-compatibility/2006" xmlns:p14="http://schemas.microsoft.com/office/powerpoint/2010/main">
    <mc:Choice Requires="p14">
      <p:transition spd="slow" p14:dur="2000" advTm="13966"/>
    </mc:Choice>
    <mc:Fallback xmlns="">
      <p:transition spd="slow" advTm="139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sp>
        <p:nvSpPr>
          <p:cNvPr id="5" name="Rectangle 4">
            <a:extLst>
              <a:ext uri="{FF2B5EF4-FFF2-40B4-BE49-F238E27FC236}">
                <a16:creationId xmlns:a16="http://schemas.microsoft.com/office/drawing/2014/main" id="{6312B9BD-CF6A-4B4E-900B-7569896D5DC9}"/>
              </a:ext>
            </a:extLst>
          </p:cNvPr>
          <p:cNvSpPr/>
          <p:nvPr/>
        </p:nvSpPr>
        <p:spPr>
          <a:xfrm>
            <a:off x="1199388" y="1309208"/>
            <a:ext cx="10030631" cy="1323439"/>
          </a:xfrm>
          <a:prstGeom prst="rect">
            <a:avLst/>
          </a:prstGeom>
        </p:spPr>
        <p:txBody>
          <a:bodyPr wrap="none">
            <a:spAutoFit/>
          </a:bodyPr>
          <a:lstStyle/>
          <a:p>
            <a:r>
              <a:rPr lang="en-US" sz="8000" b="1" dirty="0">
                <a:solidFill>
                  <a:srgbClr val="0070C0"/>
                </a:solidFill>
              </a:rPr>
              <a:t>Velocity Addition Rules</a:t>
            </a:r>
            <a:endParaRPr lang="en-CA" sz="8000" b="1" dirty="0">
              <a:solidFill>
                <a:srgbClr val="0070C0"/>
              </a:solidFill>
            </a:endParaRPr>
          </a:p>
        </p:txBody>
      </p:sp>
    </p:spTree>
    <p:extLst>
      <p:ext uri="{BB962C8B-B14F-4D97-AF65-F5344CB8AC3E}">
        <p14:creationId xmlns:p14="http://schemas.microsoft.com/office/powerpoint/2010/main" val="410218736"/>
      </p:ext>
    </p:extLst>
  </p:cSld>
  <p:clrMapOvr>
    <a:masterClrMapping/>
  </p:clrMapOvr>
  <mc:AlternateContent xmlns:mc="http://schemas.openxmlformats.org/markup-compatibility/2006" xmlns:p14="http://schemas.microsoft.com/office/powerpoint/2010/main">
    <mc:Choice Requires="p14">
      <p:transition spd="slow" p14:dur="2000" advTm="5379"/>
    </mc:Choice>
    <mc:Fallback xmlns="">
      <p:transition spd="slow" advTm="537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98676E-CE42-4FDA-A9DE-61B009B5A664}"/>
              </a:ext>
            </a:extLst>
          </p:cNvPr>
          <p:cNvGrpSpPr/>
          <p:nvPr/>
        </p:nvGrpSpPr>
        <p:grpSpPr>
          <a:xfrm>
            <a:off x="123882" y="163830"/>
            <a:ext cx="5737657" cy="2216728"/>
            <a:chOff x="314382" y="-84273"/>
            <a:chExt cx="5737657" cy="2216728"/>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5ED6631-1046-415A-8FBD-CEFC0ECDA1C3}"/>
                    </a:ext>
                  </a:extLst>
                </p:cNvPr>
                <p:cNvSpPr txBox="1"/>
                <p:nvPr/>
              </p:nvSpPr>
              <p:spPr>
                <a:xfrm>
                  <a:off x="314382" y="624350"/>
                  <a:ext cx="5737657"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600" b="0" i="1" smtClean="0">
                            <a:solidFill>
                              <a:schemeClr val="tx1"/>
                            </a:solidFill>
                            <a:latin typeface="Cambria Math" panose="02040503050406030204" pitchFamily="18" charset="0"/>
                          </a:rPr>
                          <m:t>𝑐</m:t>
                        </m:r>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𝑡</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b="0" i="1" smtClean="0">
                                <a:latin typeface="Cambria Math" panose="02040503050406030204" pitchFamily="18" charset="0"/>
                              </a:rPr>
                              <m:t>𝛾</m:t>
                            </m:r>
                          </m:e>
                          <m:sub>
                            <m:r>
                              <a:rPr lang="en-US" sz="4600" b="0" i="1" smtClean="0">
                                <a:solidFill>
                                  <a:srgbClr val="7030A0"/>
                                </a:solidFill>
                                <a:latin typeface="Cambria Math" panose="02040503050406030204" pitchFamily="18" charset="0"/>
                              </a:rPr>
                              <m:t>𝑣</m:t>
                            </m:r>
                          </m:sub>
                        </m:sSub>
                        <m:d>
                          <m:dPr>
                            <m:ctrlPr>
                              <a:rPr lang="en-US" sz="4600" b="0" i="1" smtClean="0">
                                <a:latin typeface="Cambria Math" panose="02040503050406030204" pitchFamily="18" charset="0"/>
                              </a:rPr>
                            </m:ctrlPr>
                          </m:dPr>
                          <m:e>
                            <m:r>
                              <a:rPr lang="en-US" sz="4600" b="0" i="1" smtClean="0">
                                <a:latin typeface="Cambria Math" panose="02040503050406030204" pitchFamily="18" charset="0"/>
                              </a:rPr>
                              <m:t>        </m:t>
                            </m:r>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sSub>
                              <m:sSubPr>
                                <m:ctrlPr>
                                  <a:rPr lang="en-US" sz="4600" b="0" i="1" smtClean="0">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b="0" i="1" smtClean="0">
                                    <a:solidFill>
                                      <a:srgbClr val="7030A0"/>
                                    </a:solidFill>
                                    <a:latin typeface="Cambria Math" panose="02040503050406030204" pitchFamily="18" charset="0"/>
                                  </a:rPr>
                                  <m:t>𝑣</m:t>
                                </m:r>
                              </m:sub>
                            </m:sSub>
                            <m:r>
                              <a:rPr lang="en-US" sz="4600" i="1">
                                <a:solidFill>
                                  <a:srgbClr val="0070C0"/>
                                </a:solidFill>
                                <a:latin typeface="Cambria Math" panose="02040503050406030204" pitchFamily="18" charset="0"/>
                              </a:rPr>
                              <m:t>𝑥</m:t>
                            </m:r>
                          </m:e>
                        </m:d>
                      </m:oMath>
                    </m:oMathPara>
                  </a14:m>
                  <a:endParaRPr lang="en-US" sz="4600" b="0" dirty="0"/>
                </a:p>
                <a:p>
                  <a:pPr/>
                  <a14:m>
                    <m:oMathPara xmlns:m="http://schemas.openxmlformats.org/officeDocument/2006/math">
                      <m:oMathParaPr>
                        <m:jc m:val="left"/>
                      </m:oMathParaPr>
                      <m:oMath xmlns:m="http://schemas.openxmlformats.org/officeDocument/2006/math">
                        <m:r>
                          <a:rPr lang="en-US" sz="4600" b="0" i="1" smtClean="0">
                            <a:solidFill>
                              <a:srgbClr val="FF0000"/>
                            </a:solidFill>
                            <a:latin typeface="Cambria Math" panose="02040503050406030204" pitchFamily="18" charset="0"/>
                          </a:rPr>
                          <m:t>  </m:t>
                        </m:r>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𝑥</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i="1">
                                <a:latin typeface="Cambria Math" panose="02040503050406030204" pitchFamily="18" charset="0"/>
                              </a:rPr>
                              <m:t>𝛾</m:t>
                            </m:r>
                          </m:e>
                          <m:sub>
                            <m:r>
                              <a:rPr lang="en-US" sz="4600" b="0" i="1" smtClean="0">
                                <a:solidFill>
                                  <a:srgbClr val="7030A0"/>
                                </a:solidFill>
                                <a:latin typeface="Cambria Math" panose="02040503050406030204" pitchFamily="18" charset="0"/>
                              </a:rPr>
                              <m:t>𝑣</m:t>
                            </m:r>
                          </m:sub>
                        </m:sSub>
                        <m:d>
                          <m:dPr>
                            <m:ctrlPr>
                              <a:rPr lang="en-US" sz="4600" i="1">
                                <a:latin typeface="Cambria Math" panose="02040503050406030204" pitchFamily="18" charset="0"/>
                              </a:rPr>
                            </m:ctrlPr>
                          </m:dPr>
                          <m:e>
                            <m:r>
                              <a:rPr lang="en-US" sz="4600" i="1">
                                <a:latin typeface="Cambria Math" panose="02040503050406030204" pitchFamily="18" charset="0"/>
                              </a:rPr>
                              <m:t>−</m:t>
                            </m:r>
                            <m:sSub>
                              <m:sSubPr>
                                <m:ctrlPr>
                                  <a:rPr lang="en-US" sz="4600" b="0" i="1" smtClean="0">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b="0" i="1" smtClean="0">
                                    <a:solidFill>
                                      <a:srgbClr val="7030A0"/>
                                    </a:solidFill>
                                    <a:latin typeface="Cambria Math" panose="02040503050406030204" pitchFamily="18" charset="0"/>
                                  </a:rPr>
                                  <m:t>𝑣</m:t>
                                </m:r>
                              </m:sub>
                            </m:sSub>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  </m:t>
                            </m:r>
                            <m:r>
                              <a:rPr lang="en-US" sz="4600" b="0" i="1" smtClean="0">
                                <a:latin typeface="Cambria Math" panose="02040503050406030204" pitchFamily="18" charset="0"/>
                              </a:rPr>
                              <m:t>  </m:t>
                            </m:r>
                            <m:r>
                              <a:rPr lang="en-US" sz="4600" i="1">
                                <a:solidFill>
                                  <a:srgbClr val="0070C0"/>
                                </a:solidFill>
                                <a:latin typeface="Cambria Math" panose="02040503050406030204" pitchFamily="18" charset="0"/>
                              </a:rPr>
                              <m:t>𝑥</m:t>
                            </m:r>
                          </m:e>
                        </m:d>
                      </m:oMath>
                    </m:oMathPara>
                  </a14:m>
                  <a:endParaRPr lang="en-CA" sz="4600" dirty="0"/>
                </a:p>
              </p:txBody>
            </p:sp>
          </mc:Choice>
          <mc:Fallback xmlns="">
            <p:sp>
              <p:nvSpPr>
                <p:cNvPr id="3" name="TextBox 2">
                  <a:extLst>
                    <a:ext uri="{FF2B5EF4-FFF2-40B4-BE49-F238E27FC236}">
                      <a16:creationId xmlns:a16="http://schemas.microsoft.com/office/drawing/2014/main" id="{65ED6631-1046-415A-8FBD-CEFC0ECDA1C3}"/>
                    </a:ext>
                  </a:extLst>
                </p:cNvPr>
                <p:cNvSpPr txBox="1">
                  <a:spLocks noRot="1" noChangeAspect="1" noMove="1" noResize="1" noEditPoints="1" noAdjustHandles="1" noChangeArrowheads="1" noChangeShapeType="1" noTextEdit="1"/>
                </p:cNvSpPr>
                <p:nvPr/>
              </p:nvSpPr>
              <p:spPr>
                <a:xfrm>
                  <a:off x="314382" y="624350"/>
                  <a:ext cx="5737657" cy="1508105"/>
                </a:xfrm>
                <a:prstGeom prst="rect">
                  <a:avLst/>
                </a:prstGeom>
                <a:blipFill>
                  <a:blip r:embed="rId4"/>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061D98-36F4-470D-8261-005E4092C058}"/>
                    </a:ext>
                  </a:extLst>
                </p:cNvPr>
                <p:cNvSpPr txBox="1"/>
                <p:nvPr/>
              </p:nvSpPr>
              <p:spPr>
                <a:xfrm>
                  <a:off x="314939" y="-84273"/>
                  <a:ext cx="3502177" cy="707886"/>
                </a:xfrm>
                <a:prstGeom prst="rect">
                  <a:avLst/>
                </a:prstGeom>
                <a:noFill/>
                <a:ln w="38100">
                  <a:solidFill>
                    <a:schemeClr val="tx1"/>
                  </a:solidFill>
                </a:ln>
              </p:spPr>
              <p:txBody>
                <a:bodyPr wrap="none" rtlCol="0">
                  <a:spAutoFit/>
                </a:bodyPr>
                <a:lstStyle/>
                <a:p>
                  <a:r>
                    <a:rPr lang="en-US" sz="4000" dirty="0"/>
                    <a:t>Einstein </a:t>
                  </a:r>
                  <a14:m>
                    <m:oMath xmlns:m="http://schemas.openxmlformats.org/officeDocument/2006/math">
                      <m:r>
                        <a:rPr lang="en-US" sz="4000" i="1">
                          <a:latin typeface="Cambria Math" panose="02040503050406030204" pitchFamily="18" charset="0"/>
                        </a:rPr>
                        <m:t>→</m:t>
                      </m:r>
                    </m:oMath>
                  </a14:m>
                  <a:r>
                    <a:rPr lang="en-CA" sz="4000" dirty="0"/>
                    <a:t> Train</a:t>
                  </a:r>
                </a:p>
              </p:txBody>
            </p:sp>
          </mc:Choice>
          <mc:Fallback xmlns="">
            <p:sp>
              <p:nvSpPr>
                <p:cNvPr id="4" name="TextBox 3">
                  <a:extLst>
                    <a:ext uri="{FF2B5EF4-FFF2-40B4-BE49-F238E27FC236}">
                      <a16:creationId xmlns:a16="http://schemas.microsoft.com/office/drawing/2014/main" id="{C9061D98-36F4-470D-8261-005E4092C058}"/>
                    </a:ext>
                  </a:extLst>
                </p:cNvPr>
                <p:cNvSpPr txBox="1">
                  <a:spLocks noRot="1" noChangeAspect="1" noMove="1" noResize="1" noEditPoints="1" noAdjustHandles="1" noChangeArrowheads="1" noChangeShapeType="1" noTextEdit="1"/>
                </p:cNvSpPr>
                <p:nvPr/>
              </p:nvSpPr>
              <p:spPr>
                <a:xfrm>
                  <a:off x="314939" y="-84273"/>
                  <a:ext cx="3502177" cy="707886"/>
                </a:xfrm>
                <a:prstGeom prst="rect">
                  <a:avLst/>
                </a:prstGeom>
                <a:blipFill>
                  <a:blip r:embed="rId5"/>
                  <a:stretch>
                    <a:fillRect l="-5508" t="-12295" r="-4647" b="-31967"/>
                  </a:stretch>
                </a:blipFill>
                <a:ln w="38100">
                  <a:solidFill>
                    <a:schemeClr val="tx1"/>
                  </a:solidFill>
                </a:ln>
              </p:spPr>
              <p:txBody>
                <a:bodyPr/>
                <a:lstStyle/>
                <a:p>
                  <a:r>
                    <a:rPr lang="en-CA">
                      <a:noFill/>
                    </a:rPr>
                    <a:t> </a:t>
                  </a:r>
                </a:p>
              </p:txBody>
            </p:sp>
          </mc:Fallback>
        </mc:AlternateContent>
      </p:grpSp>
      <p:grpSp>
        <p:nvGrpSpPr>
          <p:cNvPr id="11" name="Group 10">
            <a:extLst>
              <a:ext uri="{FF2B5EF4-FFF2-40B4-BE49-F238E27FC236}">
                <a16:creationId xmlns:a16="http://schemas.microsoft.com/office/drawing/2014/main" id="{E60BA180-64DA-4EB6-82DA-1078305F6105}"/>
              </a:ext>
            </a:extLst>
          </p:cNvPr>
          <p:cNvGrpSpPr/>
          <p:nvPr/>
        </p:nvGrpSpPr>
        <p:grpSpPr>
          <a:xfrm>
            <a:off x="6184713" y="175554"/>
            <a:ext cx="5913503" cy="2216728"/>
            <a:chOff x="314382" y="-84273"/>
            <a:chExt cx="5913503" cy="2216728"/>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7851A35-C14B-4F7E-88CA-967FA2578D0E}"/>
                    </a:ext>
                  </a:extLst>
                </p:cNvPr>
                <p:cNvSpPr txBox="1"/>
                <p:nvPr/>
              </p:nvSpPr>
              <p:spPr>
                <a:xfrm>
                  <a:off x="314382" y="624350"/>
                  <a:ext cx="5913503"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600" b="0" i="1" smtClean="0">
                            <a:solidFill>
                              <a:schemeClr val="tx1"/>
                            </a:solidFill>
                            <a:latin typeface="Cambria Math" panose="02040503050406030204" pitchFamily="18" charset="0"/>
                          </a:rPr>
                          <m:t>𝑐</m:t>
                        </m:r>
                        <m:acc>
                          <m:accPr>
                            <m:chr m:val="̆"/>
                            <m:ctrlPr>
                              <a:rPr lang="en-US" sz="4600" b="0" i="1" smtClean="0">
                                <a:solidFill>
                                  <a:srgbClr val="00B050"/>
                                </a:solidFill>
                                <a:latin typeface="Cambria Math" panose="02040503050406030204" pitchFamily="18" charset="0"/>
                              </a:rPr>
                            </m:ctrlPr>
                          </m:accPr>
                          <m:e>
                            <m:r>
                              <a:rPr lang="en-US" sz="4600" b="0" i="1" smtClean="0">
                                <a:solidFill>
                                  <a:srgbClr val="00B050"/>
                                </a:solidFill>
                                <a:latin typeface="Cambria Math" panose="02040503050406030204" pitchFamily="18" charset="0"/>
                              </a:rPr>
                              <m:t>𝑡</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b="0" i="1" smtClean="0">
                                <a:latin typeface="Cambria Math" panose="02040503050406030204" pitchFamily="18" charset="0"/>
                              </a:rPr>
                              <m:t>𝛾</m:t>
                            </m:r>
                          </m:e>
                          <m:sub>
                            <m:r>
                              <a:rPr lang="en-US" sz="4600" b="0" i="1" smtClean="0">
                                <a:solidFill>
                                  <a:schemeClr val="accent4">
                                    <a:lumMod val="75000"/>
                                  </a:schemeClr>
                                </a:solidFill>
                                <a:latin typeface="Cambria Math" panose="02040503050406030204" pitchFamily="18" charset="0"/>
                              </a:rPr>
                              <m:t>𝑢</m:t>
                            </m:r>
                          </m:sub>
                        </m:sSub>
                        <m:d>
                          <m:dPr>
                            <m:ctrlPr>
                              <a:rPr lang="en-US" sz="4600" b="0" i="1" smtClean="0">
                                <a:latin typeface="Cambria Math" panose="02040503050406030204" pitchFamily="18" charset="0"/>
                              </a:rPr>
                            </m:ctrlPr>
                          </m:dPr>
                          <m:e>
                            <m:r>
                              <a:rPr lang="en-US" sz="4600" b="0" i="1" smtClean="0">
                                <a:latin typeface="Cambria Math" panose="02040503050406030204" pitchFamily="18" charset="0"/>
                              </a:rPr>
                              <m:t>         </m:t>
                            </m:r>
                            <m:r>
                              <a:rPr lang="en-US" sz="4600" i="1">
                                <a:latin typeface="Cambria Math" panose="02040503050406030204" pitchFamily="18" charset="0"/>
                              </a:rPr>
                              <m:t>𝑐</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m:t>
                            </m:r>
                            <m:sSub>
                              <m:sSubPr>
                                <m:ctrlPr>
                                  <a:rPr lang="en-US" sz="4600" b="0" i="1" smtClean="0">
                                    <a:solidFill>
                                      <a:schemeClr val="accent4">
                                        <a:lumMod val="75000"/>
                                      </a:schemeClr>
                                    </a:solidFill>
                                    <a:latin typeface="Cambria Math" panose="02040503050406030204" pitchFamily="18" charset="0"/>
                                  </a:rPr>
                                </m:ctrlPr>
                              </m:sSubPr>
                              <m:e>
                                <m:r>
                                  <a:rPr lang="en-US" sz="4600" i="1">
                                    <a:solidFill>
                                      <a:schemeClr val="accent4">
                                        <a:lumMod val="75000"/>
                                      </a:schemeClr>
                                    </a:solidFill>
                                    <a:latin typeface="Cambria Math" panose="02040503050406030204" pitchFamily="18" charset="0"/>
                                  </a:rPr>
                                  <m:t>𝛽</m:t>
                                </m:r>
                              </m:e>
                              <m:sub>
                                <m:r>
                                  <a:rPr lang="en-US" sz="4600" b="0" i="1" smtClean="0">
                                    <a:solidFill>
                                      <a:schemeClr val="accent4">
                                        <a:lumMod val="75000"/>
                                      </a:schemeClr>
                                    </a:solidFill>
                                    <a:latin typeface="Cambria Math" panose="02040503050406030204" pitchFamily="18" charset="0"/>
                                  </a:rPr>
                                  <m:t>𝑢</m:t>
                                </m:r>
                              </m:sub>
                            </m:sSub>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d>
                      </m:oMath>
                    </m:oMathPara>
                  </a14:m>
                  <a:endParaRPr lang="en-US" sz="4600" b="0" dirty="0"/>
                </a:p>
                <a:p>
                  <a:pPr/>
                  <a14:m>
                    <m:oMathPara xmlns:m="http://schemas.openxmlformats.org/officeDocument/2006/math">
                      <m:oMathParaPr>
                        <m:jc m:val="left"/>
                      </m:oMathParaPr>
                      <m:oMath xmlns:m="http://schemas.openxmlformats.org/officeDocument/2006/math">
                        <m:r>
                          <a:rPr lang="en-US" sz="4600" b="0" i="1" smtClean="0">
                            <a:solidFill>
                              <a:srgbClr val="FF0000"/>
                            </a:solidFill>
                            <a:latin typeface="Cambria Math" panose="02040503050406030204" pitchFamily="18" charset="0"/>
                          </a:rPr>
                          <m:t>  </m:t>
                        </m:r>
                        <m:acc>
                          <m:accPr>
                            <m:chr m:val="̆"/>
                            <m:ctrlPr>
                              <a:rPr lang="en-US" sz="4600" b="0" i="1" smtClean="0">
                                <a:solidFill>
                                  <a:srgbClr val="00B050"/>
                                </a:solidFill>
                                <a:latin typeface="Cambria Math" panose="02040503050406030204" pitchFamily="18" charset="0"/>
                              </a:rPr>
                            </m:ctrlPr>
                          </m:accPr>
                          <m:e>
                            <m:r>
                              <a:rPr lang="en-US" sz="4600" b="0" i="1" smtClean="0">
                                <a:solidFill>
                                  <a:srgbClr val="00B050"/>
                                </a:solidFill>
                                <a:latin typeface="Cambria Math" panose="02040503050406030204" pitchFamily="18" charset="0"/>
                              </a:rPr>
                              <m:t>𝑥</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i="1">
                                <a:latin typeface="Cambria Math" panose="02040503050406030204" pitchFamily="18" charset="0"/>
                              </a:rPr>
                              <m:t>𝛾</m:t>
                            </m:r>
                          </m:e>
                          <m:sub>
                            <m:r>
                              <a:rPr lang="en-US" sz="4600" b="0" i="1" smtClean="0">
                                <a:solidFill>
                                  <a:schemeClr val="accent4">
                                    <a:lumMod val="75000"/>
                                  </a:schemeClr>
                                </a:solidFill>
                                <a:latin typeface="Cambria Math" panose="02040503050406030204" pitchFamily="18" charset="0"/>
                              </a:rPr>
                              <m:t>𝑢</m:t>
                            </m:r>
                          </m:sub>
                        </m:sSub>
                        <m:d>
                          <m:dPr>
                            <m:ctrlPr>
                              <a:rPr lang="en-US" sz="4600" i="1">
                                <a:latin typeface="Cambria Math" panose="02040503050406030204" pitchFamily="18" charset="0"/>
                              </a:rPr>
                            </m:ctrlPr>
                          </m:dPr>
                          <m:e>
                            <m:r>
                              <a:rPr lang="en-US" sz="4600" i="1">
                                <a:latin typeface="Cambria Math" panose="02040503050406030204" pitchFamily="18" charset="0"/>
                              </a:rPr>
                              <m:t>−</m:t>
                            </m:r>
                            <m:sSub>
                              <m:sSubPr>
                                <m:ctrlPr>
                                  <a:rPr lang="en-US" sz="4600" b="0" i="1" smtClean="0">
                                    <a:solidFill>
                                      <a:schemeClr val="accent4">
                                        <a:lumMod val="75000"/>
                                      </a:schemeClr>
                                    </a:solidFill>
                                    <a:latin typeface="Cambria Math" panose="02040503050406030204" pitchFamily="18" charset="0"/>
                                  </a:rPr>
                                </m:ctrlPr>
                              </m:sSubPr>
                              <m:e>
                                <m:r>
                                  <a:rPr lang="en-US" sz="4600" i="1">
                                    <a:solidFill>
                                      <a:schemeClr val="accent4">
                                        <a:lumMod val="75000"/>
                                      </a:schemeClr>
                                    </a:solidFill>
                                    <a:latin typeface="Cambria Math" panose="02040503050406030204" pitchFamily="18" charset="0"/>
                                  </a:rPr>
                                  <m:t>𝛽</m:t>
                                </m:r>
                              </m:e>
                              <m:sub>
                                <m:r>
                                  <a:rPr lang="en-US" sz="4600" b="0" i="1" smtClean="0">
                                    <a:solidFill>
                                      <a:schemeClr val="accent4">
                                        <a:lumMod val="75000"/>
                                      </a:schemeClr>
                                    </a:solidFill>
                                    <a:latin typeface="Cambria Math" panose="02040503050406030204" pitchFamily="18" charset="0"/>
                                  </a:rPr>
                                  <m:t>𝑢</m:t>
                                </m:r>
                              </m:sub>
                            </m:sSub>
                            <m:r>
                              <a:rPr lang="en-US" sz="4600" i="1">
                                <a:latin typeface="Cambria Math" panose="02040503050406030204" pitchFamily="18" charset="0"/>
                              </a:rPr>
                              <m:t>𝑐</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m:t>
                            </m:r>
                            <m:r>
                              <a:rPr lang="en-US" sz="4600" b="0" i="1" smtClean="0">
                                <a:latin typeface="Cambria Math" panose="02040503050406030204" pitchFamily="18" charset="0"/>
                              </a:rPr>
                              <m:t>     </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d>
                      </m:oMath>
                    </m:oMathPara>
                  </a14:m>
                  <a:endParaRPr lang="en-CA" sz="4600" dirty="0"/>
                </a:p>
              </p:txBody>
            </p:sp>
          </mc:Choice>
          <mc:Fallback xmlns="">
            <p:sp>
              <p:nvSpPr>
                <p:cNvPr id="12" name="TextBox 11">
                  <a:extLst>
                    <a:ext uri="{FF2B5EF4-FFF2-40B4-BE49-F238E27FC236}">
                      <a16:creationId xmlns:a16="http://schemas.microsoft.com/office/drawing/2014/main" id="{F7851A35-C14B-4F7E-88CA-967FA2578D0E}"/>
                    </a:ext>
                  </a:extLst>
                </p:cNvPr>
                <p:cNvSpPr txBox="1">
                  <a:spLocks noRot="1" noChangeAspect="1" noMove="1" noResize="1" noEditPoints="1" noAdjustHandles="1" noChangeArrowheads="1" noChangeShapeType="1" noTextEdit="1"/>
                </p:cNvSpPr>
                <p:nvPr/>
              </p:nvSpPr>
              <p:spPr>
                <a:xfrm>
                  <a:off x="314382" y="624350"/>
                  <a:ext cx="5913503" cy="1508105"/>
                </a:xfrm>
                <a:prstGeom prst="rect">
                  <a:avLst/>
                </a:prstGeom>
                <a:blipFill>
                  <a:blip r:embed="rId6"/>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3A4159C-0993-4A84-9938-F6E02A237502}"/>
                    </a:ext>
                  </a:extLst>
                </p:cNvPr>
                <p:cNvSpPr txBox="1"/>
                <p:nvPr/>
              </p:nvSpPr>
              <p:spPr>
                <a:xfrm>
                  <a:off x="314939" y="-84273"/>
                  <a:ext cx="3069879" cy="707886"/>
                </a:xfrm>
                <a:prstGeom prst="rect">
                  <a:avLst/>
                </a:prstGeom>
                <a:noFill/>
                <a:ln w="38100">
                  <a:solidFill>
                    <a:schemeClr val="tx1"/>
                  </a:solidFill>
                </a:ln>
              </p:spPr>
              <p:txBody>
                <a:bodyPr wrap="none" rtlCol="0">
                  <a:spAutoFit/>
                </a:bodyPr>
                <a:lstStyle/>
                <a:p>
                  <a:r>
                    <a:rPr lang="en-US" sz="4000" dirty="0"/>
                    <a:t>Train </a:t>
                  </a:r>
                  <a14:m>
                    <m:oMath xmlns:m="http://schemas.openxmlformats.org/officeDocument/2006/math">
                      <m:r>
                        <a:rPr lang="en-US" sz="4000" i="1">
                          <a:latin typeface="Cambria Math" panose="02040503050406030204" pitchFamily="18" charset="0"/>
                        </a:rPr>
                        <m:t>→</m:t>
                      </m:r>
                    </m:oMath>
                  </a14:m>
                  <a:r>
                    <a:rPr lang="en-CA" sz="4000" dirty="0"/>
                    <a:t> Bullet</a:t>
                  </a:r>
                </a:p>
              </p:txBody>
            </p:sp>
          </mc:Choice>
          <mc:Fallback xmlns="">
            <p:sp>
              <p:nvSpPr>
                <p:cNvPr id="13" name="TextBox 12">
                  <a:extLst>
                    <a:ext uri="{FF2B5EF4-FFF2-40B4-BE49-F238E27FC236}">
                      <a16:creationId xmlns:a16="http://schemas.microsoft.com/office/drawing/2014/main" id="{63A4159C-0993-4A84-9938-F6E02A237502}"/>
                    </a:ext>
                  </a:extLst>
                </p:cNvPr>
                <p:cNvSpPr txBox="1">
                  <a:spLocks noRot="1" noChangeAspect="1" noMove="1" noResize="1" noEditPoints="1" noAdjustHandles="1" noChangeArrowheads="1" noChangeShapeType="1" noTextEdit="1"/>
                </p:cNvSpPr>
                <p:nvPr/>
              </p:nvSpPr>
              <p:spPr>
                <a:xfrm>
                  <a:off x="314939" y="-84273"/>
                  <a:ext cx="3069879" cy="707886"/>
                </a:xfrm>
                <a:prstGeom prst="rect">
                  <a:avLst/>
                </a:prstGeom>
                <a:blipFill>
                  <a:blip r:embed="rId7"/>
                  <a:stretch>
                    <a:fillRect l="-6483" t="-12295" r="-5501" b="-31967"/>
                  </a:stretch>
                </a:blipFill>
                <a:ln w="38100">
                  <a:solidFill>
                    <a:schemeClr val="tx1"/>
                  </a:solidFill>
                </a:ln>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D87E3E9-EE5D-4F0C-957C-DBAA09C2F04D}"/>
                  </a:ext>
                </a:extLst>
              </p:cNvPr>
              <p:cNvSpPr txBox="1"/>
              <p:nvPr/>
            </p:nvSpPr>
            <p:spPr>
              <a:xfrm>
                <a:off x="0" y="2795039"/>
                <a:ext cx="6013149" cy="3712555"/>
              </a:xfrm>
              <a:prstGeom prst="rect">
                <a:avLst/>
              </a:prstGeom>
              <a:noFill/>
              <a:ln w="38100">
                <a:noFill/>
              </a:ln>
            </p:spPr>
            <p:txBody>
              <a:bodyPr wrap="square" rtlCol="0">
                <a:spAutoFit/>
              </a:bodyPr>
              <a:lstStyle/>
              <a:p>
                <a:pPr>
                  <a:spcAft>
                    <a:spcPts val="1500"/>
                  </a:spcAft>
                </a:pPr>
                <a14:m>
                  <m:oMath xmlns:m="http://schemas.openxmlformats.org/officeDocument/2006/math">
                    <m:r>
                      <a:rPr lang="en-US" sz="4000" i="1" smtClean="0">
                        <a:solidFill>
                          <a:srgbClr val="7030A0"/>
                        </a:solidFill>
                        <a:latin typeface="Cambria Math" panose="02040503050406030204" pitchFamily="18" charset="0"/>
                      </a:rPr>
                      <m:t>𝑣</m:t>
                    </m:r>
                    <m:r>
                      <a:rPr lang="en-US" sz="4000" b="0" i="1" smtClean="0">
                        <a:solidFill>
                          <a:schemeClr val="tx1"/>
                        </a:solidFill>
                        <a:latin typeface="Cambria Math" panose="02040503050406030204" pitchFamily="18" charset="0"/>
                      </a:rPr>
                      <m:t>=</m:t>
                    </m:r>
                  </m:oMath>
                </a14:m>
                <a:r>
                  <a:rPr lang="en-US" sz="4000" i="1" dirty="0">
                    <a:solidFill>
                      <a:srgbClr val="7030A0"/>
                    </a:solidFill>
                    <a:latin typeface="Cambria Math" panose="02040503050406030204" pitchFamily="18" charset="0"/>
                  </a:rPr>
                  <a:t> </a:t>
                </a:r>
                <a:r>
                  <a:rPr lang="en-US" sz="2800" dirty="0"/>
                  <a:t>speed of train in Einstein’s frame</a:t>
                </a:r>
                <a:endParaRPr lang="en-US" sz="2800" i="1" dirty="0">
                  <a:solidFill>
                    <a:srgbClr val="7030A0"/>
                  </a:solidFill>
                  <a:latin typeface="Cambria Math" panose="02040503050406030204" pitchFamily="18" charset="0"/>
                </a:endParaRPr>
              </a:p>
              <a:p>
                <a:pPr>
                  <a:spcAft>
                    <a:spcPts val="1500"/>
                  </a:spcAft>
                </a:pPr>
                <a14:m>
                  <m:oMath xmlns:m="http://schemas.openxmlformats.org/officeDocument/2006/math">
                    <m:sSub>
                      <m:sSubPr>
                        <m:ctrlPr>
                          <a:rPr lang="en-US" sz="4600" i="1" smtClean="0">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r>
                      <a:rPr lang="en-US" sz="4600" b="0" i="1" smtClean="0">
                        <a:solidFill>
                          <a:schemeClr val="tx1"/>
                        </a:solidFill>
                        <a:latin typeface="Cambria Math" panose="02040503050406030204" pitchFamily="18" charset="0"/>
                      </a:rPr>
                      <m:t>=</m:t>
                    </m:r>
                    <m:f>
                      <m:fPr>
                        <m:ctrlPr>
                          <a:rPr lang="en-US" sz="4600" b="0" i="1" smtClean="0">
                            <a:solidFill>
                              <a:schemeClr val="tx1"/>
                            </a:solidFill>
                            <a:latin typeface="Cambria Math" panose="02040503050406030204" pitchFamily="18" charset="0"/>
                          </a:rPr>
                        </m:ctrlPr>
                      </m:fPr>
                      <m:num>
                        <m:r>
                          <a:rPr lang="en-US" sz="4600" b="0" i="1" smtClean="0">
                            <a:solidFill>
                              <a:srgbClr val="7030A0"/>
                            </a:solidFill>
                            <a:latin typeface="Cambria Math" panose="02040503050406030204" pitchFamily="18" charset="0"/>
                          </a:rPr>
                          <m:t>𝑣</m:t>
                        </m:r>
                      </m:num>
                      <m:den>
                        <m:r>
                          <a:rPr lang="en-US" sz="4600" b="0" i="1" smtClean="0">
                            <a:solidFill>
                              <a:schemeClr val="tx1"/>
                            </a:solidFill>
                            <a:latin typeface="Cambria Math" panose="02040503050406030204" pitchFamily="18" charset="0"/>
                          </a:rPr>
                          <m:t>𝑐</m:t>
                        </m:r>
                      </m:den>
                    </m:f>
                  </m:oMath>
                </a14:m>
                <a:r>
                  <a:rPr lang="en-US" sz="4600" dirty="0"/>
                  <a:t> </a:t>
                </a:r>
              </a:p>
              <a:p>
                <a:pPr>
                  <a:spcAft>
                    <a:spcPts val="1500"/>
                  </a:spcAft>
                </a:pPr>
                <a14:m>
                  <m:oMath xmlns:m="http://schemas.openxmlformats.org/officeDocument/2006/math">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7030A0"/>
                            </a:solidFill>
                            <a:latin typeface="Cambria Math" panose="02040503050406030204" pitchFamily="18" charset="0"/>
                          </a:rPr>
                          <m:t>𝑣</m:t>
                        </m:r>
                      </m:sub>
                    </m:sSub>
                    <m:r>
                      <a:rPr lang="en-US" sz="4600" b="0" i="1" smtClean="0">
                        <a:solidFill>
                          <a:schemeClr val="tx1"/>
                        </a:solidFill>
                        <a:latin typeface="Cambria Math" panose="02040503050406030204" pitchFamily="18" charset="0"/>
                      </a:rPr>
                      <m:t>=</m:t>
                    </m:r>
                    <m:f>
                      <m:fPr>
                        <m:ctrlPr>
                          <a:rPr lang="en-US" sz="4600" b="0" i="1" smtClean="0">
                            <a:solidFill>
                              <a:schemeClr val="tx1"/>
                            </a:solidFill>
                            <a:latin typeface="Cambria Math" panose="02040503050406030204" pitchFamily="18" charset="0"/>
                          </a:rPr>
                        </m:ctrlPr>
                      </m:fPr>
                      <m:num>
                        <m:r>
                          <a:rPr lang="en-US" sz="4600" b="0" i="1" smtClean="0">
                            <a:solidFill>
                              <a:schemeClr val="tx1"/>
                            </a:solidFill>
                            <a:latin typeface="Cambria Math" panose="02040503050406030204" pitchFamily="18" charset="0"/>
                          </a:rPr>
                          <m:t>1</m:t>
                        </m:r>
                      </m:num>
                      <m:den>
                        <m:rad>
                          <m:radPr>
                            <m:degHide m:val="on"/>
                            <m:ctrlPr>
                              <a:rPr lang="en-US" sz="4600" b="0" i="1" smtClean="0">
                                <a:solidFill>
                                  <a:schemeClr val="tx1"/>
                                </a:solidFill>
                                <a:latin typeface="Cambria Math" panose="02040503050406030204" pitchFamily="18" charset="0"/>
                              </a:rPr>
                            </m:ctrlPr>
                          </m:radPr>
                          <m:deg/>
                          <m:e>
                            <m:r>
                              <a:rPr lang="en-US" sz="4600" b="0" i="1" smtClean="0">
                                <a:solidFill>
                                  <a:schemeClr val="tx1"/>
                                </a:solidFill>
                                <a:latin typeface="Cambria Math" panose="02040503050406030204" pitchFamily="18" charset="0"/>
                              </a:rPr>
                              <m:t>1−</m:t>
                            </m:r>
                            <m:sSup>
                              <m:sSupPr>
                                <m:ctrlPr>
                                  <a:rPr lang="en-US" sz="4600" b="0" i="1" smtClean="0">
                                    <a:solidFill>
                                      <a:schemeClr val="tx1"/>
                                    </a:solidFill>
                                    <a:latin typeface="Cambria Math" panose="02040503050406030204" pitchFamily="18" charset="0"/>
                                  </a:rPr>
                                </m:ctrlPr>
                              </m:sSupPr>
                              <m:e>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e>
                              <m:sup>
                                <m:r>
                                  <a:rPr lang="en-US" sz="4600" b="0" i="1" smtClean="0">
                                    <a:solidFill>
                                      <a:schemeClr val="tx1"/>
                                    </a:solidFill>
                                    <a:latin typeface="Cambria Math" panose="02040503050406030204" pitchFamily="18" charset="0"/>
                                  </a:rPr>
                                  <m:t>2</m:t>
                                </m:r>
                              </m:sup>
                            </m:sSup>
                          </m:e>
                        </m:rad>
                        <m:r>
                          <a:rPr lang="en-US" sz="4600" b="0" i="1" smtClean="0">
                            <a:solidFill>
                              <a:schemeClr val="tx1"/>
                            </a:solidFill>
                            <a:latin typeface="Cambria Math" panose="02040503050406030204" pitchFamily="18" charset="0"/>
                          </a:rPr>
                          <m:t> </m:t>
                        </m:r>
                      </m:den>
                    </m:f>
                  </m:oMath>
                </a14:m>
                <a:r>
                  <a:rPr lang="en-US" sz="4600" dirty="0"/>
                  <a:t> </a:t>
                </a:r>
              </a:p>
            </p:txBody>
          </p:sp>
        </mc:Choice>
        <mc:Fallback xmlns="">
          <p:sp>
            <p:nvSpPr>
              <p:cNvPr id="14" name="TextBox 13">
                <a:extLst>
                  <a:ext uri="{FF2B5EF4-FFF2-40B4-BE49-F238E27FC236}">
                    <a16:creationId xmlns:a16="http://schemas.microsoft.com/office/drawing/2014/main" id="{2D87E3E9-EE5D-4F0C-957C-DBAA09C2F04D}"/>
                  </a:ext>
                </a:extLst>
              </p:cNvPr>
              <p:cNvSpPr txBox="1">
                <a:spLocks noRot="1" noChangeAspect="1" noMove="1" noResize="1" noEditPoints="1" noAdjustHandles="1" noChangeArrowheads="1" noChangeShapeType="1" noTextEdit="1"/>
              </p:cNvSpPr>
              <p:nvPr/>
            </p:nvSpPr>
            <p:spPr>
              <a:xfrm>
                <a:off x="0" y="2795039"/>
                <a:ext cx="6013149" cy="3712555"/>
              </a:xfrm>
              <a:prstGeom prst="rect">
                <a:avLst/>
              </a:prstGeom>
              <a:blipFill>
                <a:blip r:embed="rId8"/>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891078E-D4D9-48E1-970E-C0EE6084EC05}"/>
                  </a:ext>
                </a:extLst>
              </p:cNvPr>
              <p:cNvSpPr txBox="1"/>
              <p:nvPr/>
            </p:nvSpPr>
            <p:spPr>
              <a:xfrm>
                <a:off x="6597951" y="2890289"/>
                <a:ext cx="5594049" cy="3712555"/>
              </a:xfrm>
              <a:prstGeom prst="rect">
                <a:avLst/>
              </a:prstGeom>
              <a:noFill/>
              <a:ln w="38100">
                <a:noFill/>
              </a:ln>
            </p:spPr>
            <p:txBody>
              <a:bodyPr wrap="square" rtlCol="0">
                <a:spAutoFit/>
              </a:bodyPr>
              <a:lstStyle/>
              <a:p>
                <a:pPr>
                  <a:spcAft>
                    <a:spcPts val="1500"/>
                  </a:spcAft>
                </a:pPr>
                <a14:m>
                  <m:oMath xmlns:m="http://schemas.openxmlformats.org/officeDocument/2006/math">
                    <m:r>
                      <a:rPr lang="en-US" sz="4000" i="1">
                        <a:solidFill>
                          <a:schemeClr val="accent4">
                            <a:lumMod val="75000"/>
                          </a:schemeClr>
                        </a:solidFill>
                        <a:latin typeface="Cambria Math" panose="02040503050406030204" pitchFamily="18" charset="0"/>
                      </a:rPr>
                      <m:t>𝑢</m:t>
                    </m:r>
                    <m:r>
                      <a:rPr lang="en-US" sz="4000" b="0" i="1" smtClean="0">
                        <a:solidFill>
                          <a:schemeClr val="tx1"/>
                        </a:solidFill>
                        <a:latin typeface="Cambria Math" panose="02040503050406030204" pitchFamily="18" charset="0"/>
                      </a:rPr>
                      <m:t>=</m:t>
                    </m:r>
                  </m:oMath>
                </a14:m>
                <a:r>
                  <a:rPr lang="en-US" sz="4000" i="1" dirty="0">
                    <a:solidFill>
                      <a:srgbClr val="7030A0"/>
                    </a:solidFill>
                    <a:latin typeface="Cambria Math" panose="02040503050406030204" pitchFamily="18" charset="0"/>
                  </a:rPr>
                  <a:t> </a:t>
                </a:r>
                <a:r>
                  <a:rPr lang="en-US" sz="2800" dirty="0"/>
                  <a:t>speed of bullet in train’s frame</a:t>
                </a:r>
                <a:endParaRPr lang="en-US" sz="2800" i="1" dirty="0">
                  <a:solidFill>
                    <a:srgbClr val="7030A0"/>
                  </a:solidFill>
                  <a:latin typeface="Cambria Math" panose="02040503050406030204" pitchFamily="18" charset="0"/>
                </a:endParaRPr>
              </a:p>
              <a:p>
                <a:pPr>
                  <a:spcAft>
                    <a:spcPts val="1500"/>
                  </a:spcAft>
                </a:pPr>
                <a14:m>
                  <m:oMath xmlns:m="http://schemas.openxmlformats.org/officeDocument/2006/math">
                    <m:sSub>
                      <m:sSubPr>
                        <m:ctrlPr>
                          <a:rPr lang="en-US" sz="4600" i="1">
                            <a:solidFill>
                              <a:schemeClr val="accent4">
                                <a:lumMod val="75000"/>
                              </a:schemeClr>
                            </a:solidFill>
                            <a:latin typeface="Cambria Math" panose="02040503050406030204" pitchFamily="18" charset="0"/>
                          </a:rPr>
                        </m:ctrlPr>
                      </m:sSubPr>
                      <m:e>
                        <m:r>
                          <a:rPr lang="en-US" sz="4600" i="1">
                            <a:solidFill>
                              <a:schemeClr val="accent4">
                                <a:lumMod val="75000"/>
                              </a:schemeClr>
                            </a:solidFill>
                            <a:latin typeface="Cambria Math" panose="02040503050406030204" pitchFamily="18" charset="0"/>
                          </a:rPr>
                          <m:t>𝛽</m:t>
                        </m:r>
                      </m:e>
                      <m:sub>
                        <m:r>
                          <a:rPr lang="en-US" sz="4600" i="1">
                            <a:solidFill>
                              <a:schemeClr val="accent4">
                                <a:lumMod val="75000"/>
                              </a:schemeClr>
                            </a:solidFill>
                            <a:latin typeface="Cambria Math" panose="02040503050406030204" pitchFamily="18" charset="0"/>
                          </a:rPr>
                          <m:t>𝑢</m:t>
                        </m:r>
                      </m:sub>
                    </m:sSub>
                    <m:r>
                      <a:rPr lang="en-US" sz="4600" b="0" i="1" smtClean="0">
                        <a:solidFill>
                          <a:schemeClr val="tx1"/>
                        </a:solidFill>
                        <a:latin typeface="Cambria Math" panose="02040503050406030204" pitchFamily="18" charset="0"/>
                      </a:rPr>
                      <m:t>=</m:t>
                    </m:r>
                    <m:f>
                      <m:fPr>
                        <m:ctrlPr>
                          <a:rPr lang="en-US" sz="4600" b="0" i="1" smtClean="0">
                            <a:solidFill>
                              <a:schemeClr val="tx1"/>
                            </a:solidFill>
                            <a:latin typeface="Cambria Math" panose="02040503050406030204" pitchFamily="18" charset="0"/>
                          </a:rPr>
                        </m:ctrlPr>
                      </m:fPr>
                      <m:num>
                        <m:r>
                          <a:rPr lang="en-US" sz="4600" i="1">
                            <a:solidFill>
                              <a:schemeClr val="accent4">
                                <a:lumMod val="75000"/>
                              </a:schemeClr>
                            </a:solidFill>
                            <a:latin typeface="Cambria Math" panose="02040503050406030204" pitchFamily="18" charset="0"/>
                          </a:rPr>
                          <m:t>𝑢</m:t>
                        </m:r>
                      </m:num>
                      <m:den>
                        <m:r>
                          <a:rPr lang="en-US" sz="4600" b="0" i="1" smtClean="0">
                            <a:solidFill>
                              <a:schemeClr val="tx1"/>
                            </a:solidFill>
                            <a:latin typeface="Cambria Math" panose="02040503050406030204" pitchFamily="18" charset="0"/>
                          </a:rPr>
                          <m:t>𝑐</m:t>
                        </m:r>
                      </m:den>
                    </m:f>
                  </m:oMath>
                </a14:m>
                <a:r>
                  <a:rPr lang="en-US" sz="4600" dirty="0"/>
                  <a:t> </a:t>
                </a:r>
              </a:p>
              <a:p>
                <a:pPr>
                  <a:spcAft>
                    <a:spcPts val="1500"/>
                  </a:spcAft>
                </a:pPr>
                <a14:m>
                  <m:oMath xmlns:m="http://schemas.openxmlformats.org/officeDocument/2006/math">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chemeClr val="accent4">
                                <a:lumMod val="75000"/>
                              </a:schemeClr>
                            </a:solidFill>
                            <a:latin typeface="Cambria Math" panose="02040503050406030204" pitchFamily="18" charset="0"/>
                          </a:rPr>
                          <m:t>𝑢</m:t>
                        </m:r>
                      </m:sub>
                    </m:sSub>
                    <m:r>
                      <a:rPr lang="en-US" sz="4600" b="0" i="1" smtClean="0">
                        <a:solidFill>
                          <a:schemeClr val="tx1"/>
                        </a:solidFill>
                        <a:latin typeface="Cambria Math" panose="02040503050406030204" pitchFamily="18" charset="0"/>
                      </a:rPr>
                      <m:t>=</m:t>
                    </m:r>
                    <m:f>
                      <m:fPr>
                        <m:ctrlPr>
                          <a:rPr lang="en-US" sz="4600" b="0" i="1" smtClean="0">
                            <a:solidFill>
                              <a:schemeClr val="tx1"/>
                            </a:solidFill>
                            <a:latin typeface="Cambria Math" panose="02040503050406030204" pitchFamily="18" charset="0"/>
                          </a:rPr>
                        </m:ctrlPr>
                      </m:fPr>
                      <m:num>
                        <m:r>
                          <a:rPr lang="en-US" sz="4600" b="0" i="1" smtClean="0">
                            <a:solidFill>
                              <a:schemeClr val="tx1"/>
                            </a:solidFill>
                            <a:latin typeface="Cambria Math" panose="02040503050406030204" pitchFamily="18" charset="0"/>
                          </a:rPr>
                          <m:t>1</m:t>
                        </m:r>
                      </m:num>
                      <m:den>
                        <m:rad>
                          <m:radPr>
                            <m:degHide m:val="on"/>
                            <m:ctrlPr>
                              <a:rPr lang="en-US" sz="4600" b="0" i="1" smtClean="0">
                                <a:solidFill>
                                  <a:schemeClr val="tx1"/>
                                </a:solidFill>
                                <a:latin typeface="Cambria Math" panose="02040503050406030204" pitchFamily="18" charset="0"/>
                              </a:rPr>
                            </m:ctrlPr>
                          </m:radPr>
                          <m:deg/>
                          <m:e>
                            <m:r>
                              <a:rPr lang="en-US" sz="4600" b="0" i="1" smtClean="0">
                                <a:solidFill>
                                  <a:schemeClr val="tx1"/>
                                </a:solidFill>
                                <a:latin typeface="Cambria Math" panose="02040503050406030204" pitchFamily="18" charset="0"/>
                              </a:rPr>
                              <m:t>1−</m:t>
                            </m:r>
                            <m:sSup>
                              <m:sSupPr>
                                <m:ctrlPr>
                                  <a:rPr lang="en-US" sz="4600" b="0" i="1" smtClean="0">
                                    <a:solidFill>
                                      <a:schemeClr val="tx1"/>
                                    </a:solidFill>
                                    <a:latin typeface="Cambria Math" panose="02040503050406030204" pitchFamily="18" charset="0"/>
                                  </a:rPr>
                                </m:ctrlPr>
                              </m:sSupPr>
                              <m:e>
                                <m:sSub>
                                  <m:sSubPr>
                                    <m:ctrlPr>
                                      <a:rPr lang="en-US" sz="4600" i="1">
                                        <a:solidFill>
                                          <a:schemeClr val="accent4">
                                            <a:lumMod val="75000"/>
                                          </a:schemeClr>
                                        </a:solidFill>
                                        <a:latin typeface="Cambria Math" panose="02040503050406030204" pitchFamily="18" charset="0"/>
                                      </a:rPr>
                                    </m:ctrlPr>
                                  </m:sSubPr>
                                  <m:e>
                                    <m:r>
                                      <a:rPr lang="en-US" sz="4600" i="1">
                                        <a:solidFill>
                                          <a:schemeClr val="accent4">
                                            <a:lumMod val="75000"/>
                                          </a:schemeClr>
                                        </a:solidFill>
                                        <a:latin typeface="Cambria Math" panose="02040503050406030204" pitchFamily="18" charset="0"/>
                                      </a:rPr>
                                      <m:t>𝛽</m:t>
                                    </m:r>
                                  </m:e>
                                  <m:sub>
                                    <m:r>
                                      <a:rPr lang="en-US" sz="4600" i="1">
                                        <a:solidFill>
                                          <a:schemeClr val="accent4">
                                            <a:lumMod val="75000"/>
                                          </a:schemeClr>
                                        </a:solidFill>
                                        <a:latin typeface="Cambria Math" panose="02040503050406030204" pitchFamily="18" charset="0"/>
                                      </a:rPr>
                                      <m:t>𝑢</m:t>
                                    </m:r>
                                  </m:sub>
                                </m:sSub>
                              </m:e>
                              <m:sup>
                                <m:r>
                                  <a:rPr lang="en-US" sz="4600" b="0" i="1" smtClean="0">
                                    <a:solidFill>
                                      <a:schemeClr val="tx1"/>
                                    </a:solidFill>
                                    <a:latin typeface="Cambria Math" panose="02040503050406030204" pitchFamily="18" charset="0"/>
                                  </a:rPr>
                                  <m:t>2</m:t>
                                </m:r>
                              </m:sup>
                            </m:sSup>
                          </m:e>
                        </m:rad>
                        <m:r>
                          <a:rPr lang="en-US" sz="4600" b="0" i="1" smtClean="0">
                            <a:solidFill>
                              <a:schemeClr val="tx1"/>
                            </a:solidFill>
                            <a:latin typeface="Cambria Math" panose="02040503050406030204" pitchFamily="18" charset="0"/>
                          </a:rPr>
                          <m:t> </m:t>
                        </m:r>
                      </m:den>
                    </m:f>
                  </m:oMath>
                </a14:m>
                <a:r>
                  <a:rPr lang="en-US" sz="4600" dirty="0"/>
                  <a:t> </a:t>
                </a:r>
              </a:p>
            </p:txBody>
          </p:sp>
        </mc:Choice>
        <mc:Fallback xmlns="">
          <p:sp>
            <p:nvSpPr>
              <p:cNvPr id="9" name="TextBox 8">
                <a:extLst>
                  <a:ext uri="{FF2B5EF4-FFF2-40B4-BE49-F238E27FC236}">
                    <a16:creationId xmlns:a16="http://schemas.microsoft.com/office/drawing/2014/main" id="{0891078E-D4D9-48E1-970E-C0EE6084EC05}"/>
                  </a:ext>
                </a:extLst>
              </p:cNvPr>
              <p:cNvSpPr txBox="1">
                <a:spLocks noRot="1" noChangeAspect="1" noMove="1" noResize="1" noEditPoints="1" noAdjustHandles="1" noChangeArrowheads="1" noChangeShapeType="1" noTextEdit="1"/>
              </p:cNvSpPr>
              <p:nvPr/>
            </p:nvSpPr>
            <p:spPr>
              <a:xfrm>
                <a:off x="6597951" y="2890289"/>
                <a:ext cx="5594049" cy="3712555"/>
              </a:xfrm>
              <a:prstGeom prst="rect">
                <a:avLst/>
              </a:prstGeom>
              <a:blipFill>
                <a:blip r:embed="rId9"/>
                <a:stretch>
                  <a:fillRect r="-871"/>
                </a:stretch>
              </a:blipFill>
              <a:ln w="38100">
                <a:noFill/>
              </a:ln>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0">
            <p14:nvContentPartPr>
              <p14:cNvPr id="5" name="Ink 4">
                <a:extLst>
                  <a:ext uri="{FF2B5EF4-FFF2-40B4-BE49-F238E27FC236}">
                    <a16:creationId xmlns:a16="http://schemas.microsoft.com/office/drawing/2014/main" id="{9D28D460-E127-431D-9601-F79C2F4EF2B7}"/>
                  </a:ext>
                </a:extLst>
              </p14:cNvPr>
              <p14:cNvContentPartPr/>
              <p14:nvPr>
                <p:extLst>
                  <p:ext uri="{42D2F446-02D8-4167-A562-619A0277C38B}">
                    <p15:isNarration xmlns:p15="http://schemas.microsoft.com/office/powerpoint/2012/main" val="1"/>
                  </p:ext>
                </p:extLst>
              </p14:nvPr>
            </p14:nvContentPartPr>
            <p14:xfrm>
              <a:off x="4709159" y="4804559"/>
              <a:ext cx="2" cy="2"/>
            </p14:xfrm>
          </p:contentPart>
        </mc:Choice>
        <mc:Fallback xmlns="">
          <p:pic>
            <p:nvPicPr>
              <p:cNvPr id="5" name="Ink 4">
                <a:extLst>
                  <a:ext uri="{FF2B5EF4-FFF2-40B4-BE49-F238E27FC236}">
                    <a16:creationId xmlns:a16="http://schemas.microsoft.com/office/drawing/2014/main" id="{9D28D460-E127-431D-9601-F79C2F4EF2B7}"/>
                  </a:ext>
                </a:extLst>
              </p:cNvPr>
              <p:cNvPicPr>
                <a:picLocks noGrp="1" noRot="1" noChangeAspect="1" noMove="1" noResize="1" noEditPoints="1" noAdjustHandles="1" noChangeArrowheads="1" noChangeShapeType="1"/>
              </p:cNvPicPr>
              <p:nvPr/>
            </p:nvPicPr>
            <p:blipFill>
              <a:blip r:embed="rId11"/>
              <a:stretch>
                <a:fillRect/>
              </a:stretch>
            </p:blipFill>
            <p:spPr>
              <a:xfrm>
                <a:off x="4709159" y="4804559"/>
                <a:ext cx="2" cy="2"/>
              </a:xfrm>
              <a:prstGeom prst="rect">
                <a:avLst/>
              </a:prstGeom>
            </p:spPr>
          </p:pic>
        </mc:Fallback>
      </mc:AlternateContent>
    </p:spTree>
    <p:custDataLst>
      <p:tags r:id="rId1"/>
    </p:custDataLst>
    <p:extLst>
      <p:ext uri="{BB962C8B-B14F-4D97-AF65-F5344CB8AC3E}">
        <p14:creationId xmlns:p14="http://schemas.microsoft.com/office/powerpoint/2010/main" val="1235652714"/>
      </p:ext>
    </p:extLst>
  </p:cSld>
  <p:clrMapOvr>
    <a:masterClrMapping/>
  </p:clrMapOvr>
  <mc:AlternateContent xmlns:mc="http://schemas.openxmlformats.org/markup-compatibility/2006" xmlns:p14="http://schemas.microsoft.com/office/powerpoint/2010/main">
    <mc:Choice Requires="p14">
      <p:transition spd="slow" p14:dur="2000" advTm="63331"/>
    </mc:Choice>
    <mc:Fallback xmlns="">
      <p:transition spd="slow" advTm="633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md type="call" cmd="playFrom(0.0)">
                                      <p:cBhvr>
                                        <p:cTn id="7" dur="1" fill="hold"/>
                                        <p:tgtEl>
                                          <p:spTgt spid="5"/>
                                        </p:tgtEl>
                                      </p:cBhvr>
                                    </p:cmd>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9"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98676E-CE42-4FDA-A9DE-61B009B5A664}"/>
              </a:ext>
            </a:extLst>
          </p:cNvPr>
          <p:cNvGrpSpPr/>
          <p:nvPr/>
        </p:nvGrpSpPr>
        <p:grpSpPr>
          <a:xfrm>
            <a:off x="123882" y="163830"/>
            <a:ext cx="5737657" cy="2216728"/>
            <a:chOff x="314382" y="-84273"/>
            <a:chExt cx="5737657" cy="2216728"/>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5ED6631-1046-415A-8FBD-CEFC0ECDA1C3}"/>
                    </a:ext>
                  </a:extLst>
                </p:cNvPr>
                <p:cNvSpPr txBox="1"/>
                <p:nvPr/>
              </p:nvSpPr>
              <p:spPr>
                <a:xfrm>
                  <a:off x="314382" y="624350"/>
                  <a:ext cx="5737657"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600" b="0" i="1" smtClean="0">
                            <a:solidFill>
                              <a:schemeClr val="tx1"/>
                            </a:solidFill>
                            <a:latin typeface="Cambria Math" panose="02040503050406030204" pitchFamily="18" charset="0"/>
                          </a:rPr>
                          <m:t>𝑐</m:t>
                        </m:r>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𝑡</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b="0" i="1" smtClean="0">
                                <a:latin typeface="Cambria Math" panose="02040503050406030204" pitchFamily="18" charset="0"/>
                              </a:rPr>
                              <m:t>𝛾</m:t>
                            </m:r>
                          </m:e>
                          <m:sub>
                            <m:r>
                              <a:rPr lang="en-US" sz="4600" b="0" i="1" smtClean="0">
                                <a:solidFill>
                                  <a:srgbClr val="7030A0"/>
                                </a:solidFill>
                                <a:latin typeface="Cambria Math" panose="02040503050406030204" pitchFamily="18" charset="0"/>
                              </a:rPr>
                              <m:t>𝑣</m:t>
                            </m:r>
                          </m:sub>
                        </m:sSub>
                        <m:d>
                          <m:dPr>
                            <m:ctrlPr>
                              <a:rPr lang="en-US" sz="4600" b="0" i="1" smtClean="0">
                                <a:latin typeface="Cambria Math" panose="02040503050406030204" pitchFamily="18" charset="0"/>
                              </a:rPr>
                            </m:ctrlPr>
                          </m:dPr>
                          <m:e>
                            <m:r>
                              <a:rPr lang="en-US" sz="4600" b="0" i="1" smtClean="0">
                                <a:latin typeface="Cambria Math" panose="02040503050406030204" pitchFamily="18" charset="0"/>
                              </a:rPr>
                              <m:t>        </m:t>
                            </m:r>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sSub>
                              <m:sSubPr>
                                <m:ctrlPr>
                                  <a:rPr lang="en-US" sz="4600" b="0" i="1" smtClean="0">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b="0" i="1" smtClean="0">
                                    <a:solidFill>
                                      <a:srgbClr val="7030A0"/>
                                    </a:solidFill>
                                    <a:latin typeface="Cambria Math" panose="02040503050406030204" pitchFamily="18" charset="0"/>
                                  </a:rPr>
                                  <m:t>𝑣</m:t>
                                </m:r>
                              </m:sub>
                            </m:sSub>
                            <m:r>
                              <a:rPr lang="en-US" sz="4600" i="1">
                                <a:solidFill>
                                  <a:srgbClr val="0070C0"/>
                                </a:solidFill>
                                <a:latin typeface="Cambria Math" panose="02040503050406030204" pitchFamily="18" charset="0"/>
                              </a:rPr>
                              <m:t>𝑥</m:t>
                            </m:r>
                          </m:e>
                        </m:d>
                      </m:oMath>
                    </m:oMathPara>
                  </a14:m>
                  <a:endParaRPr lang="en-US" sz="4600" b="0" dirty="0"/>
                </a:p>
                <a:p>
                  <a:pPr/>
                  <a14:m>
                    <m:oMathPara xmlns:m="http://schemas.openxmlformats.org/officeDocument/2006/math">
                      <m:oMathParaPr>
                        <m:jc m:val="left"/>
                      </m:oMathParaPr>
                      <m:oMath xmlns:m="http://schemas.openxmlformats.org/officeDocument/2006/math">
                        <m:r>
                          <a:rPr lang="en-US" sz="4600" b="0" i="1" smtClean="0">
                            <a:solidFill>
                              <a:srgbClr val="FF0000"/>
                            </a:solidFill>
                            <a:latin typeface="Cambria Math" panose="02040503050406030204" pitchFamily="18" charset="0"/>
                          </a:rPr>
                          <m:t>  </m:t>
                        </m:r>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𝑥</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i="1">
                                <a:latin typeface="Cambria Math" panose="02040503050406030204" pitchFamily="18" charset="0"/>
                              </a:rPr>
                              <m:t>𝛾</m:t>
                            </m:r>
                          </m:e>
                          <m:sub>
                            <m:r>
                              <a:rPr lang="en-US" sz="4600" b="0" i="1" smtClean="0">
                                <a:solidFill>
                                  <a:srgbClr val="7030A0"/>
                                </a:solidFill>
                                <a:latin typeface="Cambria Math" panose="02040503050406030204" pitchFamily="18" charset="0"/>
                              </a:rPr>
                              <m:t>𝑣</m:t>
                            </m:r>
                          </m:sub>
                        </m:sSub>
                        <m:d>
                          <m:dPr>
                            <m:ctrlPr>
                              <a:rPr lang="en-US" sz="4600" i="1">
                                <a:latin typeface="Cambria Math" panose="02040503050406030204" pitchFamily="18" charset="0"/>
                              </a:rPr>
                            </m:ctrlPr>
                          </m:dPr>
                          <m:e>
                            <m:r>
                              <a:rPr lang="en-US" sz="4600" i="1">
                                <a:latin typeface="Cambria Math" panose="02040503050406030204" pitchFamily="18" charset="0"/>
                              </a:rPr>
                              <m:t>−</m:t>
                            </m:r>
                            <m:sSub>
                              <m:sSubPr>
                                <m:ctrlPr>
                                  <a:rPr lang="en-US" sz="4600" b="0" i="1" smtClean="0">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b="0" i="1" smtClean="0">
                                    <a:solidFill>
                                      <a:srgbClr val="7030A0"/>
                                    </a:solidFill>
                                    <a:latin typeface="Cambria Math" panose="02040503050406030204" pitchFamily="18" charset="0"/>
                                  </a:rPr>
                                  <m:t>𝑣</m:t>
                                </m:r>
                              </m:sub>
                            </m:sSub>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  </m:t>
                            </m:r>
                            <m:r>
                              <a:rPr lang="en-US" sz="4600" b="0" i="1" smtClean="0">
                                <a:latin typeface="Cambria Math" panose="02040503050406030204" pitchFamily="18" charset="0"/>
                              </a:rPr>
                              <m:t>  </m:t>
                            </m:r>
                            <m:r>
                              <a:rPr lang="en-US" sz="4600" i="1">
                                <a:solidFill>
                                  <a:srgbClr val="0070C0"/>
                                </a:solidFill>
                                <a:latin typeface="Cambria Math" panose="02040503050406030204" pitchFamily="18" charset="0"/>
                              </a:rPr>
                              <m:t>𝑥</m:t>
                            </m:r>
                          </m:e>
                        </m:d>
                      </m:oMath>
                    </m:oMathPara>
                  </a14:m>
                  <a:endParaRPr lang="en-CA" sz="4600" dirty="0"/>
                </a:p>
              </p:txBody>
            </p:sp>
          </mc:Choice>
          <mc:Fallback xmlns="">
            <p:sp>
              <p:nvSpPr>
                <p:cNvPr id="3" name="TextBox 2">
                  <a:extLst>
                    <a:ext uri="{FF2B5EF4-FFF2-40B4-BE49-F238E27FC236}">
                      <a16:creationId xmlns:a16="http://schemas.microsoft.com/office/drawing/2014/main" id="{65ED6631-1046-415A-8FBD-CEFC0ECDA1C3}"/>
                    </a:ext>
                  </a:extLst>
                </p:cNvPr>
                <p:cNvSpPr txBox="1">
                  <a:spLocks noRot="1" noChangeAspect="1" noMove="1" noResize="1" noEditPoints="1" noAdjustHandles="1" noChangeArrowheads="1" noChangeShapeType="1" noTextEdit="1"/>
                </p:cNvSpPr>
                <p:nvPr/>
              </p:nvSpPr>
              <p:spPr>
                <a:xfrm>
                  <a:off x="314382" y="624350"/>
                  <a:ext cx="5737657" cy="1508105"/>
                </a:xfrm>
                <a:prstGeom prst="rect">
                  <a:avLst/>
                </a:prstGeom>
                <a:blipFill>
                  <a:blip r:embed="rId4"/>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061D98-36F4-470D-8261-005E4092C058}"/>
                    </a:ext>
                  </a:extLst>
                </p:cNvPr>
                <p:cNvSpPr txBox="1"/>
                <p:nvPr/>
              </p:nvSpPr>
              <p:spPr>
                <a:xfrm>
                  <a:off x="314939" y="-84273"/>
                  <a:ext cx="3502177" cy="707886"/>
                </a:xfrm>
                <a:prstGeom prst="rect">
                  <a:avLst/>
                </a:prstGeom>
                <a:noFill/>
                <a:ln w="38100">
                  <a:solidFill>
                    <a:schemeClr val="tx1"/>
                  </a:solidFill>
                </a:ln>
              </p:spPr>
              <p:txBody>
                <a:bodyPr wrap="none" rtlCol="0">
                  <a:spAutoFit/>
                </a:bodyPr>
                <a:lstStyle/>
                <a:p>
                  <a:r>
                    <a:rPr lang="en-US" sz="4000" dirty="0"/>
                    <a:t>Einstein </a:t>
                  </a:r>
                  <a14:m>
                    <m:oMath xmlns:m="http://schemas.openxmlformats.org/officeDocument/2006/math">
                      <m:r>
                        <a:rPr lang="en-US" sz="4000" i="1">
                          <a:latin typeface="Cambria Math" panose="02040503050406030204" pitchFamily="18" charset="0"/>
                        </a:rPr>
                        <m:t>→</m:t>
                      </m:r>
                    </m:oMath>
                  </a14:m>
                  <a:r>
                    <a:rPr lang="en-CA" sz="4000" dirty="0"/>
                    <a:t> Train</a:t>
                  </a:r>
                </a:p>
              </p:txBody>
            </p:sp>
          </mc:Choice>
          <mc:Fallback xmlns="">
            <p:sp>
              <p:nvSpPr>
                <p:cNvPr id="4" name="TextBox 3">
                  <a:extLst>
                    <a:ext uri="{FF2B5EF4-FFF2-40B4-BE49-F238E27FC236}">
                      <a16:creationId xmlns:a16="http://schemas.microsoft.com/office/drawing/2014/main" id="{C9061D98-36F4-470D-8261-005E4092C058}"/>
                    </a:ext>
                  </a:extLst>
                </p:cNvPr>
                <p:cNvSpPr txBox="1">
                  <a:spLocks noRot="1" noChangeAspect="1" noMove="1" noResize="1" noEditPoints="1" noAdjustHandles="1" noChangeArrowheads="1" noChangeShapeType="1" noTextEdit="1"/>
                </p:cNvSpPr>
                <p:nvPr/>
              </p:nvSpPr>
              <p:spPr>
                <a:xfrm>
                  <a:off x="314939" y="-84273"/>
                  <a:ext cx="3502177" cy="707886"/>
                </a:xfrm>
                <a:prstGeom prst="rect">
                  <a:avLst/>
                </a:prstGeom>
                <a:blipFill>
                  <a:blip r:embed="rId5"/>
                  <a:stretch>
                    <a:fillRect l="-5508" t="-12295" r="-4647" b="-31967"/>
                  </a:stretch>
                </a:blipFill>
                <a:ln w="38100">
                  <a:solidFill>
                    <a:schemeClr val="tx1"/>
                  </a:solidFill>
                </a:ln>
              </p:spPr>
              <p:txBody>
                <a:bodyPr/>
                <a:lstStyle/>
                <a:p>
                  <a:r>
                    <a:rPr lang="en-CA">
                      <a:noFill/>
                    </a:rPr>
                    <a:t> </a:t>
                  </a:r>
                </a:p>
              </p:txBody>
            </p:sp>
          </mc:Fallback>
        </mc:AlternateContent>
      </p:grpSp>
      <p:grpSp>
        <p:nvGrpSpPr>
          <p:cNvPr id="11" name="Group 10">
            <a:extLst>
              <a:ext uri="{FF2B5EF4-FFF2-40B4-BE49-F238E27FC236}">
                <a16:creationId xmlns:a16="http://schemas.microsoft.com/office/drawing/2014/main" id="{E60BA180-64DA-4EB6-82DA-1078305F6105}"/>
              </a:ext>
            </a:extLst>
          </p:cNvPr>
          <p:cNvGrpSpPr/>
          <p:nvPr/>
        </p:nvGrpSpPr>
        <p:grpSpPr>
          <a:xfrm>
            <a:off x="6184713" y="175554"/>
            <a:ext cx="5913503" cy="2216728"/>
            <a:chOff x="314382" y="-84273"/>
            <a:chExt cx="5913503" cy="2216728"/>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7851A35-C14B-4F7E-88CA-967FA2578D0E}"/>
                    </a:ext>
                  </a:extLst>
                </p:cNvPr>
                <p:cNvSpPr txBox="1"/>
                <p:nvPr/>
              </p:nvSpPr>
              <p:spPr>
                <a:xfrm>
                  <a:off x="314382" y="624350"/>
                  <a:ext cx="5913503"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600" i="1">
                            <a:latin typeface="Cambria Math" panose="02040503050406030204" pitchFamily="18" charset="0"/>
                          </a:rPr>
                          <m:t>𝑐</m:t>
                        </m:r>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𝑡</m:t>
                            </m:r>
                          </m:e>
                        </m:acc>
                        <m:r>
                          <a:rPr lang="en-US" sz="4600" i="1">
                            <a:latin typeface="Cambria Math" panose="02040503050406030204" pitchFamily="18" charset="0"/>
                          </a:rPr>
                          <m:t>=</m:t>
                        </m:r>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chemeClr val="accent4">
                                    <a:lumMod val="75000"/>
                                  </a:schemeClr>
                                </a:solidFill>
                                <a:latin typeface="Cambria Math" panose="02040503050406030204" pitchFamily="18" charset="0"/>
                              </a:rPr>
                              <m:t>𝑢</m:t>
                            </m:r>
                          </m:sub>
                        </m:sSub>
                        <m:d>
                          <m:dPr>
                            <m:ctrlPr>
                              <a:rPr lang="en-US" sz="4600" i="1">
                                <a:latin typeface="Cambria Math" panose="02040503050406030204" pitchFamily="18" charset="0"/>
                              </a:rPr>
                            </m:ctrlPr>
                          </m:dPr>
                          <m:e>
                            <m:r>
                              <a:rPr lang="en-US" sz="4600" i="1">
                                <a:latin typeface="Cambria Math" panose="02040503050406030204" pitchFamily="18" charset="0"/>
                              </a:rPr>
                              <m:t>         </m:t>
                            </m:r>
                            <m:r>
                              <a:rPr lang="en-US" sz="4600" i="1">
                                <a:latin typeface="Cambria Math" panose="02040503050406030204" pitchFamily="18" charset="0"/>
                              </a:rPr>
                              <m:t>𝑐</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m:t>
                            </m:r>
                            <m:sSub>
                              <m:sSubPr>
                                <m:ctrlPr>
                                  <a:rPr lang="en-US" sz="4600" i="1">
                                    <a:solidFill>
                                      <a:schemeClr val="accent4">
                                        <a:lumMod val="75000"/>
                                      </a:schemeClr>
                                    </a:solidFill>
                                    <a:latin typeface="Cambria Math" panose="02040503050406030204" pitchFamily="18" charset="0"/>
                                  </a:rPr>
                                </m:ctrlPr>
                              </m:sSubPr>
                              <m:e>
                                <m:r>
                                  <a:rPr lang="en-US" sz="4600" i="1">
                                    <a:solidFill>
                                      <a:schemeClr val="accent4">
                                        <a:lumMod val="75000"/>
                                      </a:schemeClr>
                                    </a:solidFill>
                                    <a:latin typeface="Cambria Math" panose="02040503050406030204" pitchFamily="18" charset="0"/>
                                  </a:rPr>
                                  <m:t>𝛽</m:t>
                                </m:r>
                              </m:e>
                              <m:sub>
                                <m:r>
                                  <a:rPr lang="en-US" sz="4600" i="1">
                                    <a:solidFill>
                                      <a:schemeClr val="accent4">
                                        <a:lumMod val="75000"/>
                                      </a:schemeClr>
                                    </a:solidFill>
                                    <a:latin typeface="Cambria Math" panose="02040503050406030204" pitchFamily="18" charset="0"/>
                                  </a:rPr>
                                  <m:t>𝑢</m:t>
                                </m:r>
                              </m:sub>
                            </m:sSub>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d>
                      </m:oMath>
                    </m:oMathPara>
                  </a14:m>
                  <a:endParaRPr lang="en-US" sz="4600" dirty="0"/>
                </a:p>
                <a:p>
                  <a:pPr/>
                  <a14:m>
                    <m:oMathPara xmlns:m="http://schemas.openxmlformats.org/officeDocument/2006/math">
                      <m:oMathParaPr>
                        <m:jc m:val="left"/>
                      </m:oMathParaPr>
                      <m:oMath xmlns:m="http://schemas.openxmlformats.org/officeDocument/2006/math">
                        <m:r>
                          <a:rPr lang="en-US" sz="4600" i="1">
                            <a:solidFill>
                              <a:srgbClr val="FF0000"/>
                            </a:solidFill>
                            <a:latin typeface="Cambria Math" panose="02040503050406030204" pitchFamily="18" charset="0"/>
                          </a:rPr>
                          <m:t>  </m:t>
                        </m:r>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r>
                          <a:rPr lang="en-US" sz="4600" i="1">
                            <a:latin typeface="Cambria Math" panose="02040503050406030204" pitchFamily="18" charset="0"/>
                          </a:rPr>
                          <m:t>=</m:t>
                        </m:r>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chemeClr val="accent4">
                                    <a:lumMod val="75000"/>
                                  </a:schemeClr>
                                </a:solidFill>
                                <a:latin typeface="Cambria Math" panose="02040503050406030204" pitchFamily="18" charset="0"/>
                              </a:rPr>
                              <m:t>𝑢</m:t>
                            </m:r>
                          </m:sub>
                        </m:sSub>
                        <m:d>
                          <m:dPr>
                            <m:ctrlPr>
                              <a:rPr lang="en-US" sz="4600" i="1">
                                <a:latin typeface="Cambria Math" panose="02040503050406030204" pitchFamily="18" charset="0"/>
                              </a:rPr>
                            </m:ctrlPr>
                          </m:dPr>
                          <m:e>
                            <m:r>
                              <a:rPr lang="en-US" sz="4600" i="1">
                                <a:latin typeface="Cambria Math" panose="02040503050406030204" pitchFamily="18" charset="0"/>
                              </a:rPr>
                              <m:t>−</m:t>
                            </m:r>
                            <m:sSub>
                              <m:sSubPr>
                                <m:ctrlPr>
                                  <a:rPr lang="en-US" sz="4600" i="1">
                                    <a:solidFill>
                                      <a:schemeClr val="accent4">
                                        <a:lumMod val="75000"/>
                                      </a:schemeClr>
                                    </a:solidFill>
                                    <a:latin typeface="Cambria Math" panose="02040503050406030204" pitchFamily="18" charset="0"/>
                                  </a:rPr>
                                </m:ctrlPr>
                              </m:sSubPr>
                              <m:e>
                                <m:r>
                                  <a:rPr lang="en-US" sz="4600" i="1">
                                    <a:solidFill>
                                      <a:schemeClr val="accent4">
                                        <a:lumMod val="75000"/>
                                      </a:schemeClr>
                                    </a:solidFill>
                                    <a:latin typeface="Cambria Math" panose="02040503050406030204" pitchFamily="18" charset="0"/>
                                  </a:rPr>
                                  <m:t>𝛽</m:t>
                                </m:r>
                              </m:e>
                              <m:sub>
                                <m:r>
                                  <a:rPr lang="en-US" sz="4600" i="1">
                                    <a:solidFill>
                                      <a:schemeClr val="accent4">
                                        <a:lumMod val="75000"/>
                                      </a:schemeClr>
                                    </a:solidFill>
                                    <a:latin typeface="Cambria Math" panose="02040503050406030204" pitchFamily="18" charset="0"/>
                                  </a:rPr>
                                  <m:t>𝑢</m:t>
                                </m:r>
                              </m:sub>
                            </m:sSub>
                            <m:r>
                              <a:rPr lang="en-US" sz="4600" i="1">
                                <a:latin typeface="Cambria Math" panose="02040503050406030204" pitchFamily="18" charset="0"/>
                              </a:rPr>
                              <m:t>𝑐</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     </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d>
                      </m:oMath>
                    </m:oMathPara>
                  </a14:m>
                  <a:endParaRPr lang="en-CA" sz="4600" dirty="0"/>
                </a:p>
              </p:txBody>
            </p:sp>
          </mc:Choice>
          <mc:Fallback xmlns="">
            <p:sp>
              <p:nvSpPr>
                <p:cNvPr id="12" name="TextBox 11">
                  <a:extLst>
                    <a:ext uri="{FF2B5EF4-FFF2-40B4-BE49-F238E27FC236}">
                      <a16:creationId xmlns:a16="http://schemas.microsoft.com/office/drawing/2014/main" id="{F7851A35-C14B-4F7E-88CA-967FA2578D0E}"/>
                    </a:ext>
                  </a:extLst>
                </p:cNvPr>
                <p:cNvSpPr txBox="1">
                  <a:spLocks noRot="1" noChangeAspect="1" noMove="1" noResize="1" noEditPoints="1" noAdjustHandles="1" noChangeArrowheads="1" noChangeShapeType="1" noTextEdit="1"/>
                </p:cNvSpPr>
                <p:nvPr/>
              </p:nvSpPr>
              <p:spPr>
                <a:xfrm>
                  <a:off x="314382" y="624350"/>
                  <a:ext cx="5913503" cy="1508105"/>
                </a:xfrm>
                <a:prstGeom prst="rect">
                  <a:avLst/>
                </a:prstGeom>
                <a:blipFill>
                  <a:blip r:embed="rId6"/>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3A4159C-0993-4A84-9938-F6E02A237502}"/>
                    </a:ext>
                  </a:extLst>
                </p:cNvPr>
                <p:cNvSpPr txBox="1"/>
                <p:nvPr/>
              </p:nvSpPr>
              <p:spPr>
                <a:xfrm>
                  <a:off x="314939" y="-84273"/>
                  <a:ext cx="3069879" cy="707886"/>
                </a:xfrm>
                <a:prstGeom prst="rect">
                  <a:avLst/>
                </a:prstGeom>
                <a:noFill/>
                <a:ln w="38100">
                  <a:solidFill>
                    <a:schemeClr val="tx1"/>
                  </a:solidFill>
                </a:ln>
              </p:spPr>
              <p:txBody>
                <a:bodyPr wrap="none" rtlCol="0">
                  <a:spAutoFit/>
                </a:bodyPr>
                <a:lstStyle/>
                <a:p>
                  <a:r>
                    <a:rPr lang="en-US" sz="4000" dirty="0"/>
                    <a:t>Train </a:t>
                  </a:r>
                  <a14:m>
                    <m:oMath xmlns:m="http://schemas.openxmlformats.org/officeDocument/2006/math">
                      <m:r>
                        <a:rPr lang="en-US" sz="4000" i="1">
                          <a:latin typeface="Cambria Math" panose="02040503050406030204" pitchFamily="18" charset="0"/>
                        </a:rPr>
                        <m:t>→</m:t>
                      </m:r>
                    </m:oMath>
                  </a14:m>
                  <a:r>
                    <a:rPr lang="en-CA" sz="4000" dirty="0"/>
                    <a:t> Bullet</a:t>
                  </a:r>
                </a:p>
              </p:txBody>
            </p:sp>
          </mc:Choice>
          <mc:Fallback xmlns="">
            <p:sp>
              <p:nvSpPr>
                <p:cNvPr id="13" name="TextBox 12">
                  <a:extLst>
                    <a:ext uri="{FF2B5EF4-FFF2-40B4-BE49-F238E27FC236}">
                      <a16:creationId xmlns:a16="http://schemas.microsoft.com/office/drawing/2014/main" id="{63A4159C-0993-4A84-9938-F6E02A237502}"/>
                    </a:ext>
                  </a:extLst>
                </p:cNvPr>
                <p:cNvSpPr txBox="1">
                  <a:spLocks noRot="1" noChangeAspect="1" noMove="1" noResize="1" noEditPoints="1" noAdjustHandles="1" noChangeArrowheads="1" noChangeShapeType="1" noTextEdit="1"/>
                </p:cNvSpPr>
                <p:nvPr/>
              </p:nvSpPr>
              <p:spPr>
                <a:xfrm>
                  <a:off x="314939" y="-84273"/>
                  <a:ext cx="3069879" cy="707886"/>
                </a:xfrm>
                <a:prstGeom prst="rect">
                  <a:avLst/>
                </a:prstGeom>
                <a:blipFill>
                  <a:blip r:embed="rId7"/>
                  <a:stretch>
                    <a:fillRect l="-6483" t="-12295" r="-5501" b="-31967"/>
                  </a:stretch>
                </a:blipFill>
                <a:ln w="38100">
                  <a:solidFill>
                    <a:schemeClr val="tx1"/>
                  </a:solidFill>
                </a:ln>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D87E3E9-EE5D-4F0C-957C-DBAA09C2F04D}"/>
                  </a:ext>
                </a:extLst>
              </p:cNvPr>
              <p:cNvSpPr txBox="1"/>
              <p:nvPr/>
            </p:nvSpPr>
            <p:spPr>
              <a:xfrm>
                <a:off x="311451" y="2680739"/>
                <a:ext cx="10794699" cy="3998787"/>
              </a:xfrm>
              <a:prstGeom prst="rect">
                <a:avLst/>
              </a:prstGeom>
              <a:noFill/>
              <a:ln w="38100">
                <a:noFill/>
              </a:ln>
            </p:spPr>
            <p:txBody>
              <a:bodyPr wrap="square" rtlCol="0">
                <a:spAutoFit/>
              </a:bodyPr>
              <a:lstStyle/>
              <a:p>
                <a:pPr>
                  <a:spcAft>
                    <a:spcPts val="2000"/>
                  </a:spcAft>
                </a:pPr>
                <a14:m>
                  <m:oMathPara xmlns:m="http://schemas.openxmlformats.org/officeDocument/2006/math">
                    <m:oMathParaPr>
                      <m:jc m:val="left"/>
                    </m:oMathParaPr>
                    <m:oMath xmlns:m="http://schemas.openxmlformats.org/officeDocument/2006/math">
                      <m:r>
                        <a:rPr lang="en-US" sz="4600" b="0" i="1" smtClean="0">
                          <a:solidFill>
                            <a:schemeClr val="tx1"/>
                          </a:solidFill>
                          <a:latin typeface="Cambria Math" panose="02040503050406030204" pitchFamily="18" charset="0"/>
                        </a:rPr>
                        <m:t>𝑐</m:t>
                      </m:r>
                      <m:acc>
                        <m:accPr>
                          <m:chr m:val="̆"/>
                          <m:ctrlPr>
                            <a:rPr lang="en-US" sz="4600" b="0" i="1" smtClean="0">
                              <a:solidFill>
                                <a:srgbClr val="00B050"/>
                              </a:solidFill>
                              <a:latin typeface="Cambria Math" panose="02040503050406030204" pitchFamily="18" charset="0"/>
                            </a:rPr>
                          </m:ctrlPr>
                        </m:accPr>
                        <m:e>
                          <m:r>
                            <a:rPr lang="en-US" sz="4600" b="0" i="1" smtClean="0">
                              <a:solidFill>
                                <a:srgbClr val="00B050"/>
                              </a:solidFill>
                              <a:latin typeface="Cambria Math" panose="02040503050406030204" pitchFamily="18" charset="0"/>
                            </a:rPr>
                            <m:t>𝑡</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b="0" i="1" smtClean="0">
                              <a:latin typeface="Cambria Math" panose="02040503050406030204" pitchFamily="18" charset="0"/>
                            </a:rPr>
                            <m:t>𝛾</m:t>
                          </m:r>
                        </m:e>
                        <m:sub>
                          <m:r>
                            <a:rPr lang="en-US" sz="4600" b="0" i="1" smtClean="0">
                              <a:solidFill>
                                <a:srgbClr val="CC9B00"/>
                              </a:solidFill>
                              <a:latin typeface="Cambria Math" panose="02040503050406030204" pitchFamily="18" charset="0"/>
                            </a:rPr>
                            <m:t>𝑢</m:t>
                          </m:r>
                        </m:sub>
                      </m:sSub>
                      <m:d>
                        <m:dPr>
                          <m:ctrlPr>
                            <a:rPr lang="en-US" sz="4600" b="0" i="1" smtClean="0">
                              <a:latin typeface="Cambria Math" panose="02040503050406030204" pitchFamily="18" charset="0"/>
                            </a:rPr>
                          </m:ctrlPr>
                        </m:dPr>
                        <m:e>
                          <m:r>
                            <a:rPr lang="en-US" sz="4600" i="1">
                              <a:latin typeface="Cambria Math" panose="02040503050406030204" pitchFamily="18" charset="0"/>
                            </a:rPr>
                            <m:t>𝑐</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m:t>
                          </m:r>
                          <m:sSub>
                            <m:sSubPr>
                              <m:ctrlPr>
                                <a:rPr lang="en-US" sz="4600" b="0" i="1" smtClean="0">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b="0" i="1" smtClean="0">
                                  <a:solidFill>
                                    <a:srgbClr val="CC9B00"/>
                                  </a:solidFill>
                                  <a:latin typeface="Cambria Math" panose="02040503050406030204" pitchFamily="18" charset="0"/>
                                </a:rPr>
                                <m:t>𝑢</m:t>
                              </m:r>
                            </m:sub>
                          </m:sSub>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d>
                    </m:oMath>
                  </m:oMathPara>
                </a14:m>
                <a:endParaRPr lang="en-US" sz="4600" b="0" dirty="0"/>
              </a:p>
              <a:p>
                <a:pPr>
                  <a:spcAft>
                    <a:spcPts val="2000"/>
                  </a:spcAft>
                </a:pPr>
                <a14:m>
                  <m:oMathPara xmlns:m="http://schemas.openxmlformats.org/officeDocument/2006/math">
                    <m:oMathParaPr>
                      <m:jc m:val="left"/>
                    </m:oMathParaPr>
                    <m:oMath xmlns:m="http://schemas.openxmlformats.org/officeDocument/2006/math">
                      <m:r>
                        <a:rPr lang="en-US" sz="4600" i="1">
                          <a:latin typeface="Cambria Math" panose="02040503050406030204" pitchFamily="18" charset="0"/>
                        </a:rPr>
                        <m:t>𝑐</m:t>
                      </m:r>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𝑡</m:t>
                          </m:r>
                        </m:e>
                      </m:acc>
                      <m:r>
                        <a:rPr lang="en-US" sz="4600" i="1">
                          <a:latin typeface="Cambria Math" panose="02040503050406030204" pitchFamily="18" charset="0"/>
                        </a:rPr>
                        <m:t>=</m:t>
                      </m:r>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CC9B00"/>
                              </a:solidFill>
                              <a:latin typeface="Cambria Math" panose="02040503050406030204" pitchFamily="18" charset="0"/>
                            </a:rPr>
                            <m:t>𝑢</m:t>
                          </m:r>
                        </m:sub>
                      </m:sSub>
                      <m:d>
                        <m:dPr>
                          <m:ctrlPr>
                            <a:rPr lang="en-US" sz="4600" i="1">
                              <a:latin typeface="Cambria Math" panose="02040503050406030204" pitchFamily="18" charset="0"/>
                            </a:rPr>
                          </m:ctrlPr>
                        </m:dPr>
                        <m:e>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7030A0"/>
                                  </a:solidFill>
                                  <a:latin typeface="Cambria Math" panose="02040503050406030204" pitchFamily="18" charset="0"/>
                                </a:rPr>
                                <m:t>𝑣</m:t>
                              </m:r>
                            </m:sub>
                          </m:sSub>
                          <m:d>
                            <m:dPr>
                              <m:ctrlPr>
                                <a:rPr lang="en-US" sz="4600" i="1">
                                  <a:latin typeface="Cambria Math" panose="02040503050406030204" pitchFamily="18" charset="0"/>
                                </a:rPr>
                              </m:ctrlPr>
                            </m:dPr>
                            <m:e>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r>
                                <a:rPr lang="en-US" sz="4600" i="1">
                                  <a:solidFill>
                                    <a:srgbClr val="0070C0"/>
                                  </a:solidFill>
                                  <a:latin typeface="Cambria Math" panose="02040503050406030204" pitchFamily="18" charset="0"/>
                                </a:rPr>
                                <m:t>𝑥</m:t>
                              </m:r>
                            </m:e>
                          </m:d>
                          <m:r>
                            <a:rPr lang="en-US" sz="4600" i="1">
                              <a:latin typeface="Cambria Math" panose="02040503050406030204" pitchFamily="18" charset="0"/>
                            </a:rPr>
                            <m:t>−</m:t>
                          </m:r>
                          <m:sSub>
                            <m:sSubPr>
                              <m:ctrlPr>
                                <a:rPr lang="en-US" sz="4600" i="1">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i="1">
                                  <a:solidFill>
                                    <a:srgbClr val="CC9B00"/>
                                  </a:solidFill>
                                  <a:latin typeface="Cambria Math" panose="02040503050406030204" pitchFamily="18" charset="0"/>
                                </a:rPr>
                                <m:t>𝑢</m:t>
                              </m:r>
                            </m:sub>
                          </m:sSub>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7030A0"/>
                                  </a:solidFill>
                                  <a:latin typeface="Cambria Math" panose="02040503050406030204" pitchFamily="18" charset="0"/>
                                </a:rPr>
                                <m:t>𝑣</m:t>
                              </m:r>
                            </m:sub>
                          </m:sSub>
                          <m:d>
                            <m:dPr>
                              <m:ctrlPr>
                                <a:rPr lang="en-US" sz="4600" i="1">
                                  <a:latin typeface="Cambria Math" panose="02040503050406030204" pitchFamily="18" charset="0"/>
                                </a:rPr>
                              </m:ctrlPr>
                            </m:dPr>
                            <m:e>
                              <m:r>
                                <a:rPr lang="en-US" sz="4600" i="1">
                                  <a:latin typeface="Cambria Math" panose="02040503050406030204" pitchFamily="18" charset="0"/>
                                </a:rPr>
                                <m:t>−</m:t>
                              </m:r>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b="0" i="1" smtClean="0">
                                  <a:solidFill>
                                    <a:srgbClr val="0070C0"/>
                                  </a:solidFill>
                                  <a:latin typeface="Cambria Math" panose="02040503050406030204" pitchFamily="18" charset="0"/>
                                </a:rPr>
                                <m:t> </m:t>
                              </m:r>
                              <m:r>
                                <a:rPr lang="en-US" sz="4600" i="1" smtClean="0">
                                  <a:latin typeface="Cambria Math" panose="02040503050406030204" pitchFamily="18" charset="0"/>
                                </a:rPr>
                                <m:t>+</m:t>
                              </m:r>
                              <m:r>
                                <a:rPr lang="en-US" sz="4600" i="1">
                                  <a:solidFill>
                                    <a:srgbClr val="0070C0"/>
                                  </a:solidFill>
                                  <a:latin typeface="Cambria Math" panose="02040503050406030204" pitchFamily="18" charset="0"/>
                                </a:rPr>
                                <m:t>𝑥</m:t>
                              </m:r>
                            </m:e>
                          </m:d>
                        </m:e>
                      </m:d>
                    </m:oMath>
                  </m:oMathPara>
                </a14:m>
                <a:endParaRPr lang="en-US" sz="4600" dirty="0"/>
              </a:p>
              <a:p>
                <a:pPr>
                  <a:spcAft>
                    <a:spcPts val="2000"/>
                  </a:spcAft>
                </a:pPr>
                <a14:m>
                  <m:oMathPara xmlns:m="http://schemas.openxmlformats.org/officeDocument/2006/math">
                    <m:oMathParaPr>
                      <m:jc m:val="left"/>
                    </m:oMathParaPr>
                    <m:oMath xmlns:m="http://schemas.openxmlformats.org/officeDocument/2006/math">
                      <m:r>
                        <a:rPr lang="en-US" sz="4600" i="1">
                          <a:latin typeface="Cambria Math" panose="02040503050406030204" pitchFamily="18" charset="0"/>
                        </a:rPr>
                        <m:t>𝑐</m:t>
                      </m:r>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𝑡</m:t>
                          </m:r>
                        </m:e>
                      </m:acc>
                      <m:r>
                        <a:rPr lang="en-US" sz="4600" i="1">
                          <a:latin typeface="Cambria Math" panose="02040503050406030204" pitchFamily="18" charset="0"/>
                        </a:rPr>
                        <m:t>=</m:t>
                      </m:r>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CC9B00"/>
                              </a:solidFill>
                              <a:latin typeface="Cambria Math" panose="02040503050406030204" pitchFamily="18" charset="0"/>
                            </a:rPr>
                            <m:t>𝑢</m:t>
                          </m:r>
                        </m:sub>
                      </m:sSub>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7030A0"/>
                              </a:solidFill>
                              <a:latin typeface="Cambria Math" panose="02040503050406030204" pitchFamily="18" charset="0"/>
                            </a:rPr>
                            <m:t>𝑣</m:t>
                          </m:r>
                        </m:sub>
                      </m:sSub>
                      <m:d>
                        <m:dPr>
                          <m:ctrlPr>
                            <a:rPr lang="en-US" sz="4600" i="1">
                              <a:latin typeface="Cambria Math" panose="02040503050406030204" pitchFamily="18" charset="0"/>
                            </a:rPr>
                          </m:ctrlPr>
                        </m:dPr>
                        <m:e>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r>
                            <a:rPr lang="en-US" sz="4600" i="1">
                              <a:solidFill>
                                <a:srgbClr val="0070C0"/>
                              </a:solidFill>
                              <a:latin typeface="Cambria Math" panose="02040503050406030204" pitchFamily="18" charset="0"/>
                            </a:rPr>
                            <m:t>𝑥</m:t>
                          </m:r>
                          <m:r>
                            <a:rPr lang="en-US" sz="4600" b="0" i="1" smtClean="0">
                              <a:solidFill>
                                <a:schemeClr val="tx1"/>
                              </a:solidFill>
                              <a:latin typeface="Cambria Math" panose="02040503050406030204" pitchFamily="18" charset="0"/>
                            </a:rPr>
                            <m:t>+</m:t>
                          </m:r>
                          <m:sSub>
                            <m:sSubPr>
                              <m:ctrlPr>
                                <a:rPr lang="en-US" sz="4600" i="1">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i="1">
                                  <a:solidFill>
                                    <a:srgbClr val="CC9B00"/>
                                  </a:solidFill>
                                  <a:latin typeface="Cambria Math" panose="02040503050406030204" pitchFamily="18" charset="0"/>
                                </a:rPr>
                                <m:t>𝑢</m:t>
                              </m:r>
                            </m:sub>
                          </m:sSub>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sSub>
                            <m:sSubPr>
                              <m:ctrlPr>
                                <a:rPr lang="en-US" sz="4600" i="1">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i="1">
                                  <a:solidFill>
                                    <a:srgbClr val="CC9B00"/>
                                  </a:solidFill>
                                  <a:latin typeface="Cambria Math" panose="02040503050406030204" pitchFamily="18" charset="0"/>
                                </a:rPr>
                                <m:t>𝑢</m:t>
                              </m:r>
                            </m:sub>
                          </m:sSub>
                          <m:r>
                            <a:rPr lang="en-US" sz="4600" i="1">
                              <a:solidFill>
                                <a:srgbClr val="0070C0"/>
                              </a:solidFill>
                              <a:latin typeface="Cambria Math" panose="02040503050406030204" pitchFamily="18" charset="0"/>
                            </a:rPr>
                            <m:t>𝑥</m:t>
                          </m:r>
                        </m:e>
                      </m:d>
                    </m:oMath>
                  </m:oMathPara>
                </a14:m>
                <a:endParaRPr lang="en-US" sz="500" dirty="0"/>
              </a:p>
              <a:p>
                <a:endParaRPr lang="en-US" sz="8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4600" i="1">
                          <a:latin typeface="Cambria Math" panose="02040503050406030204" pitchFamily="18" charset="0"/>
                        </a:rPr>
                        <m:t>𝑐</m:t>
                      </m:r>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𝑡</m:t>
                          </m:r>
                        </m:e>
                      </m:acc>
                      <m:r>
                        <a:rPr lang="en-US" sz="4600" i="1">
                          <a:latin typeface="Cambria Math" panose="02040503050406030204" pitchFamily="18" charset="0"/>
                        </a:rPr>
                        <m:t>=</m:t>
                      </m:r>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CC9B00"/>
                              </a:solidFill>
                              <a:latin typeface="Cambria Math" panose="02040503050406030204" pitchFamily="18" charset="0"/>
                            </a:rPr>
                            <m:t>𝑢</m:t>
                          </m:r>
                        </m:sub>
                      </m:sSub>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7030A0"/>
                              </a:solidFill>
                              <a:latin typeface="Cambria Math" panose="02040503050406030204" pitchFamily="18" charset="0"/>
                            </a:rPr>
                            <m:t>𝑣</m:t>
                          </m:r>
                        </m:sub>
                      </m:sSub>
                      <m:d>
                        <m:dPr>
                          <m:ctrlPr>
                            <a:rPr lang="en-US" sz="4600" i="1">
                              <a:latin typeface="Cambria Math" panose="02040503050406030204" pitchFamily="18" charset="0"/>
                            </a:rPr>
                          </m:ctrlPr>
                        </m:dPr>
                        <m:e>
                          <m:d>
                            <m:dPr>
                              <m:ctrlPr>
                                <a:rPr lang="en-US" sz="4600" b="0" i="1" smtClean="0">
                                  <a:solidFill>
                                    <a:schemeClr val="tx1"/>
                                  </a:solidFill>
                                  <a:latin typeface="Cambria Math" panose="02040503050406030204" pitchFamily="18" charset="0"/>
                                </a:rPr>
                              </m:ctrlPr>
                            </m:dPr>
                            <m:e>
                              <m:r>
                                <a:rPr lang="en-US" sz="4600" b="0" i="1" smtClean="0">
                                  <a:solidFill>
                                    <a:schemeClr val="tx1"/>
                                  </a:solidFill>
                                  <a:latin typeface="Cambria Math" panose="02040503050406030204" pitchFamily="18" charset="0"/>
                                </a:rPr>
                                <m:t>1+</m:t>
                              </m:r>
                              <m:sSub>
                                <m:sSubPr>
                                  <m:ctrlPr>
                                    <a:rPr lang="en-US" sz="4600" i="1">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i="1">
                                      <a:solidFill>
                                        <a:srgbClr val="CC9B00"/>
                                      </a:solidFill>
                                      <a:latin typeface="Cambria Math" panose="02040503050406030204" pitchFamily="18" charset="0"/>
                                    </a:rPr>
                                    <m:t>𝑢</m:t>
                                  </m:r>
                                </m:sub>
                              </m:sSub>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e>
                          </m:d>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d>
                            <m:dPr>
                              <m:ctrlPr>
                                <a:rPr lang="en-US" sz="4600" b="0" i="1" smtClean="0">
                                  <a:latin typeface="Cambria Math" panose="02040503050406030204" pitchFamily="18" charset="0"/>
                                </a:rPr>
                              </m:ctrlPr>
                            </m:dPr>
                            <m:e>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r>
                                <a:rPr lang="en-US" sz="4600" b="0" i="1" smtClean="0">
                                  <a:solidFill>
                                    <a:schemeClr val="tx1"/>
                                  </a:solidFill>
                                  <a:latin typeface="Cambria Math" panose="02040503050406030204" pitchFamily="18" charset="0"/>
                                </a:rPr>
                                <m:t>+</m:t>
                              </m:r>
                              <m:sSub>
                                <m:sSubPr>
                                  <m:ctrlPr>
                                    <a:rPr lang="en-US" sz="4600" i="1">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i="1">
                                      <a:solidFill>
                                        <a:srgbClr val="CC9B00"/>
                                      </a:solidFill>
                                      <a:latin typeface="Cambria Math" panose="02040503050406030204" pitchFamily="18" charset="0"/>
                                    </a:rPr>
                                    <m:t>𝑢</m:t>
                                  </m:r>
                                </m:sub>
                              </m:sSub>
                            </m:e>
                          </m:d>
                          <m:r>
                            <a:rPr lang="en-US" sz="4600" i="1">
                              <a:solidFill>
                                <a:srgbClr val="0070C0"/>
                              </a:solidFill>
                              <a:latin typeface="Cambria Math" panose="02040503050406030204" pitchFamily="18" charset="0"/>
                            </a:rPr>
                            <m:t>𝑥</m:t>
                          </m:r>
                        </m:e>
                      </m:d>
                    </m:oMath>
                  </m:oMathPara>
                </a14:m>
                <a:endParaRPr lang="en-US" sz="4600" dirty="0"/>
              </a:p>
            </p:txBody>
          </p:sp>
        </mc:Choice>
        <mc:Fallback xmlns="">
          <p:sp>
            <p:nvSpPr>
              <p:cNvPr id="14" name="TextBox 13">
                <a:extLst>
                  <a:ext uri="{FF2B5EF4-FFF2-40B4-BE49-F238E27FC236}">
                    <a16:creationId xmlns:a16="http://schemas.microsoft.com/office/drawing/2014/main" id="{2D87E3E9-EE5D-4F0C-957C-DBAA09C2F04D}"/>
                  </a:ext>
                </a:extLst>
              </p:cNvPr>
              <p:cNvSpPr txBox="1">
                <a:spLocks noRot="1" noChangeAspect="1" noMove="1" noResize="1" noEditPoints="1" noAdjustHandles="1" noChangeArrowheads="1" noChangeShapeType="1" noTextEdit="1"/>
              </p:cNvSpPr>
              <p:nvPr/>
            </p:nvSpPr>
            <p:spPr>
              <a:xfrm>
                <a:off x="311451" y="2680739"/>
                <a:ext cx="10794699" cy="3998787"/>
              </a:xfrm>
              <a:prstGeom prst="rect">
                <a:avLst/>
              </a:prstGeom>
              <a:blipFill>
                <a:blip r:embed="rId8"/>
                <a:stretch>
                  <a:fillRect/>
                </a:stretch>
              </a:blipFill>
              <a:ln w="38100">
                <a:noFill/>
              </a:ln>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9">
            <p14:nvContentPartPr>
              <p14:cNvPr id="9" name="Ink 8">
                <a:extLst>
                  <a:ext uri="{FF2B5EF4-FFF2-40B4-BE49-F238E27FC236}">
                    <a16:creationId xmlns:a16="http://schemas.microsoft.com/office/drawing/2014/main" id="{F7F020DC-B6ED-4844-82A7-96ADF9BED455}"/>
                  </a:ext>
                </a:extLst>
              </p14:cNvPr>
              <p14:cNvContentPartPr/>
              <p14:nvPr>
                <p:extLst>
                  <p:ext uri="{42D2F446-02D8-4167-A562-619A0277C38B}">
                    <p15:isNarration xmlns:p15="http://schemas.microsoft.com/office/powerpoint/2012/main" val="1"/>
                  </p:ext>
                </p:extLst>
              </p14:nvPr>
            </p14:nvContentPartPr>
            <p14:xfrm>
              <a:off x="34200" y="797760"/>
              <a:ext cx="9324360" cy="5192640"/>
            </p14:xfrm>
          </p:contentPart>
        </mc:Choice>
        <mc:Fallback xmlns="">
          <p:pic>
            <p:nvPicPr>
              <p:cNvPr id="9" name="Ink 8">
                <a:extLst>
                  <a:ext uri="{FF2B5EF4-FFF2-40B4-BE49-F238E27FC236}">
                    <a16:creationId xmlns:a16="http://schemas.microsoft.com/office/drawing/2014/main" id="{F7F020DC-B6ED-4844-82A7-96ADF9BED455}"/>
                  </a:ext>
                </a:extLst>
              </p:cNvPr>
              <p:cNvPicPr>
                <a:picLocks noGrp="1" noRot="1" noChangeAspect="1" noMove="1" noResize="1" noEditPoints="1" noAdjustHandles="1" noChangeArrowheads="1" noChangeShapeType="1"/>
              </p:cNvPicPr>
              <p:nvPr/>
            </p:nvPicPr>
            <p:blipFill>
              <a:blip r:embed="rId10"/>
              <a:stretch>
                <a:fillRect/>
              </a:stretch>
            </p:blipFill>
            <p:spPr>
              <a:xfrm>
                <a:off x="24840" y="788400"/>
                <a:ext cx="9343080" cy="5211360"/>
              </a:xfrm>
              <a:prstGeom prst="rect">
                <a:avLst/>
              </a:prstGeom>
            </p:spPr>
          </p:pic>
        </mc:Fallback>
      </mc:AlternateContent>
    </p:spTree>
    <p:custDataLst>
      <p:tags r:id="rId1"/>
    </p:custDataLst>
    <p:extLst>
      <p:ext uri="{BB962C8B-B14F-4D97-AF65-F5344CB8AC3E}">
        <p14:creationId xmlns:p14="http://schemas.microsoft.com/office/powerpoint/2010/main" val="1503842762"/>
      </p:ext>
    </p:extLst>
  </p:cSld>
  <p:clrMapOvr>
    <a:masterClrMapping/>
  </p:clrMapOvr>
  <mc:AlternateContent xmlns:mc="http://schemas.openxmlformats.org/markup-compatibility/2006" xmlns:p14="http://schemas.microsoft.com/office/powerpoint/2010/main">
    <mc:Choice Requires="p14">
      <p:transition spd="med" p14:dur="700" advTm="70754">
        <p:fade/>
      </p:transition>
    </mc:Choice>
    <mc:Fallback xmlns="">
      <p:transition spd="med" advTm="7075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md type="call" cmd="playFrom(0.0)">
                                      <p:cBhvr>
                                        <p:cTn id="7" dur="1" fill="hold"/>
                                        <p:tgtEl>
                                          <p:spTgt spid="9"/>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D87E3E9-EE5D-4F0C-957C-DBAA09C2F04D}"/>
                  </a:ext>
                </a:extLst>
              </p:cNvPr>
              <p:cNvSpPr txBox="1"/>
              <p:nvPr/>
            </p:nvSpPr>
            <p:spPr>
              <a:xfrm>
                <a:off x="311451" y="2795039"/>
                <a:ext cx="11880549" cy="3784498"/>
              </a:xfrm>
              <a:prstGeom prst="rect">
                <a:avLst/>
              </a:prstGeom>
              <a:noFill/>
              <a:ln w="38100">
                <a:noFill/>
              </a:ln>
            </p:spPr>
            <p:txBody>
              <a:bodyPr wrap="square" rtlCol="0">
                <a:spAutoFit/>
              </a:bodyPr>
              <a:lstStyle/>
              <a:p>
                <a:pPr>
                  <a:spcAft>
                    <a:spcPts val="1500"/>
                  </a:spcAft>
                </a:pPr>
                <a14:m>
                  <m:oMathPara xmlns:m="http://schemas.openxmlformats.org/officeDocument/2006/math">
                    <m:oMathParaPr>
                      <m:jc m:val="left"/>
                    </m:oMathParaPr>
                    <m:oMath xmlns:m="http://schemas.openxmlformats.org/officeDocument/2006/math">
                      <m:acc>
                        <m:accPr>
                          <m:chr m:val="̆"/>
                          <m:ctrlPr>
                            <a:rPr lang="en-US" sz="4600" i="1" smtClean="0">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b="0" i="1" smtClean="0">
                              <a:latin typeface="Cambria Math" panose="02040503050406030204" pitchFamily="18" charset="0"/>
                            </a:rPr>
                            <m:t>𝛾</m:t>
                          </m:r>
                        </m:e>
                        <m:sub>
                          <m:r>
                            <a:rPr lang="en-US" sz="4600" b="0" i="1" smtClean="0">
                              <a:solidFill>
                                <a:srgbClr val="CC9B00"/>
                              </a:solidFill>
                              <a:latin typeface="Cambria Math" panose="02040503050406030204" pitchFamily="18" charset="0"/>
                            </a:rPr>
                            <m:t>𝑢</m:t>
                          </m:r>
                        </m:sub>
                      </m:sSub>
                      <m:d>
                        <m:dPr>
                          <m:ctrlPr>
                            <a:rPr lang="en-US" sz="4600" b="0" i="1" smtClean="0">
                              <a:latin typeface="Cambria Math" panose="02040503050406030204" pitchFamily="18" charset="0"/>
                            </a:rPr>
                          </m:ctrlPr>
                        </m:dPr>
                        <m:e>
                          <m:r>
                            <a:rPr lang="en-US" sz="4600" i="1">
                              <a:latin typeface="Cambria Math" panose="02040503050406030204" pitchFamily="18" charset="0"/>
                            </a:rPr>
                            <m:t>−</m:t>
                          </m:r>
                          <m:sSub>
                            <m:sSubPr>
                              <m:ctrlPr>
                                <a:rPr lang="en-US" sz="4600" i="1">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i="1">
                                  <a:solidFill>
                                    <a:srgbClr val="CC9B00"/>
                                  </a:solidFill>
                                  <a:latin typeface="Cambria Math" panose="02040503050406030204" pitchFamily="18" charset="0"/>
                                </a:rPr>
                                <m:t>𝑢</m:t>
                              </m:r>
                            </m:sub>
                          </m:sSub>
                          <m:r>
                            <a:rPr lang="en-US" sz="4600" i="1">
                              <a:latin typeface="Cambria Math" panose="02040503050406030204" pitchFamily="18" charset="0"/>
                            </a:rPr>
                            <m:t>𝑐</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smtClean="0">
                              <a:latin typeface="Cambria Math" panose="02040503050406030204" pitchFamily="18" charset="0"/>
                            </a:rPr>
                            <m:t>+</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d>
                    </m:oMath>
                  </m:oMathPara>
                </a14:m>
                <a:endParaRPr lang="en-US" sz="4600" b="0" dirty="0"/>
              </a:p>
              <a:p>
                <a:pPr>
                  <a:spcAft>
                    <a:spcPts val="1500"/>
                  </a:spcAft>
                </a:pPr>
                <a14:m>
                  <m:oMathPara xmlns:m="http://schemas.openxmlformats.org/officeDocument/2006/math">
                    <m:oMathParaPr>
                      <m:jc m:val="left"/>
                    </m:oMathParaPr>
                    <m:oMath xmlns:m="http://schemas.openxmlformats.org/officeDocument/2006/math">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r>
                        <a:rPr lang="en-US" sz="4600" i="1">
                          <a:latin typeface="Cambria Math" panose="02040503050406030204" pitchFamily="18" charset="0"/>
                        </a:rPr>
                        <m:t>=</m:t>
                      </m:r>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CC9B00"/>
                              </a:solidFill>
                              <a:latin typeface="Cambria Math" panose="02040503050406030204" pitchFamily="18" charset="0"/>
                            </a:rPr>
                            <m:t>𝑢</m:t>
                          </m:r>
                        </m:sub>
                      </m:sSub>
                      <m:d>
                        <m:dPr>
                          <m:ctrlPr>
                            <a:rPr lang="en-US" sz="4600" i="1">
                              <a:latin typeface="Cambria Math" panose="02040503050406030204" pitchFamily="18" charset="0"/>
                            </a:rPr>
                          </m:ctrlPr>
                        </m:dPr>
                        <m:e>
                          <m:r>
                            <a:rPr lang="en-US" sz="4600" i="1">
                              <a:latin typeface="Cambria Math" panose="02040503050406030204" pitchFamily="18" charset="0"/>
                            </a:rPr>
                            <m:t>−</m:t>
                          </m:r>
                          <m:sSub>
                            <m:sSubPr>
                              <m:ctrlPr>
                                <a:rPr lang="en-US" sz="4600" i="1">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i="1">
                                  <a:solidFill>
                                    <a:srgbClr val="CC9B00"/>
                                  </a:solidFill>
                                  <a:latin typeface="Cambria Math" panose="02040503050406030204" pitchFamily="18" charset="0"/>
                                </a:rPr>
                                <m:t>𝑢</m:t>
                              </m:r>
                            </m:sub>
                          </m:sSub>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7030A0"/>
                                  </a:solidFill>
                                  <a:latin typeface="Cambria Math" panose="02040503050406030204" pitchFamily="18" charset="0"/>
                                </a:rPr>
                                <m:t>𝑣</m:t>
                              </m:r>
                            </m:sub>
                          </m:sSub>
                          <m:d>
                            <m:dPr>
                              <m:ctrlPr>
                                <a:rPr lang="en-US" sz="4600" i="1">
                                  <a:latin typeface="Cambria Math" panose="02040503050406030204" pitchFamily="18" charset="0"/>
                                </a:rPr>
                              </m:ctrlPr>
                            </m:dPr>
                            <m:e>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r>
                                <a:rPr lang="en-US" sz="4600" i="1">
                                  <a:solidFill>
                                    <a:srgbClr val="0070C0"/>
                                  </a:solidFill>
                                  <a:latin typeface="Cambria Math" panose="02040503050406030204" pitchFamily="18" charset="0"/>
                                </a:rPr>
                                <m:t>𝑥</m:t>
                              </m:r>
                            </m:e>
                          </m:d>
                          <m:r>
                            <a:rPr lang="en-US" sz="4600" i="1">
                              <a:latin typeface="Cambria Math" panose="02040503050406030204" pitchFamily="18" charset="0"/>
                            </a:rPr>
                            <m:t>+</m:t>
                          </m:r>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7030A0"/>
                                  </a:solidFill>
                                  <a:latin typeface="Cambria Math" panose="02040503050406030204" pitchFamily="18" charset="0"/>
                                </a:rPr>
                                <m:t>𝑣</m:t>
                              </m:r>
                            </m:sub>
                          </m:sSub>
                          <m:d>
                            <m:dPr>
                              <m:ctrlPr>
                                <a:rPr lang="en-US" sz="4600" i="1">
                                  <a:latin typeface="Cambria Math" panose="02040503050406030204" pitchFamily="18" charset="0"/>
                                </a:rPr>
                              </m:ctrlPr>
                            </m:dPr>
                            <m:e>
                              <m:r>
                                <a:rPr lang="en-US" sz="4600" i="1">
                                  <a:latin typeface="Cambria Math" panose="02040503050406030204" pitchFamily="18" charset="0"/>
                                </a:rPr>
                                <m:t>−</m:t>
                              </m:r>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r>
                                <a:rPr lang="en-US" sz="4600" i="1">
                                  <a:solidFill>
                                    <a:srgbClr val="0070C0"/>
                                  </a:solidFill>
                                  <a:latin typeface="Cambria Math" panose="02040503050406030204" pitchFamily="18" charset="0"/>
                                </a:rPr>
                                <m:t>𝑥</m:t>
                              </m:r>
                            </m:e>
                          </m:d>
                        </m:e>
                      </m:d>
                    </m:oMath>
                  </m:oMathPara>
                </a14:m>
                <a:endParaRPr lang="en-US" sz="4600" dirty="0"/>
              </a:p>
              <a:p>
                <a:pPr>
                  <a:spcAft>
                    <a:spcPts val="1500"/>
                  </a:spcAft>
                </a:pPr>
                <a14:m>
                  <m:oMathPara xmlns:m="http://schemas.openxmlformats.org/officeDocument/2006/math">
                    <m:oMathParaPr>
                      <m:jc m:val="left"/>
                    </m:oMathParaPr>
                    <m:oMath xmlns:m="http://schemas.openxmlformats.org/officeDocument/2006/math">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r>
                        <a:rPr lang="en-US" sz="4600" i="1">
                          <a:latin typeface="Cambria Math" panose="02040503050406030204" pitchFamily="18" charset="0"/>
                        </a:rPr>
                        <m:t>=</m:t>
                      </m:r>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CC9B00"/>
                              </a:solidFill>
                              <a:latin typeface="Cambria Math" panose="02040503050406030204" pitchFamily="18" charset="0"/>
                            </a:rPr>
                            <m:t>𝑢</m:t>
                          </m:r>
                        </m:sub>
                      </m:sSub>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7030A0"/>
                              </a:solidFill>
                              <a:latin typeface="Cambria Math" panose="02040503050406030204" pitchFamily="18" charset="0"/>
                            </a:rPr>
                            <m:t>𝑣</m:t>
                          </m:r>
                        </m:sub>
                      </m:sSub>
                      <m:d>
                        <m:dPr>
                          <m:ctrlPr>
                            <a:rPr lang="en-US" sz="4600" i="1">
                              <a:latin typeface="Cambria Math" panose="02040503050406030204" pitchFamily="18" charset="0"/>
                            </a:rPr>
                          </m:ctrlPr>
                        </m:dPr>
                        <m:e>
                          <m:r>
                            <a:rPr lang="en-US" sz="4600" i="1">
                              <a:latin typeface="Cambria Math" panose="02040503050406030204" pitchFamily="18" charset="0"/>
                            </a:rPr>
                            <m:t>−</m:t>
                          </m:r>
                          <m:sSub>
                            <m:sSubPr>
                              <m:ctrlPr>
                                <a:rPr lang="en-US" sz="4600" i="1">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i="1">
                                  <a:solidFill>
                                    <a:srgbClr val="CC9B00"/>
                                  </a:solidFill>
                                  <a:latin typeface="Cambria Math" panose="02040503050406030204" pitchFamily="18" charset="0"/>
                                </a:rPr>
                                <m:t>𝑢</m:t>
                              </m:r>
                            </m:sub>
                          </m:sSub>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b="0" i="1" smtClean="0">
                              <a:solidFill>
                                <a:schemeClr val="tx1"/>
                              </a:solidFill>
                              <a:latin typeface="Cambria Math" panose="02040503050406030204" pitchFamily="18" charset="0"/>
                            </a:rPr>
                            <m:t>+</m:t>
                          </m:r>
                          <m:sSub>
                            <m:sSubPr>
                              <m:ctrlPr>
                                <a:rPr lang="en-US" sz="4600" i="1">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i="1">
                                  <a:solidFill>
                                    <a:srgbClr val="CC9B00"/>
                                  </a:solidFill>
                                  <a:latin typeface="Cambria Math" panose="02040503050406030204" pitchFamily="18" charset="0"/>
                                </a:rPr>
                                <m:t>𝑢</m:t>
                              </m:r>
                            </m:sub>
                          </m:sSub>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r>
                            <a:rPr lang="en-US" sz="4600" i="1">
                              <a:solidFill>
                                <a:srgbClr val="0070C0"/>
                              </a:solidFill>
                              <a:latin typeface="Cambria Math" panose="02040503050406030204" pitchFamily="18" charset="0"/>
                            </a:rPr>
                            <m:t>𝑥</m:t>
                          </m:r>
                          <m:r>
                            <a:rPr lang="en-US" sz="4600" b="0" i="1" smtClean="0">
                              <a:solidFill>
                                <a:schemeClr val="tx1"/>
                              </a:solidFill>
                              <a:latin typeface="Cambria Math" panose="02040503050406030204" pitchFamily="18" charset="0"/>
                            </a:rPr>
                            <m:t>−</m:t>
                          </m:r>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r>
                            <a:rPr lang="en-US" sz="4600" i="1">
                              <a:solidFill>
                                <a:srgbClr val="0070C0"/>
                              </a:solidFill>
                              <a:latin typeface="Cambria Math" panose="02040503050406030204" pitchFamily="18" charset="0"/>
                            </a:rPr>
                            <m:t>𝑥</m:t>
                          </m:r>
                        </m:e>
                      </m:d>
                    </m:oMath>
                  </m:oMathPara>
                </a14:m>
                <a:endParaRPr lang="en-US" sz="4600" dirty="0">
                  <a:solidFill>
                    <a:srgbClr val="0070C0"/>
                  </a:solidFill>
                </a:endParaRPr>
              </a:p>
              <a:p>
                <a:pPr>
                  <a:spcAft>
                    <a:spcPts val="1500"/>
                  </a:spcAft>
                </a:pPr>
                <a14:m>
                  <m:oMathPara xmlns:m="http://schemas.openxmlformats.org/officeDocument/2006/math">
                    <m:oMathParaPr>
                      <m:jc m:val="left"/>
                    </m:oMathParaPr>
                    <m:oMath xmlns:m="http://schemas.openxmlformats.org/officeDocument/2006/math">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r>
                        <a:rPr lang="en-US" sz="4600" i="1">
                          <a:latin typeface="Cambria Math" panose="02040503050406030204" pitchFamily="18" charset="0"/>
                        </a:rPr>
                        <m:t>=</m:t>
                      </m:r>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CC9B00"/>
                              </a:solidFill>
                              <a:latin typeface="Cambria Math" panose="02040503050406030204" pitchFamily="18" charset="0"/>
                            </a:rPr>
                            <m:t>𝑢</m:t>
                          </m:r>
                        </m:sub>
                      </m:sSub>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7030A0"/>
                              </a:solidFill>
                              <a:latin typeface="Cambria Math" panose="02040503050406030204" pitchFamily="18" charset="0"/>
                            </a:rPr>
                            <m:t>𝑣</m:t>
                          </m:r>
                        </m:sub>
                      </m:sSub>
                      <m:d>
                        <m:dPr>
                          <m:ctrlPr>
                            <a:rPr lang="en-US" sz="4600" i="1">
                              <a:latin typeface="Cambria Math" panose="02040503050406030204" pitchFamily="18" charset="0"/>
                            </a:rPr>
                          </m:ctrlPr>
                        </m:dPr>
                        <m:e>
                          <m:r>
                            <a:rPr lang="en-US" sz="4600" b="0" i="1" smtClean="0">
                              <a:latin typeface="Cambria Math" panose="02040503050406030204" pitchFamily="18" charset="0"/>
                            </a:rPr>
                            <m:t>−(</m:t>
                          </m:r>
                          <m:sSub>
                            <m:sSubPr>
                              <m:ctrlPr>
                                <a:rPr lang="en-US" sz="4600" i="1">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i="1">
                                  <a:solidFill>
                                    <a:srgbClr val="CC9B00"/>
                                  </a:solidFill>
                                  <a:latin typeface="Cambria Math" panose="02040503050406030204" pitchFamily="18" charset="0"/>
                                </a:rPr>
                                <m:t>𝑢</m:t>
                              </m:r>
                            </m:sub>
                          </m:sSub>
                          <m:r>
                            <a:rPr lang="en-US" sz="4600" i="1">
                              <a:latin typeface="Cambria Math" panose="02040503050406030204" pitchFamily="18" charset="0"/>
                            </a:rPr>
                            <m:t>+</m:t>
                          </m:r>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r>
                            <a:rPr lang="en-US" sz="4600" b="0" i="1" smtClean="0">
                              <a:latin typeface="Cambria Math" panose="02040503050406030204" pitchFamily="18" charset="0"/>
                            </a:rPr>
                            <m:t>)</m:t>
                          </m:r>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r>
                            <a:rPr lang="en-US" sz="4600" b="0" i="1" smtClean="0">
                              <a:latin typeface="Cambria Math" panose="02040503050406030204" pitchFamily="18" charset="0"/>
                            </a:rPr>
                            <m:t>(1+</m:t>
                          </m:r>
                          <m:sSub>
                            <m:sSubPr>
                              <m:ctrlPr>
                                <a:rPr lang="en-US" sz="4600" i="1">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i="1">
                                  <a:solidFill>
                                    <a:srgbClr val="CC9B00"/>
                                  </a:solidFill>
                                  <a:latin typeface="Cambria Math" panose="02040503050406030204" pitchFamily="18" charset="0"/>
                                </a:rPr>
                                <m:t>𝑢</m:t>
                              </m:r>
                            </m:sub>
                          </m:sSub>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r>
                            <a:rPr lang="en-US" sz="4600" b="0" i="1" smtClean="0">
                              <a:latin typeface="Cambria Math" panose="02040503050406030204" pitchFamily="18" charset="0"/>
                            </a:rPr>
                            <m:t>)</m:t>
                          </m:r>
                          <m:r>
                            <a:rPr lang="en-US" sz="4600" i="1" smtClean="0">
                              <a:solidFill>
                                <a:srgbClr val="CC9B00"/>
                              </a:solidFill>
                              <a:latin typeface="Cambria Math" panose="02040503050406030204" pitchFamily="18" charset="0"/>
                            </a:rPr>
                            <m:t> </m:t>
                          </m:r>
                          <m:r>
                            <a:rPr lang="en-US" sz="4600" i="1">
                              <a:solidFill>
                                <a:srgbClr val="0070C0"/>
                              </a:solidFill>
                              <a:latin typeface="Cambria Math" panose="02040503050406030204" pitchFamily="18" charset="0"/>
                            </a:rPr>
                            <m:t>𝑥</m:t>
                          </m:r>
                        </m:e>
                      </m:d>
                    </m:oMath>
                  </m:oMathPara>
                </a14:m>
                <a:endParaRPr lang="en-US" sz="4600" dirty="0"/>
              </a:p>
            </p:txBody>
          </p:sp>
        </mc:Choice>
        <mc:Fallback xmlns="">
          <p:sp>
            <p:nvSpPr>
              <p:cNvPr id="14" name="TextBox 13">
                <a:extLst>
                  <a:ext uri="{FF2B5EF4-FFF2-40B4-BE49-F238E27FC236}">
                    <a16:creationId xmlns:a16="http://schemas.microsoft.com/office/drawing/2014/main" id="{2D87E3E9-EE5D-4F0C-957C-DBAA09C2F04D}"/>
                  </a:ext>
                </a:extLst>
              </p:cNvPr>
              <p:cNvSpPr txBox="1">
                <a:spLocks noRot="1" noChangeAspect="1" noMove="1" noResize="1" noEditPoints="1" noAdjustHandles="1" noChangeArrowheads="1" noChangeShapeType="1" noTextEdit="1"/>
              </p:cNvSpPr>
              <p:nvPr/>
            </p:nvSpPr>
            <p:spPr>
              <a:xfrm>
                <a:off x="311451" y="2795039"/>
                <a:ext cx="11880549" cy="3784498"/>
              </a:xfrm>
              <a:prstGeom prst="rect">
                <a:avLst/>
              </a:prstGeom>
              <a:blipFill>
                <a:blip r:embed="rId4"/>
                <a:stretch>
                  <a:fillRect/>
                </a:stretch>
              </a:blipFill>
              <a:ln w="38100">
                <a:noFill/>
              </a:ln>
            </p:spPr>
            <p:txBody>
              <a:bodyPr/>
              <a:lstStyle/>
              <a:p>
                <a:r>
                  <a:rPr lang="en-CA">
                    <a:noFill/>
                  </a:rPr>
                  <a:t> </a:t>
                </a:r>
              </a:p>
            </p:txBody>
          </p:sp>
        </mc:Fallback>
      </mc:AlternateContent>
      <p:grpSp>
        <p:nvGrpSpPr>
          <p:cNvPr id="9" name="Group 8">
            <a:extLst>
              <a:ext uri="{FF2B5EF4-FFF2-40B4-BE49-F238E27FC236}">
                <a16:creationId xmlns:a16="http://schemas.microsoft.com/office/drawing/2014/main" id="{4C314C70-AEBF-4C1A-B896-12670BFBB00B}"/>
              </a:ext>
            </a:extLst>
          </p:cNvPr>
          <p:cNvGrpSpPr/>
          <p:nvPr/>
        </p:nvGrpSpPr>
        <p:grpSpPr>
          <a:xfrm>
            <a:off x="123882" y="163830"/>
            <a:ext cx="5737657" cy="2216728"/>
            <a:chOff x="314382" y="-84273"/>
            <a:chExt cx="5737657" cy="2216728"/>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8288AF1-2366-46ED-96A2-53620632EFDE}"/>
                    </a:ext>
                  </a:extLst>
                </p:cNvPr>
                <p:cNvSpPr txBox="1"/>
                <p:nvPr/>
              </p:nvSpPr>
              <p:spPr>
                <a:xfrm>
                  <a:off x="314382" y="624350"/>
                  <a:ext cx="5737657"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600" b="0" i="1" smtClean="0">
                            <a:solidFill>
                              <a:schemeClr val="tx1"/>
                            </a:solidFill>
                            <a:latin typeface="Cambria Math" panose="02040503050406030204" pitchFamily="18" charset="0"/>
                          </a:rPr>
                          <m:t>𝑐</m:t>
                        </m:r>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𝑡</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b="0" i="1" smtClean="0">
                                <a:latin typeface="Cambria Math" panose="02040503050406030204" pitchFamily="18" charset="0"/>
                              </a:rPr>
                              <m:t>𝛾</m:t>
                            </m:r>
                          </m:e>
                          <m:sub>
                            <m:r>
                              <a:rPr lang="en-US" sz="4600" b="0" i="1" smtClean="0">
                                <a:solidFill>
                                  <a:srgbClr val="7030A0"/>
                                </a:solidFill>
                                <a:latin typeface="Cambria Math" panose="02040503050406030204" pitchFamily="18" charset="0"/>
                              </a:rPr>
                              <m:t>𝑣</m:t>
                            </m:r>
                          </m:sub>
                        </m:sSub>
                        <m:d>
                          <m:dPr>
                            <m:ctrlPr>
                              <a:rPr lang="en-US" sz="4600" b="0" i="1" smtClean="0">
                                <a:latin typeface="Cambria Math" panose="02040503050406030204" pitchFamily="18" charset="0"/>
                              </a:rPr>
                            </m:ctrlPr>
                          </m:dPr>
                          <m:e>
                            <m:r>
                              <a:rPr lang="en-US" sz="4600" b="0" i="1" smtClean="0">
                                <a:latin typeface="Cambria Math" panose="02040503050406030204" pitchFamily="18" charset="0"/>
                              </a:rPr>
                              <m:t>        </m:t>
                            </m:r>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sSub>
                              <m:sSubPr>
                                <m:ctrlPr>
                                  <a:rPr lang="en-US" sz="4600" b="0" i="1" smtClean="0">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b="0" i="1" smtClean="0">
                                    <a:solidFill>
                                      <a:srgbClr val="7030A0"/>
                                    </a:solidFill>
                                    <a:latin typeface="Cambria Math" panose="02040503050406030204" pitchFamily="18" charset="0"/>
                                  </a:rPr>
                                  <m:t>𝑣</m:t>
                                </m:r>
                              </m:sub>
                            </m:sSub>
                            <m:r>
                              <a:rPr lang="en-US" sz="4600" i="1">
                                <a:solidFill>
                                  <a:srgbClr val="0070C0"/>
                                </a:solidFill>
                                <a:latin typeface="Cambria Math" panose="02040503050406030204" pitchFamily="18" charset="0"/>
                              </a:rPr>
                              <m:t>𝑥</m:t>
                            </m:r>
                          </m:e>
                        </m:d>
                      </m:oMath>
                    </m:oMathPara>
                  </a14:m>
                  <a:endParaRPr lang="en-US" sz="4600" b="0" dirty="0"/>
                </a:p>
                <a:p>
                  <a:pPr/>
                  <a14:m>
                    <m:oMathPara xmlns:m="http://schemas.openxmlformats.org/officeDocument/2006/math">
                      <m:oMathParaPr>
                        <m:jc m:val="left"/>
                      </m:oMathParaPr>
                      <m:oMath xmlns:m="http://schemas.openxmlformats.org/officeDocument/2006/math">
                        <m:r>
                          <a:rPr lang="en-US" sz="4600" b="0" i="1" smtClean="0">
                            <a:solidFill>
                              <a:srgbClr val="FF0000"/>
                            </a:solidFill>
                            <a:latin typeface="Cambria Math" panose="02040503050406030204" pitchFamily="18" charset="0"/>
                          </a:rPr>
                          <m:t>  </m:t>
                        </m:r>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𝑥</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i="1">
                                <a:latin typeface="Cambria Math" panose="02040503050406030204" pitchFamily="18" charset="0"/>
                              </a:rPr>
                              <m:t>𝛾</m:t>
                            </m:r>
                          </m:e>
                          <m:sub>
                            <m:r>
                              <a:rPr lang="en-US" sz="4600" b="0" i="1" smtClean="0">
                                <a:solidFill>
                                  <a:srgbClr val="7030A0"/>
                                </a:solidFill>
                                <a:latin typeface="Cambria Math" panose="02040503050406030204" pitchFamily="18" charset="0"/>
                              </a:rPr>
                              <m:t>𝑣</m:t>
                            </m:r>
                          </m:sub>
                        </m:sSub>
                        <m:d>
                          <m:dPr>
                            <m:ctrlPr>
                              <a:rPr lang="en-US" sz="4600" i="1">
                                <a:latin typeface="Cambria Math" panose="02040503050406030204" pitchFamily="18" charset="0"/>
                              </a:rPr>
                            </m:ctrlPr>
                          </m:dPr>
                          <m:e>
                            <m:r>
                              <a:rPr lang="en-US" sz="4600" i="1">
                                <a:latin typeface="Cambria Math" panose="02040503050406030204" pitchFamily="18" charset="0"/>
                              </a:rPr>
                              <m:t>−</m:t>
                            </m:r>
                            <m:sSub>
                              <m:sSubPr>
                                <m:ctrlPr>
                                  <a:rPr lang="en-US" sz="4600" b="0" i="1" smtClean="0">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b="0" i="1" smtClean="0">
                                    <a:solidFill>
                                      <a:srgbClr val="7030A0"/>
                                    </a:solidFill>
                                    <a:latin typeface="Cambria Math" panose="02040503050406030204" pitchFamily="18" charset="0"/>
                                  </a:rPr>
                                  <m:t>𝑣</m:t>
                                </m:r>
                              </m:sub>
                            </m:sSub>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  </m:t>
                            </m:r>
                            <m:r>
                              <a:rPr lang="en-US" sz="4600" b="0" i="1" smtClean="0">
                                <a:latin typeface="Cambria Math" panose="02040503050406030204" pitchFamily="18" charset="0"/>
                              </a:rPr>
                              <m:t>  </m:t>
                            </m:r>
                            <m:r>
                              <a:rPr lang="en-US" sz="4600" i="1">
                                <a:solidFill>
                                  <a:srgbClr val="0070C0"/>
                                </a:solidFill>
                                <a:latin typeface="Cambria Math" panose="02040503050406030204" pitchFamily="18" charset="0"/>
                              </a:rPr>
                              <m:t>𝑥</m:t>
                            </m:r>
                          </m:e>
                        </m:d>
                      </m:oMath>
                    </m:oMathPara>
                  </a14:m>
                  <a:endParaRPr lang="en-CA" sz="4600" dirty="0"/>
                </a:p>
              </p:txBody>
            </p:sp>
          </mc:Choice>
          <mc:Fallback xmlns="">
            <p:sp>
              <p:nvSpPr>
                <p:cNvPr id="3" name="TextBox 2">
                  <a:extLst>
                    <a:ext uri="{FF2B5EF4-FFF2-40B4-BE49-F238E27FC236}">
                      <a16:creationId xmlns:a16="http://schemas.microsoft.com/office/drawing/2014/main" id="{65ED6631-1046-415A-8FBD-CEFC0ECDA1C3}"/>
                    </a:ext>
                  </a:extLst>
                </p:cNvPr>
                <p:cNvSpPr txBox="1">
                  <a:spLocks noRot="1" noChangeAspect="1" noMove="1" noResize="1" noEditPoints="1" noAdjustHandles="1" noChangeArrowheads="1" noChangeShapeType="1" noTextEdit="1"/>
                </p:cNvSpPr>
                <p:nvPr/>
              </p:nvSpPr>
              <p:spPr>
                <a:xfrm>
                  <a:off x="314382" y="624350"/>
                  <a:ext cx="5737657" cy="1508105"/>
                </a:xfrm>
                <a:prstGeom prst="rect">
                  <a:avLst/>
                </a:prstGeom>
                <a:blipFill>
                  <a:blip r:embed="rId3"/>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A021D15-4D56-428D-9880-AABC4A8E1B59}"/>
                    </a:ext>
                  </a:extLst>
                </p:cNvPr>
                <p:cNvSpPr txBox="1"/>
                <p:nvPr/>
              </p:nvSpPr>
              <p:spPr>
                <a:xfrm>
                  <a:off x="314939" y="-84273"/>
                  <a:ext cx="3502177" cy="707886"/>
                </a:xfrm>
                <a:prstGeom prst="rect">
                  <a:avLst/>
                </a:prstGeom>
                <a:noFill/>
                <a:ln w="38100">
                  <a:solidFill>
                    <a:schemeClr val="tx1"/>
                  </a:solidFill>
                </a:ln>
              </p:spPr>
              <p:txBody>
                <a:bodyPr wrap="none" rtlCol="0">
                  <a:spAutoFit/>
                </a:bodyPr>
                <a:lstStyle/>
                <a:p>
                  <a:r>
                    <a:rPr lang="en-US" sz="4000" dirty="0"/>
                    <a:t>Einstein </a:t>
                  </a:r>
                  <a14:m>
                    <m:oMath xmlns:m="http://schemas.openxmlformats.org/officeDocument/2006/math">
                      <m:r>
                        <a:rPr lang="en-US" sz="4000" i="1">
                          <a:latin typeface="Cambria Math" panose="02040503050406030204" pitchFamily="18" charset="0"/>
                        </a:rPr>
                        <m:t>→</m:t>
                      </m:r>
                    </m:oMath>
                  </a14:m>
                  <a:r>
                    <a:rPr lang="en-CA" sz="4000" dirty="0"/>
                    <a:t> Train</a:t>
                  </a:r>
                </a:p>
              </p:txBody>
            </p:sp>
          </mc:Choice>
          <mc:Fallback xmlns="">
            <p:sp>
              <p:nvSpPr>
                <p:cNvPr id="15" name="TextBox 14">
                  <a:extLst>
                    <a:ext uri="{FF2B5EF4-FFF2-40B4-BE49-F238E27FC236}">
                      <a16:creationId xmlns:a16="http://schemas.microsoft.com/office/drawing/2014/main" id="{EA021D15-4D56-428D-9880-AABC4A8E1B59}"/>
                    </a:ext>
                  </a:extLst>
                </p:cNvPr>
                <p:cNvSpPr txBox="1">
                  <a:spLocks noRot="1" noChangeAspect="1" noMove="1" noResize="1" noEditPoints="1" noAdjustHandles="1" noChangeArrowheads="1" noChangeShapeType="1" noTextEdit="1"/>
                </p:cNvSpPr>
                <p:nvPr/>
              </p:nvSpPr>
              <p:spPr>
                <a:xfrm>
                  <a:off x="314939" y="-84273"/>
                  <a:ext cx="3502177" cy="707886"/>
                </a:xfrm>
                <a:prstGeom prst="rect">
                  <a:avLst/>
                </a:prstGeom>
                <a:blipFill>
                  <a:blip r:embed="rId5"/>
                  <a:stretch>
                    <a:fillRect l="-5508" t="-12295" r="-4647" b="-31967"/>
                  </a:stretch>
                </a:blipFill>
                <a:ln w="38100">
                  <a:solidFill>
                    <a:schemeClr val="tx1"/>
                  </a:solidFill>
                </a:ln>
              </p:spPr>
              <p:txBody>
                <a:bodyPr/>
                <a:lstStyle/>
                <a:p>
                  <a:r>
                    <a:rPr lang="en-CA">
                      <a:noFill/>
                    </a:rPr>
                    <a:t> </a:t>
                  </a:r>
                </a:p>
              </p:txBody>
            </p:sp>
          </mc:Fallback>
        </mc:AlternateContent>
      </p:grpSp>
      <p:grpSp>
        <p:nvGrpSpPr>
          <p:cNvPr id="16" name="Group 15">
            <a:extLst>
              <a:ext uri="{FF2B5EF4-FFF2-40B4-BE49-F238E27FC236}">
                <a16:creationId xmlns:a16="http://schemas.microsoft.com/office/drawing/2014/main" id="{BEBAC4BC-CA24-409A-B890-9638297BE980}"/>
              </a:ext>
            </a:extLst>
          </p:cNvPr>
          <p:cNvGrpSpPr/>
          <p:nvPr/>
        </p:nvGrpSpPr>
        <p:grpSpPr>
          <a:xfrm>
            <a:off x="6184713" y="175554"/>
            <a:ext cx="5913503" cy="2216728"/>
            <a:chOff x="314382" y="-84273"/>
            <a:chExt cx="5913503" cy="2216728"/>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6712232-CF50-4234-BB05-04ADE6A96833}"/>
                    </a:ext>
                  </a:extLst>
                </p:cNvPr>
                <p:cNvSpPr txBox="1"/>
                <p:nvPr/>
              </p:nvSpPr>
              <p:spPr>
                <a:xfrm>
                  <a:off x="314382" y="624350"/>
                  <a:ext cx="5913503"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600" i="1">
                            <a:latin typeface="Cambria Math" panose="02040503050406030204" pitchFamily="18" charset="0"/>
                          </a:rPr>
                          <m:t>𝑐</m:t>
                        </m:r>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𝑡</m:t>
                            </m:r>
                          </m:e>
                        </m:acc>
                        <m:r>
                          <a:rPr lang="en-US" sz="4600" i="1">
                            <a:latin typeface="Cambria Math" panose="02040503050406030204" pitchFamily="18" charset="0"/>
                          </a:rPr>
                          <m:t>=</m:t>
                        </m:r>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chemeClr val="accent4">
                                    <a:lumMod val="75000"/>
                                  </a:schemeClr>
                                </a:solidFill>
                                <a:latin typeface="Cambria Math" panose="02040503050406030204" pitchFamily="18" charset="0"/>
                              </a:rPr>
                              <m:t>𝑢</m:t>
                            </m:r>
                          </m:sub>
                        </m:sSub>
                        <m:d>
                          <m:dPr>
                            <m:ctrlPr>
                              <a:rPr lang="en-US" sz="4600" i="1">
                                <a:latin typeface="Cambria Math" panose="02040503050406030204" pitchFamily="18" charset="0"/>
                              </a:rPr>
                            </m:ctrlPr>
                          </m:dPr>
                          <m:e>
                            <m:r>
                              <a:rPr lang="en-US" sz="4600" i="1">
                                <a:latin typeface="Cambria Math" panose="02040503050406030204" pitchFamily="18" charset="0"/>
                              </a:rPr>
                              <m:t>         </m:t>
                            </m:r>
                            <m:r>
                              <a:rPr lang="en-US" sz="4600" i="1">
                                <a:latin typeface="Cambria Math" panose="02040503050406030204" pitchFamily="18" charset="0"/>
                              </a:rPr>
                              <m:t>𝑐</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m:t>
                            </m:r>
                            <m:sSub>
                              <m:sSubPr>
                                <m:ctrlPr>
                                  <a:rPr lang="en-US" sz="4600" i="1">
                                    <a:solidFill>
                                      <a:schemeClr val="accent4">
                                        <a:lumMod val="75000"/>
                                      </a:schemeClr>
                                    </a:solidFill>
                                    <a:latin typeface="Cambria Math" panose="02040503050406030204" pitchFamily="18" charset="0"/>
                                  </a:rPr>
                                </m:ctrlPr>
                              </m:sSubPr>
                              <m:e>
                                <m:r>
                                  <a:rPr lang="en-US" sz="4600" i="1">
                                    <a:solidFill>
                                      <a:schemeClr val="accent4">
                                        <a:lumMod val="75000"/>
                                      </a:schemeClr>
                                    </a:solidFill>
                                    <a:latin typeface="Cambria Math" panose="02040503050406030204" pitchFamily="18" charset="0"/>
                                  </a:rPr>
                                  <m:t>𝛽</m:t>
                                </m:r>
                              </m:e>
                              <m:sub>
                                <m:r>
                                  <a:rPr lang="en-US" sz="4600" i="1">
                                    <a:solidFill>
                                      <a:schemeClr val="accent4">
                                        <a:lumMod val="75000"/>
                                      </a:schemeClr>
                                    </a:solidFill>
                                    <a:latin typeface="Cambria Math" panose="02040503050406030204" pitchFamily="18" charset="0"/>
                                  </a:rPr>
                                  <m:t>𝑢</m:t>
                                </m:r>
                              </m:sub>
                            </m:sSub>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d>
                      </m:oMath>
                    </m:oMathPara>
                  </a14:m>
                  <a:endParaRPr lang="en-US" sz="4600" dirty="0"/>
                </a:p>
                <a:p>
                  <a:pPr/>
                  <a14:m>
                    <m:oMathPara xmlns:m="http://schemas.openxmlformats.org/officeDocument/2006/math">
                      <m:oMathParaPr>
                        <m:jc m:val="left"/>
                      </m:oMathParaPr>
                      <m:oMath xmlns:m="http://schemas.openxmlformats.org/officeDocument/2006/math">
                        <m:r>
                          <a:rPr lang="en-US" sz="4600" i="1">
                            <a:solidFill>
                              <a:srgbClr val="FF0000"/>
                            </a:solidFill>
                            <a:latin typeface="Cambria Math" panose="02040503050406030204" pitchFamily="18" charset="0"/>
                          </a:rPr>
                          <m:t>  </m:t>
                        </m:r>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r>
                          <a:rPr lang="en-US" sz="4600" i="1">
                            <a:latin typeface="Cambria Math" panose="02040503050406030204" pitchFamily="18" charset="0"/>
                          </a:rPr>
                          <m:t>=</m:t>
                        </m:r>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chemeClr val="accent4">
                                    <a:lumMod val="75000"/>
                                  </a:schemeClr>
                                </a:solidFill>
                                <a:latin typeface="Cambria Math" panose="02040503050406030204" pitchFamily="18" charset="0"/>
                              </a:rPr>
                              <m:t>𝑢</m:t>
                            </m:r>
                          </m:sub>
                        </m:sSub>
                        <m:d>
                          <m:dPr>
                            <m:ctrlPr>
                              <a:rPr lang="en-US" sz="4600" i="1">
                                <a:latin typeface="Cambria Math" panose="02040503050406030204" pitchFamily="18" charset="0"/>
                              </a:rPr>
                            </m:ctrlPr>
                          </m:dPr>
                          <m:e>
                            <m:r>
                              <a:rPr lang="en-US" sz="4600" i="1">
                                <a:latin typeface="Cambria Math" panose="02040503050406030204" pitchFamily="18" charset="0"/>
                              </a:rPr>
                              <m:t>−</m:t>
                            </m:r>
                            <m:sSub>
                              <m:sSubPr>
                                <m:ctrlPr>
                                  <a:rPr lang="en-US" sz="4600" i="1">
                                    <a:solidFill>
                                      <a:schemeClr val="accent4">
                                        <a:lumMod val="75000"/>
                                      </a:schemeClr>
                                    </a:solidFill>
                                    <a:latin typeface="Cambria Math" panose="02040503050406030204" pitchFamily="18" charset="0"/>
                                  </a:rPr>
                                </m:ctrlPr>
                              </m:sSubPr>
                              <m:e>
                                <m:r>
                                  <a:rPr lang="en-US" sz="4600" i="1">
                                    <a:solidFill>
                                      <a:schemeClr val="accent4">
                                        <a:lumMod val="75000"/>
                                      </a:schemeClr>
                                    </a:solidFill>
                                    <a:latin typeface="Cambria Math" panose="02040503050406030204" pitchFamily="18" charset="0"/>
                                  </a:rPr>
                                  <m:t>𝛽</m:t>
                                </m:r>
                              </m:e>
                              <m:sub>
                                <m:r>
                                  <a:rPr lang="en-US" sz="4600" i="1">
                                    <a:solidFill>
                                      <a:schemeClr val="accent4">
                                        <a:lumMod val="75000"/>
                                      </a:schemeClr>
                                    </a:solidFill>
                                    <a:latin typeface="Cambria Math" panose="02040503050406030204" pitchFamily="18" charset="0"/>
                                  </a:rPr>
                                  <m:t>𝑢</m:t>
                                </m:r>
                              </m:sub>
                            </m:sSub>
                            <m:r>
                              <a:rPr lang="en-US" sz="4600" i="1">
                                <a:latin typeface="Cambria Math" panose="02040503050406030204" pitchFamily="18" charset="0"/>
                              </a:rPr>
                              <m:t>𝑐</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     </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d>
                      </m:oMath>
                    </m:oMathPara>
                  </a14:m>
                  <a:endParaRPr lang="en-CA" sz="4600" dirty="0"/>
                </a:p>
              </p:txBody>
            </p:sp>
          </mc:Choice>
          <mc:Fallback xmlns="">
            <p:sp>
              <p:nvSpPr>
                <p:cNvPr id="17" name="TextBox 16">
                  <a:extLst>
                    <a:ext uri="{FF2B5EF4-FFF2-40B4-BE49-F238E27FC236}">
                      <a16:creationId xmlns:a16="http://schemas.microsoft.com/office/drawing/2014/main" id="{66712232-CF50-4234-BB05-04ADE6A96833}"/>
                    </a:ext>
                  </a:extLst>
                </p:cNvPr>
                <p:cNvSpPr txBox="1">
                  <a:spLocks noRot="1" noChangeAspect="1" noMove="1" noResize="1" noEditPoints="1" noAdjustHandles="1" noChangeArrowheads="1" noChangeShapeType="1" noTextEdit="1"/>
                </p:cNvSpPr>
                <p:nvPr/>
              </p:nvSpPr>
              <p:spPr>
                <a:xfrm>
                  <a:off x="314382" y="624350"/>
                  <a:ext cx="5913503" cy="1508105"/>
                </a:xfrm>
                <a:prstGeom prst="rect">
                  <a:avLst/>
                </a:prstGeom>
                <a:blipFill>
                  <a:blip r:embed="rId6"/>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724D1EE-63E2-424C-95FE-EE99A88F4E88}"/>
                    </a:ext>
                  </a:extLst>
                </p:cNvPr>
                <p:cNvSpPr txBox="1"/>
                <p:nvPr/>
              </p:nvSpPr>
              <p:spPr>
                <a:xfrm>
                  <a:off x="314939" y="-84273"/>
                  <a:ext cx="3069879" cy="707886"/>
                </a:xfrm>
                <a:prstGeom prst="rect">
                  <a:avLst/>
                </a:prstGeom>
                <a:noFill/>
                <a:ln w="38100">
                  <a:solidFill>
                    <a:schemeClr val="tx1"/>
                  </a:solidFill>
                </a:ln>
              </p:spPr>
              <p:txBody>
                <a:bodyPr wrap="none" rtlCol="0">
                  <a:spAutoFit/>
                </a:bodyPr>
                <a:lstStyle/>
                <a:p>
                  <a:r>
                    <a:rPr lang="en-US" sz="4000" dirty="0"/>
                    <a:t>Train </a:t>
                  </a:r>
                  <a14:m>
                    <m:oMath xmlns:m="http://schemas.openxmlformats.org/officeDocument/2006/math">
                      <m:r>
                        <a:rPr lang="en-US" sz="4000" i="1">
                          <a:latin typeface="Cambria Math" panose="02040503050406030204" pitchFamily="18" charset="0"/>
                        </a:rPr>
                        <m:t>→</m:t>
                      </m:r>
                    </m:oMath>
                  </a14:m>
                  <a:r>
                    <a:rPr lang="en-CA" sz="4000" dirty="0"/>
                    <a:t> Bullet</a:t>
                  </a:r>
                </a:p>
              </p:txBody>
            </p:sp>
          </mc:Choice>
          <mc:Fallback xmlns="">
            <p:sp>
              <p:nvSpPr>
                <p:cNvPr id="18" name="TextBox 17">
                  <a:extLst>
                    <a:ext uri="{FF2B5EF4-FFF2-40B4-BE49-F238E27FC236}">
                      <a16:creationId xmlns:a16="http://schemas.microsoft.com/office/drawing/2014/main" id="{E724D1EE-63E2-424C-95FE-EE99A88F4E88}"/>
                    </a:ext>
                  </a:extLst>
                </p:cNvPr>
                <p:cNvSpPr txBox="1">
                  <a:spLocks noRot="1" noChangeAspect="1" noMove="1" noResize="1" noEditPoints="1" noAdjustHandles="1" noChangeArrowheads="1" noChangeShapeType="1" noTextEdit="1"/>
                </p:cNvSpPr>
                <p:nvPr/>
              </p:nvSpPr>
              <p:spPr>
                <a:xfrm>
                  <a:off x="314939" y="-84273"/>
                  <a:ext cx="3069879" cy="707886"/>
                </a:xfrm>
                <a:prstGeom prst="rect">
                  <a:avLst/>
                </a:prstGeom>
                <a:blipFill>
                  <a:blip r:embed="rId7"/>
                  <a:stretch>
                    <a:fillRect l="-6483" t="-12295" r="-5501" b="-31967"/>
                  </a:stretch>
                </a:blipFill>
                <a:ln w="38100">
                  <a:solidFill>
                    <a:schemeClr val="tx1"/>
                  </a:solidFill>
                </a:ln>
              </p:spPr>
              <p:txBody>
                <a:bodyPr/>
                <a:lstStyle/>
                <a:p>
                  <a:r>
                    <a:rPr lang="en-CA">
                      <a:noFill/>
                    </a:rPr>
                    <a:t> </a:t>
                  </a:r>
                </a:p>
              </p:txBody>
            </p:sp>
          </mc:Fallback>
        </mc:AlternateContent>
      </p:grpSp>
    </p:spTree>
    <p:custDataLst>
      <p:tags r:id="rId1"/>
    </p:custDataLst>
    <p:extLst>
      <p:ext uri="{BB962C8B-B14F-4D97-AF65-F5344CB8AC3E}">
        <p14:creationId xmlns:p14="http://schemas.microsoft.com/office/powerpoint/2010/main" val="3813339336"/>
      </p:ext>
    </p:extLst>
  </p:cSld>
  <p:clrMapOvr>
    <a:masterClrMapping/>
  </p:clrMapOvr>
  <mc:AlternateContent xmlns:mc="http://schemas.openxmlformats.org/markup-compatibility/2006" xmlns:p14="http://schemas.microsoft.com/office/powerpoint/2010/main">
    <mc:Choice Requires="p14">
      <p:transition spd="med" p14:dur="700" advTm="3730">
        <p:fade/>
      </p:transition>
    </mc:Choice>
    <mc:Fallback xmlns="">
      <p:transition spd="med" advTm="37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D87E3E9-EE5D-4F0C-957C-DBAA09C2F04D}"/>
                  </a:ext>
                </a:extLst>
              </p:cNvPr>
              <p:cNvSpPr txBox="1"/>
              <p:nvPr/>
            </p:nvSpPr>
            <p:spPr>
              <a:xfrm>
                <a:off x="311451" y="2795039"/>
                <a:ext cx="11880549" cy="2307170"/>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600" i="1" smtClean="0">
                          <a:latin typeface="Cambria Math" panose="02040503050406030204" pitchFamily="18" charset="0"/>
                        </a:rPr>
                        <m:t>𝑐</m:t>
                      </m:r>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𝑡</m:t>
                          </m:r>
                        </m:e>
                      </m:acc>
                      <m:r>
                        <a:rPr lang="en-US" sz="4600" i="1">
                          <a:latin typeface="Cambria Math" panose="02040503050406030204" pitchFamily="18" charset="0"/>
                        </a:rPr>
                        <m:t>=</m:t>
                      </m:r>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CC9B00"/>
                              </a:solidFill>
                              <a:latin typeface="Cambria Math" panose="02040503050406030204" pitchFamily="18" charset="0"/>
                            </a:rPr>
                            <m:t>𝑢</m:t>
                          </m:r>
                        </m:sub>
                      </m:sSub>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7030A0"/>
                              </a:solidFill>
                              <a:latin typeface="Cambria Math" panose="02040503050406030204" pitchFamily="18" charset="0"/>
                            </a:rPr>
                            <m:t>𝑣</m:t>
                          </m:r>
                        </m:sub>
                      </m:sSub>
                      <m:d>
                        <m:dPr>
                          <m:ctrlPr>
                            <a:rPr lang="en-US" sz="4600" i="1">
                              <a:latin typeface="Cambria Math" panose="02040503050406030204" pitchFamily="18" charset="0"/>
                            </a:rPr>
                          </m:ctrlPr>
                        </m:dPr>
                        <m:e>
                          <m:d>
                            <m:dPr>
                              <m:ctrlPr>
                                <a:rPr lang="en-US" sz="4600" i="1">
                                  <a:latin typeface="Cambria Math" panose="02040503050406030204" pitchFamily="18" charset="0"/>
                                </a:rPr>
                              </m:ctrlPr>
                            </m:dPr>
                            <m:e>
                              <m:r>
                                <a:rPr lang="en-US" sz="4600" i="1">
                                  <a:latin typeface="Cambria Math" panose="02040503050406030204" pitchFamily="18" charset="0"/>
                                </a:rPr>
                                <m:t>1+</m:t>
                              </m:r>
                              <m:sSub>
                                <m:sSubPr>
                                  <m:ctrlPr>
                                    <a:rPr lang="en-US" sz="4600" i="1">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i="1">
                                      <a:solidFill>
                                        <a:srgbClr val="CC9B00"/>
                                      </a:solidFill>
                                      <a:latin typeface="Cambria Math" panose="02040503050406030204" pitchFamily="18" charset="0"/>
                                    </a:rPr>
                                    <m:t>𝑢</m:t>
                                  </m:r>
                                </m:sub>
                              </m:sSub>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e>
                          </m:d>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r>
                            <a:rPr lang="en-US" sz="4600" b="0" i="1" smtClean="0">
                              <a:latin typeface="Cambria Math" panose="02040503050406030204" pitchFamily="18" charset="0"/>
                            </a:rPr>
                            <m:t>  </m:t>
                          </m:r>
                          <m:d>
                            <m:dPr>
                              <m:ctrlPr>
                                <a:rPr lang="en-US" sz="4600" i="1">
                                  <a:latin typeface="Cambria Math" panose="02040503050406030204" pitchFamily="18" charset="0"/>
                                </a:rPr>
                              </m:ctrlPr>
                            </m:dPr>
                            <m:e>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r>
                                <a:rPr lang="en-US" sz="4600" i="1">
                                  <a:latin typeface="Cambria Math" panose="02040503050406030204" pitchFamily="18" charset="0"/>
                                </a:rPr>
                                <m:t>+</m:t>
                              </m:r>
                              <m:sSub>
                                <m:sSubPr>
                                  <m:ctrlPr>
                                    <a:rPr lang="en-US" sz="4600" i="1">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i="1">
                                      <a:solidFill>
                                        <a:srgbClr val="CC9B00"/>
                                      </a:solidFill>
                                      <a:latin typeface="Cambria Math" panose="02040503050406030204" pitchFamily="18" charset="0"/>
                                    </a:rPr>
                                    <m:t>𝑢</m:t>
                                  </m:r>
                                </m:sub>
                              </m:sSub>
                            </m:e>
                          </m:d>
                          <m:r>
                            <a:rPr lang="en-US" sz="4600" b="0" i="1" smtClean="0">
                              <a:solidFill>
                                <a:srgbClr val="CC9B00"/>
                              </a:solidFill>
                              <a:latin typeface="Cambria Math" panose="02040503050406030204" pitchFamily="18" charset="0"/>
                            </a:rPr>
                            <m:t> </m:t>
                          </m:r>
                          <m:r>
                            <a:rPr lang="en-US" sz="4600" i="1">
                              <a:solidFill>
                                <a:srgbClr val="0070C0"/>
                              </a:solidFill>
                              <a:latin typeface="Cambria Math" panose="02040503050406030204" pitchFamily="18" charset="0"/>
                            </a:rPr>
                            <m:t>𝑥</m:t>
                          </m:r>
                        </m:e>
                      </m:d>
                    </m:oMath>
                  </m:oMathPara>
                </a14:m>
                <a:endParaRPr lang="en-US" sz="4600" dirty="0"/>
              </a:p>
              <a:p>
                <a:r>
                  <a:rPr lang="en-US" sz="4600" dirty="0">
                    <a:solidFill>
                      <a:srgbClr val="00B050"/>
                    </a:solidFill>
                  </a:rPr>
                  <a:t> </a:t>
                </a:r>
                <a14:m>
                  <m:oMath xmlns:m="http://schemas.openxmlformats.org/officeDocument/2006/math">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r>
                      <a:rPr lang="en-US" sz="4600" i="1">
                        <a:latin typeface="Cambria Math" panose="02040503050406030204" pitchFamily="18" charset="0"/>
                      </a:rPr>
                      <m:t>=</m:t>
                    </m:r>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CC9B00"/>
                            </a:solidFill>
                            <a:latin typeface="Cambria Math" panose="02040503050406030204" pitchFamily="18" charset="0"/>
                          </a:rPr>
                          <m:t>𝑢</m:t>
                        </m:r>
                      </m:sub>
                    </m:sSub>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7030A0"/>
                            </a:solidFill>
                            <a:latin typeface="Cambria Math" panose="02040503050406030204" pitchFamily="18" charset="0"/>
                          </a:rPr>
                          <m:t>𝑣</m:t>
                        </m:r>
                      </m:sub>
                    </m:sSub>
                    <m:d>
                      <m:dPr>
                        <m:ctrlPr>
                          <a:rPr lang="en-US" sz="4600" i="1">
                            <a:latin typeface="Cambria Math" panose="02040503050406030204" pitchFamily="18" charset="0"/>
                          </a:rPr>
                        </m:ctrlPr>
                      </m:dPr>
                      <m:e>
                        <m:r>
                          <a:rPr lang="en-US" sz="4600" b="0" i="1" smtClean="0">
                            <a:latin typeface="Cambria Math" panose="02040503050406030204" pitchFamily="18" charset="0"/>
                          </a:rPr>
                          <m:t>−(</m:t>
                        </m:r>
                        <m:sSub>
                          <m:sSubPr>
                            <m:ctrlPr>
                              <a:rPr lang="en-US" sz="4600" i="1">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i="1">
                                <a:solidFill>
                                  <a:srgbClr val="CC9B00"/>
                                </a:solidFill>
                                <a:latin typeface="Cambria Math" panose="02040503050406030204" pitchFamily="18" charset="0"/>
                              </a:rPr>
                              <m:t>𝑢</m:t>
                            </m:r>
                          </m:sub>
                        </m:sSub>
                        <m:r>
                          <a:rPr lang="en-US" sz="4600" i="1">
                            <a:latin typeface="Cambria Math" panose="02040503050406030204" pitchFamily="18" charset="0"/>
                          </a:rPr>
                          <m:t>+</m:t>
                        </m:r>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r>
                          <a:rPr lang="en-US" sz="4600" b="0" i="1" smtClean="0">
                            <a:latin typeface="Cambria Math" panose="02040503050406030204" pitchFamily="18" charset="0"/>
                          </a:rPr>
                          <m:t>)</m:t>
                        </m:r>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r>
                          <a:rPr lang="en-US" sz="4600" b="0" i="1" smtClean="0">
                            <a:latin typeface="Cambria Math" panose="02040503050406030204" pitchFamily="18" charset="0"/>
                          </a:rPr>
                          <m:t>(1+</m:t>
                        </m:r>
                        <m:sSub>
                          <m:sSubPr>
                            <m:ctrlPr>
                              <a:rPr lang="en-US" sz="4600" i="1">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i="1">
                                <a:solidFill>
                                  <a:srgbClr val="CC9B00"/>
                                </a:solidFill>
                                <a:latin typeface="Cambria Math" panose="02040503050406030204" pitchFamily="18" charset="0"/>
                              </a:rPr>
                              <m:t>𝑢</m:t>
                            </m:r>
                          </m:sub>
                        </m:sSub>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r>
                          <a:rPr lang="en-US" sz="4600" b="0" i="1" smtClean="0">
                            <a:latin typeface="Cambria Math" panose="02040503050406030204" pitchFamily="18" charset="0"/>
                          </a:rPr>
                          <m:t>)</m:t>
                        </m:r>
                        <m:r>
                          <a:rPr lang="en-US" sz="4600" i="1" smtClean="0">
                            <a:solidFill>
                              <a:srgbClr val="CC9B00"/>
                            </a:solidFill>
                            <a:latin typeface="Cambria Math" panose="02040503050406030204" pitchFamily="18" charset="0"/>
                          </a:rPr>
                          <m:t> </m:t>
                        </m:r>
                        <m:r>
                          <a:rPr lang="en-US" sz="4600" i="1">
                            <a:solidFill>
                              <a:srgbClr val="0070C0"/>
                            </a:solidFill>
                            <a:latin typeface="Cambria Math" panose="02040503050406030204" pitchFamily="18" charset="0"/>
                          </a:rPr>
                          <m:t>𝑥</m:t>
                        </m:r>
                      </m:e>
                    </m:d>
                  </m:oMath>
                </a14:m>
                <a:endParaRPr lang="en-US" sz="4600" dirty="0"/>
              </a:p>
              <a:p>
                <a:endParaRPr lang="en-US" sz="4600" dirty="0"/>
              </a:p>
            </p:txBody>
          </p:sp>
        </mc:Choice>
        <mc:Fallback xmlns="">
          <p:sp>
            <p:nvSpPr>
              <p:cNvPr id="14" name="TextBox 13">
                <a:extLst>
                  <a:ext uri="{FF2B5EF4-FFF2-40B4-BE49-F238E27FC236}">
                    <a16:creationId xmlns:a16="http://schemas.microsoft.com/office/drawing/2014/main" id="{2D87E3E9-EE5D-4F0C-957C-DBAA09C2F04D}"/>
                  </a:ext>
                </a:extLst>
              </p:cNvPr>
              <p:cNvSpPr txBox="1">
                <a:spLocks noRot="1" noChangeAspect="1" noMove="1" noResize="1" noEditPoints="1" noAdjustHandles="1" noChangeArrowheads="1" noChangeShapeType="1" noTextEdit="1"/>
              </p:cNvSpPr>
              <p:nvPr/>
            </p:nvSpPr>
            <p:spPr>
              <a:xfrm>
                <a:off x="311451" y="2795039"/>
                <a:ext cx="11880549" cy="2307170"/>
              </a:xfrm>
              <a:prstGeom prst="rect">
                <a:avLst/>
              </a:prstGeom>
              <a:blipFill>
                <a:blip r:embed="rId4"/>
                <a:stretch>
                  <a:fillRect/>
                </a:stretch>
              </a:blipFill>
              <a:ln w="38100">
                <a:noFill/>
              </a:ln>
            </p:spPr>
            <p:txBody>
              <a:bodyPr/>
              <a:lstStyle/>
              <a:p>
                <a:r>
                  <a:rPr lang="en-CA">
                    <a:noFill/>
                  </a:rPr>
                  <a:t> </a:t>
                </a:r>
              </a:p>
            </p:txBody>
          </p:sp>
        </mc:Fallback>
      </mc:AlternateContent>
      <p:grpSp>
        <p:nvGrpSpPr>
          <p:cNvPr id="9" name="Group 8">
            <a:extLst>
              <a:ext uri="{FF2B5EF4-FFF2-40B4-BE49-F238E27FC236}">
                <a16:creationId xmlns:a16="http://schemas.microsoft.com/office/drawing/2014/main" id="{3F3052A7-C220-442A-A8A0-64CF6B0B80F2}"/>
              </a:ext>
            </a:extLst>
          </p:cNvPr>
          <p:cNvGrpSpPr/>
          <p:nvPr/>
        </p:nvGrpSpPr>
        <p:grpSpPr>
          <a:xfrm>
            <a:off x="123882" y="163830"/>
            <a:ext cx="5737657" cy="2216728"/>
            <a:chOff x="314382" y="-84273"/>
            <a:chExt cx="5737657" cy="2216728"/>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0BA311C-7BC6-4580-9950-7EB785058F30}"/>
                    </a:ext>
                  </a:extLst>
                </p:cNvPr>
                <p:cNvSpPr txBox="1"/>
                <p:nvPr/>
              </p:nvSpPr>
              <p:spPr>
                <a:xfrm>
                  <a:off x="314382" y="624350"/>
                  <a:ext cx="5737657"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600" b="0" i="1" smtClean="0">
                            <a:solidFill>
                              <a:schemeClr val="tx1"/>
                            </a:solidFill>
                            <a:latin typeface="Cambria Math" panose="02040503050406030204" pitchFamily="18" charset="0"/>
                          </a:rPr>
                          <m:t>𝑐</m:t>
                        </m:r>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𝑡</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b="0" i="1" smtClean="0">
                                <a:latin typeface="Cambria Math" panose="02040503050406030204" pitchFamily="18" charset="0"/>
                              </a:rPr>
                              <m:t>𝛾</m:t>
                            </m:r>
                          </m:e>
                          <m:sub>
                            <m:r>
                              <a:rPr lang="en-US" sz="4600" b="0" i="1" smtClean="0">
                                <a:solidFill>
                                  <a:srgbClr val="7030A0"/>
                                </a:solidFill>
                                <a:latin typeface="Cambria Math" panose="02040503050406030204" pitchFamily="18" charset="0"/>
                              </a:rPr>
                              <m:t>𝑣</m:t>
                            </m:r>
                          </m:sub>
                        </m:sSub>
                        <m:d>
                          <m:dPr>
                            <m:ctrlPr>
                              <a:rPr lang="en-US" sz="4600" b="0" i="1" smtClean="0">
                                <a:latin typeface="Cambria Math" panose="02040503050406030204" pitchFamily="18" charset="0"/>
                              </a:rPr>
                            </m:ctrlPr>
                          </m:dPr>
                          <m:e>
                            <m:r>
                              <a:rPr lang="en-US" sz="4600" b="0" i="1" smtClean="0">
                                <a:latin typeface="Cambria Math" panose="02040503050406030204" pitchFamily="18" charset="0"/>
                              </a:rPr>
                              <m:t>        </m:t>
                            </m:r>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sSub>
                              <m:sSubPr>
                                <m:ctrlPr>
                                  <a:rPr lang="en-US" sz="4600" b="0" i="1" smtClean="0">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b="0" i="1" smtClean="0">
                                    <a:solidFill>
                                      <a:srgbClr val="7030A0"/>
                                    </a:solidFill>
                                    <a:latin typeface="Cambria Math" panose="02040503050406030204" pitchFamily="18" charset="0"/>
                                  </a:rPr>
                                  <m:t>𝑣</m:t>
                                </m:r>
                              </m:sub>
                            </m:sSub>
                            <m:r>
                              <a:rPr lang="en-US" sz="4600" i="1">
                                <a:solidFill>
                                  <a:srgbClr val="0070C0"/>
                                </a:solidFill>
                                <a:latin typeface="Cambria Math" panose="02040503050406030204" pitchFamily="18" charset="0"/>
                              </a:rPr>
                              <m:t>𝑥</m:t>
                            </m:r>
                          </m:e>
                        </m:d>
                      </m:oMath>
                    </m:oMathPara>
                  </a14:m>
                  <a:endParaRPr lang="en-US" sz="4600" b="0" dirty="0"/>
                </a:p>
                <a:p>
                  <a:pPr/>
                  <a14:m>
                    <m:oMathPara xmlns:m="http://schemas.openxmlformats.org/officeDocument/2006/math">
                      <m:oMathParaPr>
                        <m:jc m:val="left"/>
                      </m:oMathParaPr>
                      <m:oMath xmlns:m="http://schemas.openxmlformats.org/officeDocument/2006/math">
                        <m:r>
                          <a:rPr lang="en-US" sz="4600" b="0" i="1" smtClean="0">
                            <a:solidFill>
                              <a:srgbClr val="FF0000"/>
                            </a:solidFill>
                            <a:latin typeface="Cambria Math" panose="02040503050406030204" pitchFamily="18" charset="0"/>
                          </a:rPr>
                          <m:t>  </m:t>
                        </m:r>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𝑥</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i="1">
                                <a:latin typeface="Cambria Math" panose="02040503050406030204" pitchFamily="18" charset="0"/>
                              </a:rPr>
                              <m:t>𝛾</m:t>
                            </m:r>
                          </m:e>
                          <m:sub>
                            <m:r>
                              <a:rPr lang="en-US" sz="4600" b="0" i="1" smtClean="0">
                                <a:solidFill>
                                  <a:srgbClr val="7030A0"/>
                                </a:solidFill>
                                <a:latin typeface="Cambria Math" panose="02040503050406030204" pitchFamily="18" charset="0"/>
                              </a:rPr>
                              <m:t>𝑣</m:t>
                            </m:r>
                          </m:sub>
                        </m:sSub>
                        <m:d>
                          <m:dPr>
                            <m:ctrlPr>
                              <a:rPr lang="en-US" sz="4600" i="1">
                                <a:latin typeface="Cambria Math" panose="02040503050406030204" pitchFamily="18" charset="0"/>
                              </a:rPr>
                            </m:ctrlPr>
                          </m:dPr>
                          <m:e>
                            <m:r>
                              <a:rPr lang="en-US" sz="4600" i="1">
                                <a:latin typeface="Cambria Math" panose="02040503050406030204" pitchFamily="18" charset="0"/>
                              </a:rPr>
                              <m:t>−</m:t>
                            </m:r>
                            <m:sSub>
                              <m:sSubPr>
                                <m:ctrlPr>
                                  <a:rPr lang="en-US" sz="4600" b="0" i="1" smtClean="0">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b="0" i="1" smtClean="0">
                                    <a:solidFill>
                                      <a:srgbClr val="7030A0"/>
                                    </a:solidFill>
                                    <a:latin typeface="Cambria Math" panose="02040503050406030204" pitchFamily="18" charset="0"/>
                                  </a:rPr>
                                  <m:t>𝑣</m:t>
                                </m:r>
                              </m:sub>
                            </m:sSub>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  </m:t>
                            </m:r>
                            <m:r>
                              <a:rPr lang="en-US" sz="4600" b="0" i="1" smtClean="0">
                                <a:latin typeface="Cambria Math" panose="02040503050406030204" pitchFamily="18" charset="0"/>
                              </a:rPr>
                              <m:t>  </m:t>
                            </m:r>
                            <m:r>
                              <a:rPr lang="en-US" sz="4600" i="1">
                                <a:solidFill>
                                  <a:srgbClr val="0070C0"/>
                                </a:solidFill>
                                <a:latin typeface="Cambria Math" panose="02040503050406030204" pitchFamily="18" charset="0"/>
                              </a:rPr>
                              <m:t>𝑥</m:t>
                            </m:r>
                          </m:e>
                        </m:d>
                      </m:oMath>
                    </m:oMathPara>
                  </a14:m>
                  <a:endParaRPr lang="en-CA" sz="4600" dirty="0"/>
                </a:p>
              </p:txBody>
            </p:sp>
          </mc:Choice>
          <mc:Fallback xmlns="">
            <p:sp>
              <p:nvSpPr>
                <p:cNvPr id="3" name="TextBox 2">
                  <a:extLst>
                    <a:ext uri="{FF2B5EF4-FFF2-40B4-BE49-F238E27FC236}">
                      <a16:creationId xmlns:a16="http://schemas.microsoft.com/office/drawing/2014/main" id="{65ED6631-1046-415A-8FBD-CEFC0ECDA1C3}"/>
                    </a:ext>
                  </a:extLst>
                </p:cNvPr>
                <p:cNvSpPr txBox="1">
                  <a:spLocks noRot="1" noChangeAspect="1" noMove="1" noResize="1" noEditPoints="1" noAdjustHandles="1" noChangeArrowheads="1" noChangeShapeType="1" noTextEdit="1"/>
                </p:cNvSpPr>
                <p:nvPr/>
              </p:nvSpPr>
              <p:spPr>
                <a:xfrm>
                  <a:off x="314382" y="624350"/>
                  <a:ext cx="5737657" cy="1508105"/>
                </a:xfrm>
                <a:prstGeom prst="rect">
                  <a:avLst/>
                </a:prstGeom>
                <a:blipFill>
                  <a:blip r:embed="rId5"/>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8532D3F-81BA-402C-9687-F4AD320F0FFA}"/>
                    </a:ext>
                  </a:extLst>
                </p:cNvPr>
                <p:cNvSpPr txBox="1"/>
                <p:nvPr/>
              </p:nvSpPr>
              <p:spPr>
                <a:xfrm>
                  <a:off x="314939" y="-84273"/>
                  <a:ext cx="3502177" cy="707886"/>
                </a:xfrm>
                <a:prstGeom prst="rect">
                  <a:avLst/>
                </a:prstGeom>
                <a:noFill/>
                <a:ln w="38100">
                  <a:solidFill>
                    <a:schemeClr val="tx1"/>
                  </a:solidFill>
                </a:ln>
              </p:spPr>
              <p:txBody>
                <a:bodyPr wrap="none" rtlCol="0">
                  <a:spAutoFit/>
                </a:bodyPr>
                <a:lstStyle/>
                <a:p>
                  <a:r>
                    <a:rPr lang="en-US" sz="4000" dirty="0"/>
                    <a:t>Einstein </a:t>
                  </a:r>
                  <a14:m>
                    <m:oMath xmlns:m="http://schemas.openxmlformats.org/officeDocument/2006/math">
                      <m:r>
                        <a:rPr lang="en-US" sz="4000" i="1">
                          <a:latin typeface="Cambria Math" panose="02040503050406030204" pitchFamily="18" charset="0"/>
                        </a:rPr>
                        <m:t>→</m:t>
                      </m:r>
                    </m:oMath>
                  </a14:m>
                  <a:r>
                    <a:rPr lang="en-CA" sz="4000" dirty="0"/>
                    <a:t> Train</a:t>
                  </a:r>
                </a:p>
              </p:txBody>
            </p:sp>
          </mc:Choice>
          <mc:Fallback xmlns="">
            <p:sp>
              <p:nvSpPr>
                <p:cNvPr id="15" name="TextBox 14">
                  <a:extLst>
                    <a:ext uri="{FF2B5EF4-FFF2-40B4-BE49-F238E27FC236}">
                      <a16:creationId xmlns:a16="http://schemas.microsoft.com/office/drawing/2014/main" id="{98532D3F-81BA-402C-9687-F4AD320F0FFA}"/>
                    </a:ext>
                  </a:extLst>
                </p:cNvPr>
                <p:cNvSpPr txBox="1">
                  <a:spLocks noRot="1" noChangeAspect="1" noMove="1" noResize="1" noEditPoints="1" noAdjustHandles="1" noChangeArrowheads="1" noChangeShapeType="1" noTextEdit="1"/>
                </p:cNvSpPr>
                <p:nvPr/>
              </p:nvSpPr>
              <p:spPr>
                <a:xfrm>
                  <a:off x="314939" y="-84273"/>
                  <a:ext cx="3502177" cy="707886"/>
                </a:xfrm>
                <a:prstGeom prst="rect">
                  <a:avLst/>
                </a:prstGeom>
                <a:blipFill>
                  <a:blip r:embed="rId6"/>
                  <a:stretch>
                    <a:fillRect l="-5508" t="-12295" r="-4647" b="-31967"/>
                  </a:stretch>
                </a:blipFill>
                <a:ln w="38100">
                  <a:solidFill>
                    <a:schemeClr val="tx1"/>
                  </a:solidFill>
                </a:ln>
              </p:spPr>
              <p:txBody>
                <a:bodyPr/>
                <a:lstStyle/>
                <a:p>
                  <a:r>
                    <a:rPr lang="en-CA">
                      <a:noFill/>
                    </a:rPr>
                    <a:t> </a:t>
                  </a:r>
                </a:p>
              </p:txBody>
            </p:sp>
          </mc:Fallback>
        </mc:AlternateContent>
      </p:grpSp>
      <p:grpSp>
        <p:nvGrpSpPr>
          <p:cNvPr id="16" name="Group 15">
            <a:extLst>
              <a:ext uri="{FF2B5EF4-FFF2-40B4-BE49-F238E27FC236}">
                <a16:creationId xmlns:a16="http://schemas.microsoft.com/office/drawing/2014/main" id="{72D6D05B-D50A-498B-AF4C-28CF9236F049}"/>
              </a:ext>
            </a:extLst>
          </p:cNvPr>
          <p:cNvGrpSpPr/>
          <p:nvPr/>
        </p:nvGrpSpPr>
        <p:grpSpPr>
          <a:xfrm>
            <a:off x="6184713" y="175554"/>
            <a:ext cx="5913503" cy="2216728"/>
            <a:chOff x="314382" y="-84273"/>
            <a:chExt cx="5913503" cy="2216728"/>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313AFB1-A7F7-479A-950C-1086C92B5351}"/>
                    </a:ext>
                  </a:extLst>
                </p:cNvPr>
                <p:cNvSpPr txBox="1"/>
                <p:nvPr/>
              </p:nvSpPr>
              <p:spPr>
                <a:xfrm>
                  <a:off x="314382" y="624350"/>
                  <a:ext cx="5913503"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600" i="1">
                            <a:latin typeface="Cambria Math" panose="02040503050406030204" pitchFamily="18" charset="0"/>
                          </a:rPr>
                          <m:t>𝑐</m:t>
                        </m:r>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𝑡</m:t>
                            </m:r>
                          </m:e>
                        </m:acc>
                        <m:r>
                          <a:rPr lang="en-US" sz="4600" i="1">
                            <a:latin typeface="Cambria Math" panose="02040503050406030204" pitchFamily="18" charset="0"/>
                          </a:rPr>
                          <m:t>=</m:t>
                        </m:r>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chemeClr val="accent4">
                                    <a:lumMod val="75000"/>
                                  </a:schemeClr>
                                </a:solidFill>
                                <a:latin typeface="Cambria Math" panose="02040503050406030204" pitchFamily="18" charset="0"/>
                              </a:rPr>
                              <m:t>𝑢</m:t>
                            </m:r>
                          </m:sub>
                        </m:sSub>
                        <m:d>
                          <m:dPr>
                            <m:ctrlPr>
                              <a:rPr lang="en-US" sz="4600" i="1">
                                <a:latin typeface="Cambria Math" panose="02040503050406030204" pitchFamily="18" charset="0"/>
                              </a:rPr>
                            </m:ctrlPr>
                          </m:dPr>
                          <m:e>
                            <m:r>
                              <a:rPr lang="en-US" sz="4600" i="1">
                                <a:latin typeface="Cambria Math" panose="02040503050406030204" pitchFamily="18" charset="0"/>
                              </a:rPr>
                              <m:t>         </m:t>
                            </m:r>
                            <m:r>
                              <a:rPr lang="en-US" sz="4600" i="1">
                                <a:latin typeface="Cambria Math" panose="02040503050406030204" pitchFamily="18" charset="0"/>
                              </a:rPr>
                              <m:t>𝑐</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m:t>
                            </m:r>
                            <m:sSub>
                              <m:sSubPr>
                                <m:ctrlPr>
                                  <a:rPr lang="en-US" sz="4600" i="1">
                                    <a:solidFill>
                                      <a:schemeClr val="accent4">
                                        <a:lumMod val="75000"/>
                                      </a:schemeClr>
                                    </a:solidFill>
                                    <a:latin typeface="Cambria Math" panose="02040503050406030204" pitchFamily="18" charset="0"/>
                                  </a:rPr>
                                </m:ctrlPr>
                              </m:sSubPr>
                              <m:e>
                                <m:r>
                                  <a:rPr lang="en-US" sz="4600" i="1">
                                    <a:solidFill>
                                      <a:schemeClr val="accent4">
                                        <a:lumMod val="75000"/>
                                      </a:schemeClr>
                                    </a:solidFill>
                                    <a:latin typeface="Cambria Math" panose="02040503050406030204" pitchFamily="18" charset="0"/>
                                  </a:rPr>
                                  <m:t>𝛽</m:t>
                                </m:r>
                              </m:e>
                              <m:sub>
                                <m:r>
                                  <a:rPr lang="en-US" sz="4600" i="1">
                                    <a:solidFill>
                                      <a:schemeClr val="accent4">
                                        <a:lumMod val="75000"/>
                                      </a:schemeClr>
                                    </a:solidFill>
                                    <a:latin typeface="Cambria Math" panose="02040503050406030204" pitchFamily="18" charset="0"/>
                                  </a:rPr>
                                  <m:t>𝑢</m:t>
                                </m:r>
                              </m:sub>
                            </m:sSub>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d>
                      </m:oMath>
                    </m:oMathPara>
                  </a14:m>
                  <a:endParaRPr lang="en-US" sz="4600" dirty="0"/>
                </a:p>
                <a:p>
                  <a:pPr/>
                  <a14:m>
                    <m:oMathPara xmlns:m="http://schemas.openxmlformats.org/officeDocument/2006/math">
                      <m:oMathParaPr>
                        <m:jc m:val="left"/>
                      </m:oMathParaPr>
                      <m:oMath xmlns:m="http://schemas.openxmlformats.org/officeDocument/2006/math">
                        <m:r>
                          <a:rPr lang="en-US" sz="4600" i="1">
                            <a:solidFill>
                              <a:srgbClr val="FF0000"/>
                            </a:solidFill>
                            <a:latin typeface="Cambria Math" panose="02040503050406030204" pitchFamily="18" charset="0"/>
                          </a:rPr>
                          <m:t>  </m:t>
                        </m:r>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r>
                          <a:rPr lang="en-US" sz="4600" i="1">
                            <a:latin typeface="Cambria Math" panose="02040503050406030204" pitchFamily="18" charset="0"/>
                          </a:rPr>
                          <m:t>=</m:t>
                        </m:r>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chemeClr val="accent4">
                                    <a:lumMod val="75000"/>
                                  </a:schemeClr>
                                </a:solidFill>
                                <a:latin typeface="Cambria Math" panose="02040503050406030204" pitchFamily="18" charset="0"/>
                              </a:rPr>
                              <m:t>𝑢</m:t>
                            </m:r>
                          </m:sub>
                        </m:sSub>
                        <m:d>
                          <m:dPr>
                            <m:ctrlPr>
                              <a:rPr lang="en-US" sz="4600" i="1">
                                <a:latin typeface="Cambria Math" panose="02040503050406030204" pitchFamily="18" charset="0"/>
                              </a:rPr>
                            </m:ctrlPr>
                          </m:dPr>
                          <m:e>
                            <m:r>
                              <a:rPr lang="en-US" sz="4600" i="1">
                                <a:latin typeface="Cambria Math" panose="02040503050406030204" pitchFamily="18" charset="0"/>
                              </a:rPr>
                              <m:t>−</m:t>
                            </m:r>
                            <m:sSub>
                              <m:sSubPr>
                                <m:ctrlPr>
                                  <a:rPr lang="en-US" sz="4600" i="1">
                                    <a:solidFill>
                                      <a:schemeClr val="accent4">
                                        <a:lumMod val="75000"/>
                                      </a:schemeClr>
                                    </a:solidFill>
                                    <a:latin typeface="Cambria Math" panose="02040503050406030204" pitchFamily="18" charset="0"/>
                                  </a:rPr>
                                </m:ctrlPr>
                              </m:sSubPr>
                              <m:e>
                                <m:r>
                                  <a:rPr lang="en-US" sz="4600" i="1">
                                    <a:solidFill>
                                      <a:schemeClr val="accent4">
                                        <a:lumMod val="75000"/>
                                      </a:schemeClr>
                                    </a:solidFill>
                                    <a:latin typeface="Cambria Math" panose="02040503050406030204" pitchFamily="18" charset="0"/>
                                  </a:rPr>
                                  <m:t>𝛽</m:t>
                                </m:r>
                              </m:e>
                              <m:sub>
                                <m:r>
                                  <a:rPr lang="en-US" sz="4600" i="1">
                                    <a:solidFill>
                                      <a:schemeClr val="accent4">
                                        <a:lumMod val="75000"/>
                                      </a:schemeClr>
                                    </a:solidFill>
                                    <a:latin typeface="Cambria Math" panose="02040503050406030204" pitchFamily="18" charset="0"/>
                                  </a:rPr>
                                  <m:t>𝑢</m:t>
                                </m:r>
                              </m:sub>
                            </m:sSub>
                            <m:r>
                              <a:rPr lang="en-US" sz="4600" i="1">
                                <a:latin typeface="Cambria Math" panose="02040503050406030204" pitchFamily="18" charset="0"/>
                              </a:rPr>
                              <m:t>𝑐</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     </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d>
                      </m:oMath>
                    </m:oMathPara>
                  </a14:m>
                  <a:endParaRPr lang="en-CA" sz="4600" dirty="0"/>
                </a:p>
              </p:txBody>
            </p:sp>
          </mc:Choice>
          <mc:Fallback xmlns="">
            <p:sp>
              <p:nvSpPr>
                <p:cNvPr id="17" name="TextBox 16">
                  <a:extLst>
                    <a:ext uri="{FF2B5EF4-FFF2-40B4-BE49-F238E27FC236}">
                      <a16:creationId xmlns:a16="http://schemas.microsoft.com/office/drawing/2014/main" id="{F313AFB1-A7F7-479A-950C-1086C92B5351}"/>
                    </a:ext>
                  </a:extLst>
                </p:cNvPr>
                <p:cNvSpPr txBox="1">
                  <a:spLocks noRot="1" noChangeAspect="1" noMove="1" noResize="1" noEditPoints="1" noAdjustHandles="1" noChangeArrowheads="1" noChangeShapeType="1" noTextEdit="1"/>
                </p:cNvSpPr>
                <p:nvPr/>
              </p:nvSpPr>
              <p:spPr>
                <a:xfrm>
                  <a:off x="314382" y="624350"/>
                  <a:ext cx="5913503" cy="1508105"/>
                </a:xfrm>
                <a:prstGeom prst="rect">
                  <a:avLst/>
                </a:prstGeom>
                <a:blipFill>
                  <a:blip r:embed="rId7"/>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C542A52-A320-45A9-AB3B-1AC257613F59}"/>
                    </a:ext>
                  </a:extLst>
                </p:cNvPr>
                <p:cNvSpPr txBox="1"/>
                <p:nvPr/>
              </p:nvSpPr>
              <p:spPr>
                <a:xfrm>
                  <a:off x="314939" y="-84273"/>
                  <a:ext cx="3069879" cy="707886"/>
                </a:xfrm>
                <a:prstGeom prst="rect">
                  <a:avLst/>
                </a:prstGeom>
                <a:noFill/>
                <a:ln w="38100">
                  <a:solidFill>
                    <a:schemeClr val="tx1"/>
                  </a:solidFill>
                </a:ln>
              </p:spPr>
              <p:txBody>
                <a:bodyPr wrap="none" rtlCol="0">
                  <a:spAutoFit/>
                </a:bodyPr>
                <a:lstStyle/>
                <a:p>
                  <a:r>
                    <a:rPr lang="en-US" sz="4000" dirty="0"/>
                    <a:t>Train </a:t>
                  </a:r>
                  <a14:m>
                    <m:oMath xmlns:m="http://schemas.openxmlformats.org/officeDocument/2006/math">
                      <m:r>
                        <a:rPr lang="en-US" sz="4000" i="1">
                          <a:latin typeface="Cambria Math" panose="02040503050406030204" pitchFamily="18" charset="0"/>
                        </a:rPr>
                        <m:t>→</m:t>
                      </m:r>
                    </m:oMath>
                  </a14:m>
                  <a:r>
                    <a:rPr lang="en-CA" sz="4000" dirty="0"/>
                    <a:t> Bullet</a:t>
                  </a:r>
                </a:p>
              </p:txBody>
            </p:sp>
          </mc:Choice>
          <mc:Fallback xmlns="">
            <p:sp>
              <p:nvSpPr>
                <p:cNvPr id="18" name="TextBox 17">
                  <a:extLst>
                    <a:ext uri="{FF2B5EF4-FFF2-40B4-BE49-F238E27FC236}">
                      <a16:creationId xmlns:a16="http://schemas.microsoft.com/office/drawing/2014/main" id="{6C542A52-A320-45A9-AB3B-1AC257613F59}"/>
                    </a:ext>
                  </a:extLst>
                </p:cNvPr>
                <p:cNvSpPr txBox="1">
                  <a:spLocks noRot="1" noChangeAspect="1" noMove="1" noResize="1" noEditPoints="1" noAdjustHandles="1" noChangeArrowheads="1" noChangeShapeType="1" noTextEdit="1"/>
                </p:cNvSpPr>
                <p:nvPr/>
              </p:nvSpPr>
              <p:spPr>
                <a:xfrm>
                  <a:off x="314939" y="-84273"/>
                  <a:ext cx="3069879" cy="707886"/>
                </a:xfrm>
                <a:prstGeom prst="rect">
                  <a:avLst/>
                </a:prstGeom>
                <a:blipFill>
                  <a:blip r:embed="rId8"/>
                  <a:stretch>
                    <a:fillRect l="-6483" t="-12295" r="-5501" b="-31967"/>
                  </a:stretch>
                </a:blipFill>
                <a:ln w="38100">
                  <a:solidFill>
                    <a:schemeClr val="tx1"/>
                  </a:solidFill>
                </a:ln>
              </p:spPr>
              <p:txBody>
                <a:bodyPr/>
                <a:lstStyle/>
                <a:p>
                  <a:r>
                    <a:rPr lang="en-CA">
                      <a:noFill/>
                    </a:rPr>
                    <a:t> </a:t>
                  </a:r>
                </a:p>
              </p:txBody>
            </p:sp>
          </mc:Fallback>
        </mc:AlternateContent>
      </p:grpSp>
    </p:spTree>
    <p:custDataLst>
      <p:tags r:id="rId1"/>
    </p:custDataLst>
    <p:extLst>
      <p:ext uri="{BB962C8B-B14F-4D97-AF65-F5344CB8AC3E}">
        <p14:creationId xmlns:p14="http://schemas.microsoft.com/office/powerpoint/2010/main" val="467997006"/>
      </p:ext>
    </p:extLst>
  </p:cSld>
  <p:clrMapOvr>
    <a:masterClrMapping/>
  </p:clrMapOvr>
  <mc:AlternateContent xmlns:mc="http://schemas.openxmlformats.org/markup-compatibility/2006" xmlns:p14="http://schemas.microsoft.com/office/powerpoint/2010/main">
    <mc:Choice Requires="p14">
      <p:transition spd="med" p14:dur="700" advTm="17919">
        <p:fade/>
      </p:transition>
    </mc:Choice>
    <mc:Fallback xmlns="">
      <p:transition spd="med" advTm="1791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98676E-CE42-4FDA-A9DE-61B009B5A664}"/>
              </a:ext>
            </a:extLst>
          </p:cNvPr>
          <p:cNvGrpSpPr/>
          <p:nvPr/>
        </p:nvGrpSpPr>
        <p:grpSpPr>
          <a:xfrm>
            <a:off x="67162" y="163830"/>
            <a:ext cx="5841269" cy="1972239"/>
            <a:chOff x="314382" y="-84273"/>
            <a:chExt cx="5841269" cy="1972239"/>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5ED6631-1046-415A-8FBD-CEFC0ECDA1C3}"/>
                    </a:ext>
                  </a:extLst>
                </p:cNvPr>
                <p:cNvSpPr txBox="1"/>
                <p:nvPr/>
              </p:nvSpPr>
              <p:spPr>
                <a:xfrm>
                  <a:off x="314382" y="624350"/>
                  <a:ext cx="5841269" cy="1263616"/>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4000" i="1" smtClean="0">
                                <a:latin typeface="Cambria Math" panose="02040503050406030204" pitchFamily="18" charset="0"/>
                              </a:rPr>
                            </m:ctrlPr>
                          </m:dPr>
                          <m:e>
                            <m:eqArr>
                              <m:eqArrPr>
                                <m:ctrlPr>
                                  <a:rPr lang="en-US" sz="4000" i="1">
                                    <a:latin typeface="Cambria Math" panose="02040503050406030204" pitchFamily="18" charset="0"/>
                                  </a:rPr>
                                </m:ctrlPr>
                              </m:eqArrPr>
                              <m:e>
                                <m:r>
                                  <a:rPr lang="en-US" sz="4000" b="0" i="1" smtClean="0">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e>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e>
                            </m:eqArr>
                          </m:e>
                        </m:d>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𝛾</m:t>
                            </m:r>
                          </m:e>
                          <m:sub>
                            <m:r>
                              <a:rPr lang="en-US" sz="4000" i="1">
                                <a:solidFill>
                                  <a:srgbClr val="7030A0"/>
                                </a:solidFill>
                                <a:latin typeface="Cambria Math" panose="02040503050406030204" pitchFamily="18" charset="0"/>
                              </a:rPr>
                              <m:t>𝑣</m:t>
                            </m:r>
                          </m:sub>
                        </m:sSub>
                        <m:d>
                          <m:dPr>
                            <m:begChr m:val="["/>
                            <m:endChr m:val="]"/>
                            <m:ctrlPr>
                              <a:rPr lang="en-US" sz="4000" i="1">
                                <a:latin typeface="Cambria Math" panose="02040503050406030204" pitchFamily="18" charset="0"/>
                              </a:rPr>
                            </m:ctrlPr>
                          </m:dPr>
                          <m:e>
                            <m:m>
                              <m:mPr>
                                <m:mcs>
                                  <m:mc>
                                    <m:mcPr>
                                      <m:count m:val="2"/>
                                      <m:mcJc m:val="center"/>
                                    </m:mcPr>
                                  </m:mc>
                                </m:mcs>
                                <m:ctrlPr>
                                  <a:rPr lang="en-US" sz="4000" i="1">
                                    <a:latin typeface="Cambria Math" panose="02040503050406030204" pitchFamily="18" charset="0"/>
                                  </a:rPr>
                                </m:ctrlPr>
                              </m:mPr>
                              <m:mr>
                                <m:e>
                                  <m:r>
                                    <a:rPr lang="en-US" sz="4000" i="1">
                                      <a:latin typeface="Cambria Math" panose="02040503050406030204" pitchFamily="18" charset="0"/>
                                    </a:rPr>
                                    <m:t>1</m:t>
                                  </m:r>
                                </m:e>
                                <m:e>
                                  <m:r>
                                    <a:rPr lang="en-US" sz="4000" b="0" i="1" smtClean="0">
                                      <a:latin typeface="Cambria Math" panose="02040503050406030204" pitchFamily="18" charset="0"/>
                                    </a:rPr>
                                    <m:t>−</m:t>
                                  </m:r>
                                  <m:sSub>
                                    <m:sSubPr>
                                      <m:ctrlPr>
                                        <a:rPr lang="en-US" sz="4000" i="1">
                                          <a:solidFill>
                                            <a:srgbClr val="7030A0"/>
                                          </a:solidFill>
                                          <a:latin typeface="Cambria Math" panose="02040503050406030204" pitchFamily="18" charset="0"/>
                                        </a:rPr>
                                      </m:ctrlPr>
                                    </m:sSubPr>
                                    <m:e>
                                      <m:r>
                                        <a:rPr lang="en-US" sz="4000" i="1">
                                          <a:solidFill>
                                            <a:srgbClr val="7030A0"/>
                                          </a:solidFill>
                                          <a:latin typeface="Cambria Math" panose="02040503050406030204" pitchFamily="18" charset="0"/>
                                        </a:rPr>
                                        <m:t>𝛽</m:t>
                                      </m:r>
                                    </m:e>
                                    <m:sub>
                                      <m:r>
                                        <a:rPr lang="en-US" sz="4000" i="1">
                                          <a:solidFill>
                                            <a:srgbClr val="7030A0"/>
                                          </a:solidFill>
                                          <a:latin typeface="Cambria Math" panose="02040503050406030204" pitchFamily="18" charset="0"/>
                                        </a:rPr>
                                        <m:t>𝑣</m:t>
                                      </m:r>
                                    </m:sub>
                                  </m:sSub>
                                </m:e>
                              </m:mr>
                              <m:mr>
                                <m:e>
                                  <m:r>
                                    <a:rPr lang="en-US" sz="4000" i="1">
                                      <a:latin typeface="Cambria Math" panose="02040503050406030204" pitchFamily="18" charset="0"/>
                                    </a:rPr>
                                    <m:t>−</m:t>
                                  </m:r>
                                  <m:sSub>
                                    <m:sSubPr>
                                      <m:ctrlPr>
                                        <a:rPr lang="en-US" sz="4000" i="1">
                                          <a:solidFill>
                                            <a:srgbClr val="7030A0"/>
                                          </a:solidFill>
                                          <a:latin typeface="Cambria Math" panose="02040503050406030204" pitchFamily="18" charset="0"/>
                                        </a:rPr>
                                      </m:ctrlPr>
                                    </m:sSubPr>
                                    <m:e>
                                      <m:r>
                                        <a:rPr lang="en-US" sz="4000" i="1">
                                          <a:solidFill>
                                            <a:srgbClr val="7030A0"/>
                                          </a:solidFill>
                                          <a:latin typeface="Cambria Math" panose="02040503050406030204" pitchFamily="18" charset="0"/>
                                        </a:rPr>
                                        <m:t>𝛽</m:t>
                                      </m:r>
                                    </m:e>
                                    <m:sub>
                                      <m:r>
                                        <a:rPr lang="en-US" sz="4000" i="1">
                                          <a:solidFill>
                                            <a:srgbClr val="7030A0"/>
                                          </a:solidFill>
                                          <a:latin typeface="Cambria Math" panose="02040503050406030204" pitchFamily="18" charset="0"/>
                                        </a:rPr>
                                        <m:t>𝑣</m:t>
                                      </m:r>
                                    </m:sub>
                                  </m:sSub>
                                </m:e>
                                <m:e>
                                  <m:r>
                                    <a:rPr lang="en-US" sz="4000" i="1">
                                      <a:latin typeface="Cambria Math" panose="02040503050406030204" pitchFamily="18" charset="0"/>
                                    </a:rPr>
                                    <m:t>1</m:t>
                                  </m:r>
                                </m:e>
                              </m:mr>
                            </m:m>
                          </m:e>
                        </m:d>
                        <m:d>
                          <m:dPr>
                            <m:begChr m:val="["/>
                            <m:endChr m:val="]"/>
                            <m:ctrlPr>
                              <a:rPr lang="en-US" sz="4000" i="1">
                                <a:latin typeface="Cambria Math" panose="02040503050406030204" pitchFamily="18" charset="0"/>
                              </a:rPr>
                            </m:ctrlPr>
                          </m:dPr>
                          <m:e>
                            <m:eqArr>
                              <m:eqArrPr>
                                <m:ctrlPr>
                                  <a:rPr lang="en-US" sz="4000" i="1">
                                    <a:latin typeface="Cambria Math" panose="02040503050406030204" pitchFamily="18" charset="0"/>
                                  </a:rPr>
                                </m:ctrlPr>
                              </m:eqArrPr>
                              <m:e>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e>
                              <m:e>
                                <m:r>
                                  <a:rPr lang="en-US" sz="4000" i="1">
                                    <a:solidFill>
                                      <a:srgbClr val="0070C0"/>
                                    </a:solidFill>
                                    <a:latin typeface="Cambria Math" panose="02040503050406030204" pitchFamily="18" charset="0"/>
                                  </a:rPr>
                                  <m:t>𝑥</m:t>
                                </m:r>
                              </m:e>
                            </m:eqArr>
                          </m:e>
                        </m:d>
                      </m:oMath>
                    </m:oMathPara>
                  </a14:m>
                  <a:endParaRPr lang="en-CA" sz="4000" dirty="0"/>
                </a:p>
              </p:txBody>
            </p:sp>
          </mc:Choice>
          <mc:Fallback xmlns="">
            <p:sp>
              <p:nvSpPr>
                <p:cNvPr id="3" name="TextBox 2">
                  <a:extLst>
                    <a:ext uri="{FF2B5EF4-FFF2-40B4-BE49-F238E27FC236}">
                      <a16:creationId xmlns:a16="http://schemas.microsoft.com/office/drawing/2014/main" id="{65ED6631-1046-415A-8FBD-CEFC0ECDA1C3}"/>
                    </a:ext>
                  </a:extLst>
                </p:cNvPr>
                <p:cNvSpPr txBox="1">
                  <a:spLocks noRot="1" noChangeAspect="1" noMove="1" noResize="1" noEditPoints="1" noAdjustHandles="1" noChangeArrowheads="1" noChangeShapeType="1" noTextEdit="1"/>
                </p:cNvSpPr>
                <p:nvPr/>
              </p:nvSpPr>
              <p:spPr>
                <a:xfrm>
                  <a:off x="314382" y="624350"/>
                  <a:ext cx="5841269" cy="1263616"/>
                </a:xfrm>
                <a:prstGeom prst="rect">
                  <a:avLst/>
                </a:prstGeom>
                <a:blipFill>
                  <a:blip r:embed="rId3"/>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061D98-36F4-470D-8261-005E4092C058}"/>
                    </a:ext>
                  </a:extLst>
                </p:cNvPr>
                <p:cNvSpPr txBox="1"/>
                <p:nvPr/>
              </p:nvSpPr>
              <p:spPr>
                <a:xfrm>
                  <a:off x="314939" y="-84273"/>
                  <a:ext cx="3502177" cy="707886"/>
                </a:xfrm>
                <a:prstGeom prst="rect">
                  <a:avLst/>
                </a:prstGeom>
                <a:noFill/>
                <a:ln w="38100">
                  <a:solidFill>
                    <a:schemeClr val="tx1"/>
                  </a:solidFill>
                </a:ln>
              </p:spPr>
              <p:txBody>
                <a:bodyPr wrap="none" rtlCol="0">
                  <a:spAutoFit/>
                </a:bodyPr>
                <a:lstStyle/>
                <a:p>
                  <a:r>
                    <a:rPr lang="en-US" sz="4000" dirty="0"/>
                    <a:t>Einstein </a:t>
                  </a:r>
                  <a14:m>
                    <m:oMath xmlns:m="http://schemas.openxmlformats.org/officeDocument/2006/math">
                      <m:r>
                        <a:rPr lang="en-US" sz="4000" i="1">
                          <a:latin typeface="Cambria Math" panose="02040503050406030204" pitchFamily="18" charset="0"/>
                        </a:rPr>
                        <m:t>→</m:t>
                      </m:r>
                    </m:oMath>
                  </a14:m>
                  <a:r>
                    <a:rPr lang="en-CA" sz="4000" dirty="0"/>
                    <a:t> Train</a:t>
                  </a:r>
                </a:p>
              </p:txBody>
            </p:sp>
          </mc:Choice>
          <mc:Fallback xmlns="">
            <p:sp>
              <p:nvSpPr>
                <p:cNvPr id="4" name="TextBox 3">
                  <a:extLst>
                    <a:ext uri="{FF2B5EF4-FFF2-40B4-BE49-F238E27FC236}">
                      <a16:creationId xmlns:a16="http://schemas.microsoft.com/office/drawing/2014/main" id="{C9061D98-36F4-470D-8261-005E4092C058}"/>
                    </a:ext>
                  </a:extLst>
                </p:cNvPr>
                <p:cNvSpPr txBox="1">
                  <a:spLocks noRot="1" noChangeAspect="1" noMove="1" noResize="1" noEditPoints="1" noAdjustHandles="1" noChangeArrowheads="1" noChangeShapeType="1" noTextEdit="1"/>
                </p:cNvSpPr>
                <p:nvPr/>
              </p:nvSpPr>
              <p:spPr>
                <a:xfrm>
                  <a:off x="314939" y="-84273"/>
                  <a:ext cx="3502177" cy="707886"/>
                </a:xfrm>
                <a:prstGeom prst="rect">
                  <a:avLst/>
                </a:prstGeom>
                <a:blipFill>
                  <a:blip r:embed="rId4"/>
                  <a:stretch>
                    <a:fillRect l="-5508" t="-12295" r="-4647" b="-31967"/>
                  </a:stretch>
                </a:blipFill>
                <a:ln w="38100">
                  <a:solidFill>
                    <a:schemeClr val="tx1"/>
                  </a:solidFill>
                </a:ln>
              </p:spPr>
              <p:txBody>
                <a:bodyPr/>
                <a:lstStyle/>
                <a:p>
                  <a:r>
                    <a:rPr lang="en-CA">
                      <a:noFill/>
                    </a:rPr>
                    <a:t> </a:t>
                  </a:r>
                </a:p>
              </p:txBody>
            </p:sp>
          </mc:Fallback>
        </mc:AlternateContent>
      </p:grpSp>
      <p:grpSp>
        <p:nvGrpSpPr>
          <p:cNvPr id="10" name="Group 9">
            <a:extLst>
              <a:ext uri="{FF2B5EF4-FFF2-40B4-BE49-F238E27FC236}">
                <a16:creationId xmlns:a16="http://schemas.microsoft.com/office/drawing/2014/main" id="{065E1B25-BAB2-4BBB-8BE3-BF476EE7453D}"/>
              </a:ext>
            </a:extLst>
          </p:cNvPr>
          <p:cNvGrpSpPr/>
          <p:nvPr/>
        </p:nvGrpSpPr>
        <p:grpSpPr>
          <a:xfrm>
            <a:off x="6180894" y="167375"/>
            <a:ext cx="5940768" cy="1972623"/>
            <a:chOff x="314383" y="-84273"/>
            <a:chExt cx="5940768" cy="1972623"/>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A3DBA60-06F1-484C-B7C7-6F464441D6EF}"/>
                    </a:ext>
                  </a:extLst>
                </p:cNvPr>
                <p:cNvSpPr txBox="1"/>
                <p:nvPr/>
              </p:nvSpPr>
              <p:spPr>
                <a:xfrm>
                  <a:off x="314383" y="624350"/>
                  <a:ext cx="5940768" cy="1264000"/>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4000" i="1" smtClean="0">
                                <a:latin typeface="Cambria Math" panose="02040503050406030204" pitchFamily="18" charset="0"/>
                              </a:rPr>
                            </m:ctrlPr>
                          </m:dPr>
                          <m:e>
                            <m:eqArr>
                              <m:eqArrPr>
                                <m:ctrlPr>
                                  <a:rPr lang="en-US" sz="4000" i="1">
                                    <a:latin typeface="Cambria Math" panose="02040503050406030204" pitchFamily="18" charset="0"/>
                                  </a:rPr>
                                </m:ctrlPr>
                              </m:eqArrPr>
                              <m:e>
                                <m:acc>
                                  <m:accPr>
                                    <m:chr m:val="̆"/>
                                    <m:ctrlPr>
                                      <a:rPr lang="en-US" sz="4000" i="1">
                                        <a:solidFill>
                                          <a:srgbClr val="00B050"/>
                                        </a:solidFill>
                                        <a:latin typeface="Cambria Math" panose="02040503050406030204" pitchFamily="18" charset="0"/>
                                      </a:rPr>
                                    </m:ctrlPr>
                                  </m:accPr>
                                  <m:e>
                                    <m:r>
                                      <a:rPr lang="en-US" sz="4000" i="1">
                                        <a:latin typeface="Cambria Math" panose="02040503050406030204" pitchFamily="18" charset="0"/>
                                      </a:rPr>
                                      <m:t>𝑐</m:t>
                                    </m:r>
                                    <m:r>
                                      <a:rPr lang="en-US" sz="4000" i="1">
                                        <a:solidFill>
                                          <a:srgbClr val="00B050"/>
                                        </a:solidFill>
                                        <a:latin typeface="Cambria Math" panose="02040503050406030204" pitchFamily="18" charset="0"/>
                                      </a:rPr>
                                      <m:t>𝑡</m:t>
                                    </m:r>
                                  </m:e>
                                </m:acc>
                              </m:e>
                              <m:e>
                                <m:acc>
                                  <m:accPr>
                                    <m:chr m:val="̆"/>
                                    <m:ctrlPr>
                                      <a:rPr lang="en-US" sz="4000" i="1">
                                        <a:solidFill>
                                          <a:srgbClr val="00B050"/>
                                        </a:solidFill>
                                        <a:latin typeface="Cambria Math" panose="02040503050406030204" pitchFamily="18" charset="0"/>
                                      </a:rPr>
                                    </m:ctrlPr>
                                  </m:accPr>
                                  <m:e>
                                    <m:r>
                                      <a:rPr lang="en-US" sz="4000" i="1">
                                        <a:solidFill>
                                          <a:srgbClr val="00B050"/>
                                        </a:solidFill>
                                        <a:latin typeface="Cambria Math" panose="02040503050406030204" pitchFamily="18" charset="0"/>
                                      </a:rPr>
                                      <m:t>𝑥</m:t>
                                    </m:r>
                                  </m:e>
                                </m:acc>
                              </m:e>
                            </m:eqArr>
                          </m:e>
                        </m:d>
                        <m:r>
                          <a:rPr lang="en-US" sz="4000" b="0" i="1" smtClean="0">
                            <a:solidFill>
                              <a:schemeClr val="tx1"/>
                            </a:solidFill>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𝛾</m:t>
                            </m:r>
                          </m:e>
                          <m:sub>
                            <m:r>
                              <a:rPr lang="en-US" sz="4000" i="1">
                                <a:solidFill>
                                  <a:srgbClr val="CC9B00"/>
                                </a:solidFill>
                                <a:latin typeface="Cambria Math" panose="02040503050406030204" pitchFamily="18" charset="0"/>
                              </a:rPr>
                              <m:t>𝑢</m:t>
                            </m:r>
                          </m:sub>
                        </m:sSub>
                        <m:d>
                          <m:dPr>
                            <m:begChr m:val="["/>
                            <m:endChr m:val="]"/>
                            <m:ctrlPr>
                              <a:rPr lang="en-US" sz="4000" i="1">
                                <a:latin typeface="Cambria Math" panose="02040503050406030204" pitchFamily="18" charset="0"/>
                              </a:rPr>
                            </m:ctrlPr>
                          </m:dPr>
                          <m:e>
                            <m:m>
                              <m:mPr>
                                <m:mcs>
                                  <m:mc>
                                    <m:mcPr>
                                      <m:count m:val="2"/>
                                      <m:mcJc m:val="center"/>
                                    </m:mcPr>
                                  </m:mc>
                                </m:mcs>
                                <m:ctrlPr>
                                  <a:rPr lang="en-US" sz="4000" i="1">
                                    <a:latin typeface="Cambria Math" panose="02040503050406030204" pitchFamily="18" charset="0"/>
                                  </a:rPr>
                                </m:ctrlPr>
                              </m:mPr>
                              <m:mr>
                                <m:e>
                                  <m:r>
                                    <a:rPr lang="en-US" sz="4000" i="1">
                                      <a:latin typeface="Cambria Math" panose="02040503050406030204" pitchFamily="18" charset="0"/>
                                    </a:rPr>
                                    <m:t>1</m:t>
                                  </m:r>
                                </m:e>
                                <m:e>
                                  <m:r>
                                    <a:rPr lang="en-US" sz="4000" i="1">
                                      <a:latin typeface="Cambria Math" panose="02040503050406030204" pitchFamily="18" charset="0"/>
                                    </a:rPr>
                                    <m:t>−</m:t>
                                  </m:r>
                                  <m:sSub>
                                    <m:sSubPr>
                                      <m:ctrlPr>
                                        <a:rPr lang="en-US" sz="4000" i="1">
                                          <a:solidFill>
                                            <a:srgbClr val="CC9B00"/>
                                          </a:solidFill>
                                          <a:latin typeface="Cambria Math" panose="02040503050406030204" pitchFamily="18" charset="0"/>
                                        </a:rPr>
                                      </m:ctrlPr>
                                    </m:sSubPr>
                                    <m:e>
                                      <m:r>
                                        <a:rPr lang="en-US" sz="4000" i="1">
                                          <a:solidFill>
                                            <a:srgbClr val="CC9B00"/>
                                          </a:solidFill>
                                          <a:latin typeface="Cambria Math" panose="02040503050406030204" pitchFamily="18" charset="0"/>
                                        </a:rPr>
                                        <m:t>𝛽</m:t>
                                      </m:r>
                                    </m:e>
                                    <m:sub>
                                      <m:r>
                                        <a:rPr lang="en-US" sz="4000" i="1">
                                          <a:solidFill>
                                            <a:srgbClr val="CC9B00"/>
                                          </a:solidFill>
                                          <a:latin typeface="Cambria Math" panose="02040503050406030204" pitchFamily="18" charset="0"/>
                                        </a:rPr>
                                        <m:t>𝑢</m:t>
                                      </m:r>
                                    </m:sub>
                                  </m:sSub>
                                </m:e>
                              </m:mr>
                              <m:mr>
                                <m:e>
                                  <m:r>
                                    <a:rPr lang="en-US" sz="4000" b="0" i="1" smtClean="0">
                                      <a:latin typeface="Cambria Math" panose="02040503050406030204" pitchFamily="18" charset="0"/>
                                    </a:rPr>
                                    <m:t>−</m:t>
                                  </m:r>
                                  <m:sSub>
                                    <m:sSubPr>
                                      <m:ctrlPr>
                                        <a:rPr lang="en-US" sz="4000" i="1">
                                          <a:solidFill>
                                            <a:srgbClr val="CC9B00"/>
                                          </a:solidFill>
                                          <a:latin typeface="Cambria Math" panose="02040503050406030204" pitchFamily="18" charset="0"/>
                                        </a:rPr>
                                      </m:ctrlPr>
                                    </m:sSubPr>
                                    <m:e>
                                      <m:r>
                                        <a:rPr lang="en-US" sz="4000" i="1">
                                          <a:solidFill>
                                            <a:srgbClr val="CC9B00"/>
                                          </a:solidFill>
                                          <a:latin typeface="Cambria Math" panose="02040503050406030204" pitchFamily="18" charset="0"/>
                                        </a:rPr>
                                        <m:t>𝛽</m:t>
                                      </m:r>
                                    </m:e>
                                    <m:sub>
                                      <m:r>
                                        <a:rPr lang="en-US" sz="4000" i="1">
                                          <a:solidFill>
                                            <a:srgbClr val="CC9B00"/>
                                          </a:solidFill>
                                          <a:latin typeface="Cambria Math" panose="02040503050406030204" pitchFamily="18" charset="0"/>
                                        </a:rPr>
                                        <m:t>𝑢</m:t>
                                      </m:r>
                                    </m:sub>
                                  </m:sSub>
                                </m:e>
                                <m:e>
                                  <m:r>
                                    <a:rPr lang="en-US" sz="4000" i="1">
                                      <a:latin typeface="Cambria Math" panose="02040503050406030204" pitchFamily="18" charset="0"/>
                                    </a:rPr>
                                    <m:t>1</m:t>
                                  </m:r>
                                </m:e>
                              </m:mr>
                            </m:m>
                          </m:e>
                        </m:d>
                        <m:d>
                          <m:dPr>
                            <m:begChr m:val="["/>
                            <m:endChr m:val="]"/>
                            <m:ctrlPr>
                              <a:rPr lang="en-US" sz="4000" i="1">
                                <a:latin typeface="Cambria Math" panose="02040503050406030204" pitchFamily="18" charset="0"/>
                              </a:rPr>
                            </m:ctrlPr>
                          </m:dPr>
                          <m:e>
                            <m:eqArr>
                              <m:eqArrPr>
                                <m:ctrlPr>
                                  <a:rPr lang="en-US" sz="4000" i="1">
                                    <a:latin typeface="Cambria Math" panose="02040503050406030204" pitchFamily="18" charset="0"/>
                                  </a:rPr>
                                </m:ctrlPr>
                              </m:eqArrPr>
                              <m:e>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e>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e>
                            </m:eqArr>
                          </m:e>
                        </m:d>
                      </m:oMath>
                    </m:oMathPara>
                  </a14:m>
                  <a:endParaRPr lang="en-CA" sz="4000" dirty="0"/>
                </a:p>
              </p:txBody>
            </p:sp>
          </mc:Choice>
          <mc:Fallback xmlns="">
            <p:sp>
              <p:nvSpPr>
                <p:cNvPr id="16" name="TextBox 15">
                  <a:extLst>
                    <a:ext uri="{FF2B5EF4-FFF2-40B4-BE49-F238E27FC236}">
                      <a16:creationId xmlns:a16="http://schemas.microsoft.com/office/drawing/2014/main" id="{1A3DBA60-06F1-484C-B7C7-6F464441D6EF}"/>
                    </a:ext>
                  </a:extLst>
                </p:cNvPr>
                <p:cNvSpPr txBox="1">
                  <a:spLocks noRot="1" noChangeAspect="1" noMove="1" noResize="1" noEditPoints="1" noAdjustHandles="1" noChangeArrowheads="1" noChangeShapeType="1" noTextEdit="1"/>
                </p:cNvSpPr>
                <p:nvPr/>
              </p:nvSpPr>
              <p:spPr>
                <a:xfrm>
                  <a:off x="314383" y="624350"/>
                  <a:ext cx="5940768" cy="1264000"/>
                </a:xfrm>
                <a:prstGeom prst="rect">
                  <a:avLst/>
                </a:prstGeom>
                <a:blipFill>
                  <a:blip r:embed="rId5"/>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92267FA-C958-4A8E-ACA5-E8DABFB06962}"/>
                    </a:ext>
                  </a:extLst>
                </p:cNvPr>
                <p:cNvSpPr txBox="1"/>
                <p:nvPr/>
              </p:nvSpPr>
              <p:spPr>
                <a:xfrm>
                  <a:off x="314939" y="-84273"/>
                  <a:ext cx="3069879" cy="707886"/>
                </a:xfrm>
                <a:prstGeom prst="rect">
                  <a:avLst/>
                </a:prstGeom>
                <a:noFill/>
                <a:ln w="38100">
                  <a:solidFill>
                    <a:schemeClr val="tx1"/>
                  </a:solidFill>
                </a:ln>
              </p:spPr>
              <p:txBody>
                <a:bodyPr wrap="none" rtlCol="0">
                  <a:spAutoFit/>
                </a:bodyPr>
                <a:lstStyle/>
                <a:p>
                  <a:r>
                    <a:rPr lang="en-US" sz="4000" dirty="0"/>
                    <a:t>Train </a:t>
                  </a:r>
                  <a14:m>
                    <m:oMath xmlns:m="http://schemas.openxmlformats.org/officeDocument/2006/math">
                      <m:r>
                        <a:rPr lang="en-US" sz="4000" i="1">
                          <a:latin typeface="Cambria Math" panose="02040503050406030204" pitchFamily="18" charset="0"/>
                        </a:rPr>
                        <m:t>→</m:t>
                      </m:r>
                    </m:oMath>
                  </a14:m>
                  <a:r>
                    <a:rPr lang="en-CA" sz="4000" dirty="0"/>
                    <a:t> Bullet</a:t>
                  </a:r>
                </a:p>
              </p:txBody>
            </p:sp>
          </mc:Choice>
          <mc:Fallback xmlns="">
            <p:sp>
              <p:nvSpPr>
                <p:cNvPr id="17" name="TextBox 16">
                  <a:extLst>
                    <a:ext uri="{FF2B5EF4-FFF2-40B4-BE49-F238E27FC236}">
                      <a16:creationId xmlns:a16="http://schemas.microsoft.com/office/drawing/2014/main" id="{E92267FA-C958-4A8E-ACA5-E8DABFB06962}"/>
                    </a:ext>
                  </a:extLst>
                </p:cNvPr>
                <p:cNvSpPr txBox="1">
                  <a:spLocks noRot="1" noChangeAspect="1" noMove="1" noResize="1" noEditPoints="1" noAdjustHandles="1" noChangeArrowheads="1" noChangeShapeType="1" noTextEdit="1"/>
                </p:cNvSpPr>
                <p:nvPr/>
              </p:nvSpPr>
              <p:spPr>
                <a:xfrm>
                  <a:off x="314939" y="-84273"/>
                  <a:ext cx="3069879" cy="707886"/>
                </a:xfrm>
                <a:prstGeom prst="rect">
                  <a:avLst/>
                </a:prstGeom>
                <a:blipFill>
                  <a:blip r:embed="rId6"/>
                  <a:stretch>
                    <a:fillRect l="-6275" t="-12195" r="-5490" b="-30894"/>
                  </a:stretch>
                </a:blipFill>
                <a:ln w="38100">
                  <a:solidFill>
                    <a:schemeClr val="tx1"/>
                  </a:solidFill>
                </a:ln>
              </p:spPr>
              <p:txBody>
                <a:bodyPr/>
                <a:lstStyle/>
                <a:p>
                  <a:r>
                    <a:rPr lang="en-CA">
                      <a:noFill/>
                    </a:rPr>
                    <a:t> </a:t>
                  </a:r>
                </a:p>
              </p:txBody>
            </p:sp>
          </mc:Fallback>
        </mc:AlternateContent>
      </p:grpSp>
      <mc:AlternateContent xmlns:mc="http://schemas.openxmlformats.org/markup-compatibility/2006" xmlns:p14="http://schemas.microsoft.com/office/powerpoint/2010/main" xmlns:iact="http://schemas.microsoft.com/office/powerpoint/2014/inkAction">
        <mc:Choice Requires="p14 iact">
          <p:contentPart p14:bwMode="auto" r:id="rId7">
            <p14:nvContentPartPr>
              <p14:cNvPr id="6" name="Ink 5">
                <a:extLst>
                  <a:ext uri="{FF2B5EF4-FFF2-40B4-BE49-F238E27FC236}">
                    <a16:creationId xmlns:a16="http://schemas.microsoft.com/office/drawing/2014/main" id="{79C0A22B-A778-4609-BA03-4FEE548D9FEC}"/>
                  </a:ext>
                </a:extLst>
              </p14:cNvPr>
              <p14:cNvContentPartPr/>
              <p14:nvPr>
                <p:extLst>
                  <p:ext uri="{42D2F446-02D8-4167-A562-619A0277C38B}">
                    <p15:isNarration xmlns:p15="http://schemas.microsoft.com/office/powerpoint/2012/main" val="1"/>
                  </p:ext>
                </p:extLst>
              </p14:nvPr>
            </p14:nvContentPartPr>
            <p14:xfrm>
              <a:off x="2190960" y="2094840"/>
              <a:ext cx="8815320" cy="1669320"/>
            </p14:xfrm>
          </p:contentPart>
        </mc:Choice>
        <mc:Fallback xmlns="">
          <p:pic>
            <p:nvPicPr>
              <p:cNvPr id="6" name="Ink 5">
                <a:extLst>
                  <a:ext uri="{FF2B5EF4-FFF2-40B4-BE49-F238E27FC236}">
                    <a16:creationId xmlns:a16="http://schemas.microsoft.com/office/drawing/2014/main" id="{79C0A22B-A778-4609-BA03-4FEE548D9FEC}"/>
                  </a:ext>
                </a:extLst>
              </p:cNvPr>
              <p:cNvPicPr>
                <a:picLocks noGrp="1" noRot="1" noChangeAspect="1" noMove="1" noResize="1" noEditPoints="1" noAdjustHandles="1" noChangeArrowheads="1" noChangeShapeType="1"/>
              </p:cNvPicPr>
              <p:nvPr/>
            </p:nvPicPr>
            <p:blipFill>
              <a:blip r:embed="rId8"/>
              <a:stretch>
                <a:fillRect/>
              </a:stretch>
            </p:blipFill>
            <p:spPr>
              <a:xfrm>
                <a:off x="2181600" y="2085480"/>
                <a:ext cx="8834040" cy="1688040"/>
              </a:xfrm>
              <a:prstGeom prst="rect">
                <a:avLst/>
              </a:prstGeom>
            </p:spPr>
          </p:pic>
        </mc:Fallback>
      </mc:AlternateContent>
    </p:spTree>
    <p:extLst>
      <p:ext uri="{BB962C8B-B14F-4D97-AF65-F5344CB8AC3E}">
        <p14:creationId xmlns:p14="http://schemas.microsoft.com/office/powerpoint/2010/main" val="1106230489"/>
      </p:ext>
    </p:extLst>
  </p:cSld>
  <p:clrMapOvr>
    <a:masterClrMapping/>
  </p:clrMapOvr>
  <mc:AlternateContent xmlns:mc="http://schemas.openxmlformats.org/markup-compatibility/2006" xmlns:p14="http://schemas.microsoft.com/office/powerpoint/2010/main">
    <mc:Choice Requires="p14">
      <p:transition spd="med" p14:dur="700" advTm="20710">
        <p:fade/>
      </p:transition>
    </mc:Choice>
    <mc:Fallback xmlns="">
      <p:transition spd="med" advTm="2071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md type="call" cmd="playFrom(0.0)">
                                      <p:cBhvr>
                                        <p:cTn id="7"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98676E-CE42-4FDA-A9DE-61B009B5A664}"/>
              </a:ext>
            </a:extLst>
          </p:cNvPr>
          <p:cNvGrpSpPr/>
          <p:nvPr/>
        </p:nvGrpSpPr>
        <p:grpSpPr>
          <a:xfrm>
            <a:off x="67162" y="163830"/>
            <a:ext cx="5841269" cy="1972239"/>
            <a:chOff x="314382" y="-84273"/>
            <a:chExt cx="5841269" cy="1972239"/>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5ED6631-1046-415A-8FBD-CEFC0ECDA1C3}"/>
                    </a:ext>
                  </a:extLst>
                </p:cNvPr>
                <p:cNvSpPr txBox="1"/>
                <p:nvPr/>
              </p:nvSpPr>
              <p:spPr>
                <a:xfrm>
                  <a:off x="314382" y="624350"/>
                  <a:ext cx="5841269" cy="1263616"/>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4000" i="1" smtClean="0">
                                <a:latin typeface="Cambria Math" panose="02040503050406030204" pitchFamily="18" charset="0"/>
                              </a:rPr>
                            </m:ctrlPr>
                          </m:dPr>
                          <m:e>
                            <m:eqArr>
                              <m:eqArrPr>
                                <m:ctrlPr>
                                  <a:rPr lang="en-US" sz="4000" i="1">
                                    <a:latin typeface="Cambria Math" panose="02040503050406030204" pitchFamily="18" charset="0"/>
                                  </a:rPr>
                                </m:ctrlPr>
                              </m:eqArrPr>
                              <m:e>
                                <m:r>
                                  <a:rPr lang="en-US" sz="4000" b="0" i="1" smtClean="0">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e>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e>
                            </m:eqArr>
                          </m:e>
                        </m:d>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𝛾</m:t>
                            </m:r>
                          </m:e>
                          <m:sub>
                            <m:r>
                              <a:rPr lang="en-US" sz="4000" i="1">
                                <a:solidFill>
                                  <a:srgbClr val="7030A0"/>
                                </a:solidFill>
                                <a:latin typeface="Cambria Math" panose="02040503050406030204" pitchFamily="18" charset="0"/>
                              </a:rPr>
                              <m:t>𝑣</m:t>
                            </m:r>
                          </m:sub>
                        </m:sSub>
                        <m:d>
                          <m:dPr>
                            <m:begChr m:val="["/>
                            <m:endChr m:val="]"/>
                            <m:ctrlPr>
                              <a:rPr lang="en-US" sz="4000" i="1">
                                <a:latin typeface="Cambria Math" panose="02040503050406030204" pitchFamily="18" charset="0"/>
                              </a:rPr>
                            </m:ctrlPr>
                          </m:dPr>
                          <m:e>
                            <m:m>
                              <m:mPr>
                                <m:mcs>
                                  <m:mc>
                                    <m:mcPr>
                                      <m:count m:val="2"/>
                                      <m:mcJc m:val="center"/>
                                    </m:mcPr>
                                  </m:mc>
                                </m:mcs>
                                <m:ctrlPr>
                                  <a:rPr lang="en-US" sz="4000" i="1">
                                    <a:latin typeface="Cambria Math" panose="02040503050406030204" pitchFamily="18" charset="0"/>
                                  </a:rPr>
                                </m:ctrlPr>
                              </m:mPr>
                              <m:mr>
                                <m:e>
                                  <m:r>
                                    <a:rPr lang="en-US" sz="4000" i="1">
                                      <a:latin typeface="Cambria Math" panose="02040503050406030204" pitchFamily="18" charset="0"/>
                                    </a:rPr>
                                    <m:t>1</m:t>
                                  </m:r>
                                </m:e>
                                <m:e>
                                  <m:r>
                                    <a:rPr lang="en-US" sz="4000" b="0" i="1" smtClean="0">
                                      <a:latin typeface="Cambria Math" panose="02040503050406030204" pitchFamily="18" charset="0"/>
                                    </a:rPr>
                                    <m:t>−</m:t>
                                  </m:r>
                                  <m:sSub>
                                    <m:sSubPr>
                                      <m:ctrlPr>
                                        <a:rPr lang="en-US" sz="4000" i="1">
                                          <a:solidFill>
                                            <a:srgbClr val="7030A0"/>
                                          </a:solidFill>
                                          <a:latin typeface="Cambria Math" panose="02040503050406030204" pitchFamily="18" charset="0"/>
                                        </a:rPr>
                                      </m:ctrlPr>
                                    </m:sSubPr>
                                    <m:e>
                                      <m:r>
                                        <a:rPr lang="en-US" sz="4000" i="1">
                                          <a:solidFill>
                                            <a:srgbClr val="7030A0"/>
                                          </a:solidFill>
                                          <a:latin typeface="Cambria Math" panose="02040503050406030204" pitchFamily="18" charset="0"/>
                                        </a:rPr>
                                        <m:t>𝛽</m:t>
                                      </m:r>
                                    </m:e>
                                    <m:sub>
                                      <m:r>
                                        <a:rPr lang="en-US" sz="4000" i="1">
                                          <a:solidFill>
                                            <a:srgbClr val="7030A0"/>
                                          </a:solidFill>
                                          <a:latin typeface="Cambria Math" panose="02040503050406030204" pitchFamily="18" charset="0"/>
                                        </a:rPr>
                                        <m:t>𝑣</m:t>
                                      </m:r>
                                    </m:sub>
                                  </m:sSub>
                                </m:e>
                              </m:mr>
                              <m:mr>
                                <m:e>
                                  <m:r>
                                    <a:rPr lang="en-US" sz="4000" i="1">
                                      <a:latin typeface="Cambria Math" panose="02040503050406030204" pitchFamily="18" charset="0"/>
                                    </a:rPr>
                                    <m:t>−</m:t>
                                  </m:r>
                                  <m:sSub>
                                    <m:sSubPr>
                                      <m:ctrlPr>
                                        <a:rPr lang="en-US" sz="4000" i="1">
                                          <a:solidFill>
                                            <a:srgbClr val="7030A0"/>
                                          </a:solidFill>
                                          <a:latin typeface="Cambria Math" panose="02040503050406030204" pitchFamily="18" charset="0"/>
                                        </a:rPr>
                                      </m:ctrlPr>
                                    </m:sSubPr>
                                    <m:e>
                                      <m:r>
                                        <a:rPr lang="en-US" sz="4000" i="1">
                                          <a:solidFill>
                                            <a:srgbClr val="7030A0"/>
                                          </a:solidFill>
                                          <a:latin typeface="Cambria Math" panose="02040503050406030204" pitchFamily="18" charset="0"/>
                                        </a:rPr>
                                        <m:t>𝛽</m:t>
                                      </m:r>
                                    </m:e>
                                    <m:sub>
                                      <m:r>
                                        <a:rPr lang="en-US" sz="4000" i="1">
                                          <a:solidFill>
                                            <a:srgbClr val="7030A0"/>
                                          </a:solidFill>
                                          <a:latin typeface="Cambria Math" panose="02040503050406030204" pitchFamily="18" charset="0"/>
                                        </a:rPr>
                                        <m:t>𝑣</m:t>
                                      </m:r>
                                    </m:sub>
                                  </m:sSub>
                                </m:e>
                                <m:e>
                                  <m:r>
                                    <a:rPr lang="en-US" sz="4000" i="1">
                                      <a:latin typeface="Cambria Math" panose="02040503050406030204" pitchFamily="18" charset="0"/>
                                    </a:rPr>
                                    <m:t>1</m:t>
                                  </m:r>
                                </m:e>
                              </m:mr>
                            </m:m>
                          </m:e>
                        </m:d>
                        <m:d>
                          <m:dPr>
                            <m:begChr m:val="["/>
                            <m:endChr m:val="]"/>
                            <m:ctrlPr>
                              <a:rPr lang="en-US" sz="4000" i="1">
                                <a:latin typeface="Cambria Math" panose="02040503050406030204" pitchFamily="18" charset="0"/>
                              </a:rPr>
                            </m:ctrlPr>
                          </m:dPr>
                          <m:e>
                            <m:eqArr>
                              <m:eqArrPr>
                                <m:ctrlPr>
                                  <a:rPr lang="en-US" sz="4000" i="1">
                                    <a:latin typeface="Cambria Math" panose="02040503050406030204" pitchFamily="18" charset="0"/>
                                  </a:rPr>
                                </m:ctrlPr>
                              </m:eqArrPr>
                              <m:e>
                                <m:r>
                                  <a:rPr lang="en-US" sz="4000" i="1">
                                    <a:latin typeface="Cambria Math" panose="02040503050406030204" pitchFamily="18" charset="0"/>
                                  </a:rPr>
                                  <m:t>𝑐</m:t>
                                </m:r>
                                <m:r>
                                  <a:rPr lang="en-US" sz="4000" i="1">
                                    <a:solidFill>
                                      <a:srgbClr val="0070C0"/>
                                    </a:solidFill>
                                    <a:latin typeface="Cambria Math" panose="02040503050406030204" pitchFamily="18" charset="0"/>
                                  </a:rPr>
                                  <m:t>𝑡</m:t>
                                </m:r>
                              </m:e>
                              <m:e>
                                <m:r>
                                  <a:rPr lang="en-US" sz="4000" i="1">
                                    <a:solidFill>
                                      <a:srgbClr val="0070C0"/>
                                    </a:solidFill>
                                    <a:latin typeface="Cambria Math" panose="02040503050406030204" pitchFamily="18" charset="0"/>
                                  </a:rPr>
                                  <m:t>𝑥</m:t>
                                </m:r>
                              </m:e>
                            </m:eqArr>
                          </m:e>
                        </m:d>
                      </m:oMath>
                    </m:oMathPara>
                  </a14:m>
                  <a:endParaRPr lang="en-CA" sz="4000" dirty="0"/>
                </a:p>
              </p:txBody>
            </p:sp>
          </mc:Choice>
          <mc:Fallback xmlns="">
            <p:sp>
              <p:nvSpPr>
                <p:cNvPr id="3" name="TextBox 2">
                  <a:extLst>
                    <a:ext uri="{FF2B5EF4-FFF2-40B4-BE49-F238E27FC236}">
                      <a16:creationId xmlns:a16="http://schemas.microsoft.com/office/drawing/2014/main" id="{65ED6631-1046-415A-8FBD-CEFC0ECDA1C3}"/>
                    </a:ext>
                  </a:extLst>
                </p:cNvPr>
                <p:cNvSpPr txBox="1">
                  <a:spLocks noRot="1" noChangeAspect="1" noMove="1" noResize="1" noEditPoints="1" noAdjustHandles="1" noChangeArrowheads="1" noChangeShapeType="1" noTextEdit="1"/>
                </p:cNvSpPr>
                <p:nvPr/>
              </p:nvSpPr>
              <p:spPr>
                <a:xfrm>
                  <a:off x="314382" y="624350"/>
                  <a:ext cx="5841269" cy="1263616"/>
                </a:xfrm>
                <a:prstGeom prst="rect">
                  <a:avLst/>
                </a:prstGeom>
                <a:blipFill>
                  <a:blip r:embed="rId4"/>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061D98-36F4-470D-8261-005E4092C058}"/>
                    </a:ext>
                  </a:extLst>
                </p:cNvPr>
                <p:cNvSpPr txBox="1"/>
                <p:nvPr/>
              </p:nvSpPr>
              <p:spPr>
                <a:xfrm>
                  <a:off x="314939" y="-84273"/>
                  <a:ext cx="3502177" cy="707886"/>
                </a:xfrm>
                <a:prstGeom prst="rect">
                  <a:avLst/>
                </a:prstGeom>
                <a:noFill/>
                <a:ln w="38100">
                  <a:solidFill>
                    <a:schemeClr val="tx1"/>
                  </a:solidFill>
                </a:ln>
              </p:spPr>
              <p:txBody>
                <a:bodyPr wrap="none" rtlCol="0">
                  <a:spAutoFit/>
                </a:bodyPr>
                <a:lstStyle/>
                <a:p>
                  <a:r>
                    <a:rPr lang="en-US" sz="4000" dirty="0"/>
                    <a:t>Einstein </a:t>
                  </a:r>
                  <a14:m>
                    <m:oMath xmlns:m="http://schemas.openxmlformats.org/officeDocument/2006/math">
                      <m:r>
                        <a:rPr lang="en-US" sz="4000" i="1">
                          <a:latin typeface="Cambria Math" panose="02040503050406030204" pitchFamily="18" charset="0"/>
                        </a:rPr>
                        <m:t>→</m:t>
                      </m:r>
                    </m:oMath>
                  </a14:m>
                  <a:r>
                    <a:rPr lang="en-CA" sz="4000" dirty="0"/>
                    <a:t> Train</a:t>
                  </a:r>
                </a:p>
              </p:txBody>
            </p:sp>
          </mc:Choice>
          <mc:Fallback xmlns="">
            <p:sp>
              <p:nvSpPr>
                <p:cNvPr id="4" name="TextBox 3">
                  <a:extLst>
                    <a:ext uri="{FF2B5EF4-FFF2-40B4-BE49-F238E27FC236}">
                      <a16:creationId xmlns:a16="http://schemas.microsoft.com/office/drawing/2014/main" id="{C9061D98-36F4-470D-8261-005E4092C058}"/>
                    </a:ext>
                  </a:extLst>
                </p:cNvPr>
                <p:cNvSpPr txBox="1">
                  <a:spLocks noRot="1" noChangeAspect="1" noMove="1" noResize="1" noEditPoints="1" noAdjustHandles="1" noChangeArrowheads="1" noChangeShapeType="1" noTextEdit="1"/>
                </p:cNvSpPr>
                <p:nvPr/>
              </p:nvSpPr>
              <p:spPr>
                <a:xfrm>
                  <a:off x="314939" y="-84273"/>
                  <a:ext cx="3502177" cy="707886"/>
                </a:xfrm>
                <a:prstGeom prst="rect">
                  <a:avLst/>
                </a:prstGeom>
                <a:blipFill>
                  <a:blip r:embed="rId5"/>
                  <a:stretch>
                    <a:fillRect l="-5508" t="-12295" r="-4647" b="-31967"/>
                  </a:stretch>
                </a:blipFill>
                <a:ln w="38100">
                  <a:solidFill>
                    <a:schemeClr val="tx1"/>
                  </a:solidFill>
                </a:ln>
              </p:spPr>
              <p:txBody>
                <a:bodyPr/>
                <a:lstStyle/>
                <a:p>
                  <a:r>
                    <a:rPr lang="en-CA">
                      <a:noFill/>
                    </a:rPr>
                    <a:t> </a:t>
                  </a:r>
                </a:p>
              </p:txBody>
            </p:sp>
          </mc:Fallback>
        </mc:AlternateContent>
      </p:grpSp>
      <p:grpSp>
        <p:nvGrpSpPr>
          <p:cNvPr id="10" name="Group 9">
            <a:extLst>
              <a:ext uri="{FF2B5EF4-FFF2-40B4-BE49-F238E27FC236}">
                <a16:creationId xmlns:a16="http://schemas.microsoft.com/office/drawing/2014/main" id="{065E1B25-BAB2-4BBB-8BE3-BF476EE7453D}"/>
              </a:ext>
            </a:extLst>
          </p:cNvPr>
          <p:cNvGrpSpPr/>
          <p:nvPr/>
        </p:nvGrpSpPr>
        <p:grpSpPr>
          <a:xfrm>
            <a:off x="6180894" y="167375"/>
            <a:ext cx="5940768" cy="1972623"/>
            <a:chOff x="314383" y="-84273"/>
            <a:chExt cx="5940768" cy="1972623"/>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A3DBA60-06F1-484C-B7C7-6F464441D6EF}"/>
                    </a:ext>
                  </a:extLst>
                </p:cNvPr>
                <p:cNvSpPr txBox="1"/>
                <p:nvPr/>
              </p:nvSpPr>
              <p:spPr>
                <a:xfrm>
                  <a:off x="314383" y="624350"/>
                  <a:ext cx="5940768" cy="1264000"/>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4000" i="1" smtClean="0">
                                <a:latin typeface="Cambria Math" panose="02040503050406030204" pitchFamily="18" charset="0"/>
                              </a:rPr>
                            </m:ctrlPr>
                          </m:dPr>
                          <m:e>
                            <m:eqArr>
                              <m:eqArrPr>
                                <m:ctrlPr>
                                  <a:rPr lang="en-US" sz="4000" i="1">
                                    <a:latin typeface="Cambria Math" panose="02040503050406030204" pitchFamily="18" charset="0"/>
                                  </a:rPr>
                                </m:ctrlPr>
                              </m:eqArrPr>
                              <m:e>
                                <m:acc>
                                  <m:accPr>
                                    <m:chr m:val="̆"/>
                                    <m:ctrlPr>
                                      <a:rPr lang="en-US" sz="4000" i="1">
                                        <a:solidFill>
                                          <a:srgbClr val="00B050"/>
                                        </a:solidFill>
                                        <a:latin typeface="Cambria Math" panose="02040503050406030204" pitchFamily="18" charset="0"/>
                                      </a:rPr>
                                    </m:ctrlPr>
                                  </m:accPr>
                                  <m:e>
                                    <m:r>
                                      <a:rPr lang="en-US" sz="4000" i="1">
                                        <a:latin typeface="Cambria Math" panose="02040503050406030204" pitchFamily="18" charset="0"/>
                                      </a:rPr>
                                      <m:t>𝑐</m:t>
                                    </m:r>
                                    <m:r>
                                      <a:rPr lang="en-US" sz="4000" i="1">
                                        <a:solidFill>
                                          <a:srgbClr val="00B050"/>
                                        </a:solidFill>
                                        <a:latin typeface="Cambria Math" panose="02040503050406030204" pitchFamily="18" charset="0"/>
                                      </a:rPr>
                                      <m:t>𝑡</m:t>
                                    </m:r>
                                  </m:e>
                                </m:acc>
                              </m:e>
                              <m:e>
                                <m:acc>
                                  <m:accPr>
                                    <m:chr m:val="̆"/>
                                    <m:ctrlPr>
                                      <a:rPr lang="en-US" sz="4000" i="1">
                                        <a:solidFill>
                                          <a:srgbClr val="00B050"/>
                                        </a:solidFill>
                                        <a:latin typeface="Cambria Math" panose="02040503050406030204" pitchFamily="18" charset="0"/>
                                      </a:rPr>
                                    </m:ctrlPr>
                                  </m:accPr>
                                  <m:e>
                                    <m:r>
                                      <a:rPr lang="en-US" sz="4000" i="1">
                                        <a:solidFill>
                                          <a:srgbClr val="00B050"/>
                                        </a:solidFill>
                                        <a:latin typeface="Cambria Math" panose="02040503050406030204" pitchFamily="18" charset="0"/>
                                      </a:rPr>
                                      <m:t>𝑥</m:t>
                                    </m:r>
                                  </m:e>
                                </m:acc>
                              </m:e>
                            </m:eqArr>
                          </m:e>
                        </m:d>
                        <m:r>
                          <a:rPr lang="en-US" sz="4000" b="0" i="1" smtClean="0">
                            <a:solidFill>
                              <a:schemeClr val="tx1"/>
                            </a:solidFill>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𝛾</m:t>
                            </m:r>
                          </m:e>
                          <m:sub>
                            <m:r>
                              <a:rPr lang="en-US" sz="4000" i="1">
                                <a:solidFill>
                                  <a:srgbClr val="CC9B00"/>
                                </a:solidFill>
                                <a:latin typeface="Cambria Math" panose="02040503050406030204" pitchFamily="18" charset="0"/>
                              </a:rPr>
                              <m:t>𝑢</m:t>
                            </m:r>
                          </m:sub>
                        </m:sSub>
                        <m:d>
                          <m:dPr>
                            <m:begChr m:val="["/>
                            <m:endChr m:val="]"/>
                            <m:ctrlPr>
                              <a:rPr lang="en-US" sz="4000" i="1">
                                <a:latin typeface="Cambria Math" panose="02040503050406030204" pitchFamily="18" charset="0"/>
                              </a:rPr>
                            </m:ctrlPr>
                          </m:dPr>
                          <m:e>
                            <m:m>
                              <m:mPr>
                                <m:mcs>
                                  <m:mc>
                                    <m:mcPr>
                                      <m:count m:val="2"/>
                                      <m:mcJc m:val="center"/>
                                    </m:mcPr>
                                  </m:mc>
                                </m:mcs>
                                <m:ctrlPr>
                                  <a:rPr lang="en-US" sz="4000" i="1">
                                    <a:latin typeface="Cambria Math" panose="02040503050406030204" pitchFamily="18" charset="0"/>
                                  </a:rPr>
                                </m:ctrlPr>
                              </m:mPr>
                              <m:mr>
                                <m:e>
                                  <m:r>
                                    <a:rPr lang="en-US" sz="4000" i="1">
                                      <a:latin typeface="Cambria Math" panose="02040503050406030204" pitchFamily="18" charset="0"/>
                                    </a:rPr>
                                    <m:t>1</m:t>
                                  </m:r>
                                </m:e>
                                <m:e>
                                  <m:r>
                                    <a:rPr lang="en-US" sz="4000" i="1">
                                      <a:latin typeface="Cambria Math" panose="02040503050406030204" pitchFamily="18" charset="0"/>
                                    </a:rPr>
                                    <m:t>−</m:t>
                                  </m:r>
                                  <m:sSub>
                                    <m:sSubPr>
                                      <m:ctrlPr>
                                        <a:rPr lang="en-US" sz="4000" i="1">
                                          <a:solidFill>
                                            <a:srgbClr val="CC9B00"/>
                                          </a:solidFill>
                                          <a:latin typeface="Cambria Math" panose="02040503050406030204" pitchFamily="18" charset="0"/>
                                        </a:rPr>
                                      </m:ctrlPr>
                                    </m:sSubPr>
                                    <m:e>
                                      <m:r>
                                        <a:rPr lang="en-US" sz="4000" i="1">
                                          <a:solidFill>
                                            <a:srgbClr val="CC9B00"/>
                                          </a:solidFill>
                                          <a:latin typeface="Cambria Math" panose="02040503050406030204" pitchFamily="18" charset="0"/>
                                        </a:rPr>
                                        <m:t>𝛽</m:t>
                                      </m:r>
                                    </m:e>
                                    <m:sub>
                                      <m:r>
                                        <a:rPr lang="en-US" sz="4000" i="1">
                                          <a:solidFill>
                                            <a:srgbClr val="CC9B00"/>
                                          </a:solidFill>
                                          <a:latin typeface="Cambria Math" panose="02040503050406030204" pitchFamily="18" charset="0"/>
                                        </a:rPr>
                                        <m:t>𝑢</m:t>
                                      </m:r>
                                    </m:sub>
                                  </m:sSub>
                                </m:e>
                              </m:mr>
                              <m:mr>
                                <m:e>
                                  <m:r>
                                    <a:rPr lang="en-US" sz="4000" b="0" i="1" smtClean="0">
                                      <a:latin typeface="Cambria Math" panose="02040503050406030204" pitchFamily="18" charset="0"/>
                                    </a:rPr>
                                    <m:t>−</m:t>
                                  </m:r>
                                  <m:sSub>
                                    <m:sSubPr>
                                      <m:ctrlPr>
                                        <a:rPr lang="en-US" sz="4000" i="1">
                                          <a:solidFill>
                                            <a:srgbClr val="CC9B00"/>
                                          </a:solidFill>
                                          <a:latin typeface="Cambria Math" panose="02040503050406030204" pitchFamily="18" charset="0"/>
                                        </a:rPr>
                                      </m:ctrlPr>
                                    </m:sSubPr>
                                    <m:e>
                                      <m:r>
                                        <a:rPr lang="en-US" sz="4000" i="1">
                                          <a:solidFill>
                                            <a:srgbClr val="CC9B00"/>
                                          </a:solidFill>
                                          <a:latin typeface="Cambria Math" panose="02040503050406030204" pitchFamily="18" charset="0"/>
                                        </a:rPr>
                                        <m:t>𝛽</m:t>
                                      </m:r>
                                    </m:e>
                                    <m:sub>
                                      <m:r>
                                        <a:rPr lang="en-US" sz="4000" i="1">
                                          <a:solidFill>
                                            <a:srgbClr val="CC9B00"/>
                                          </a:solidFill>
                                          <a:latin typeface="Cambria Math" panose="02040503050406030204" pitchFamily="18" charset="0"/>
                                        </a:rPr>
                                        <m:t>𝑢</m:t>
                                      </m:r>
                                    </m:sub>
                                  </m:sSub>
                                </m:e>
                                <m:e>
                                  <m:r>
                                    <a:rPr lang="en-US" sz="4000" i="1">
                                      <a:latin typeface="Cambria Math" panose="02040503050406030204" pitchFamily="18" charset="0"/>
                                    </a:rPr>
                                    <m:t>1</m:t>
                                  </m:r>
                                </m:e>
                              </m:mr>
                            </m:m>
                          </m:e>
                        </m:d>
                        <m:d>
                          <m:dPr>
                            <m:begChr m:val="["/>
                            <m:endChr m:val="]"/>
                            <m:ctrlPr>
                              <a:rPr lang="en-US" sz="4000" i="1">
                                <a:latin typeface="Cambria Math" panose="02040503050406030204" pitchFamily="18" charset="0"/>
                              </a:rPr>
                            </m:ctrlPr>
                          </m:dPr>
                          <m:e>
                            <m:eqArr>
                              <m:eqArrPr>
                                <m:ctrlPr>
                                  <a:rPr lang="en-US" sz="4000" i="1">
                                    <a:latin typeface="Cambria Math" panose="02040503050406030204" pitchFamily="18" charset="0"/>
                                  </a:rPr>
                                </m:ctrlPr>
                              </m:eqArrPr>
                              <m:e>
                                <m:r>
                                  <a:rPr lang="en-US" sz="4000" i="1">
                                    <a:latin typeface="Cambria Math" panose="02040503050406030204" pitchFamily="18" charset="0"/>
                                  </a:rPr>
                                  <m:t>𝑐</m:t>
                                </m:r>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𝑡</m:t>
                                    </m:r>
                                  </m:e>
                                </m:acc>
                              </m:e>
                              <m:e>
                                <m:acc>
                                  <m:accPr>
                                    <m:chr m:val="̃"/>
                                    <m:ctrlPr>
                                      <a:rPr lang="en-US" sz="4000" i="1">
                                        <a:solidFill>
                                          <a:srgbClr val="FF0000"/>
                                        </a:solidFill>
                                        <a:latin typeface="Cambria Math" panose="02040503050406030204" pitchFamily="18" charset="0"/>
                                      </a:rPr>
                                    </m:ctrlPr>
                                  </m:accPr>
                                  <m:e>
                                    <m:r>
                                      <a:rPr lang="en-US" sz="4000" i="1">
                                        <a:solidFill>
                                          <a:srgbClr val="FF0000"/>
                                        </a:solidFill>
                                        <a:latin typeface="Cambria Math" panose="02040503050406030204" pitchFamily="18" charset="0"/>
                                      </a:rPr>
                                      <m:t>𝑥</m:t>
                                    </m:r>
                                  </m:e>
                                </m:acc>
                              </m:e>
                            </m:eqArr>
                          </m:e>
                        </m:d>
                      </m:oMath>
                    </m:oMathPara>
                  </a14:m>
                  <a:endParaRPr lang="en-CA" sz="4000" dirty="0"/>
                </a:p>
              </p:txBody>
            </p:sp>
          </mc:Choice>
          <mc:Fallback xmlns="">
            <p:sp>
              <p:nvSpPr>
                <p:cNvPr id="16" name="TextBox 15">
                  <a:extLst>
                    <a:ext uri="{FF2B5EF4-FFF2-40B4-BE49-F238E27FC236}">
                      <a16:creationId xmlns:a16="http://schemas.microsoft.com/office/drawing/2014/main" id="{1A3DBA60-06F1-484C-B7C7-6F464441D6EF}"/>
                    </a:ext>
                  </a:extLst>
                </p:cNvPr>
                <p:cNvSpPr txBox="1">
                  <a:spLocks noRot="1" noChangeAspect="1" noMove="1" noResize="1" noEditPoints="1" noAdjustHandles="1" noChangeArrowheads="1" noChangeShapeType="1" noTextEdit="1"/>
                </p:cNvSpPr>
                <p:nvPr/>
              </p:nvSpPr>
              <p:spPr>
                <a:xfrm>
                  <a:off x="314383" y="624350"/>
                  <a:ext cx="5940768" cy="1264000"/>
                </a:xfrm>
                <a:prstGeom prst="rect">
                  <a:avLst/>
                </a:prstGeom>
                <a:blipFill>
                  <a:blip r:embed="rId6"/>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92267FA-C958-4A8E-ACA5-E8DABFB06962}"/>
                    </a:ext>
                  </a:extLst>
                </p:cNvPr>
                <p:cNvSpPr txBox="1"/>
                <p:nvPr/>
              </p:nvSpPr>
              <p:spPr>
                <a:xfrm>
                  <a:off x="314939" y="-84273"/>
                  <a:ext cx="3069879" cy="707886"/>
                </a:xfrm>
                <a:prstGeom prst="rect">
                  <a:avLst/>
                </a:prstGeom>
                <a:noFill/>
                <a:ln w="38100">
                  <a:solidFill>
                    <a:schemeClr val="tx1"/>
                  </a:solidFill>
                </a:ln>
              </p:spPr>
              <p:txBody>
                <a:bodyPr wrap="none" rtlCol="0">
                  <a:spAutoFit/>
                </a:bodyPr>
                <a:lstStyle/>
                <a:p>
                  <a:r>
                    <a:rPr lang="en-US" sz="4000" dirty="0"/>
                    <a:t>Train </a:t>
                  </a:r>
                  <a14:m>
                    <m:oMath xmlns:m="http://schemas.openxmlformats.org/officeDocument/2006/math">
                      <m:r>
                        <a:rPr lang="en-US" sz="4000" i="1">
                          <a:latin typeface="Cambria Math" panose="02040503050406030204" pitchFamily="18" charset="0"/>
                        </a:rPr>
                        <m:t>→</m:t>
                      </m:r>
                    </m:oMath>
                  </a14:m>
                  <a:r>
                    <a:rPr lang="en-CA" sz="4000" dirty="0"/>
                    <a:t> Bullet</a:t>
                  </a:r>
                </a:p>
              </p:txBody>
            </p:sp>
          </mc:Choice>
          <mc:Fallback xmlns="">
            <p:sp>
              <p:nvSpPr>
                <p:cNvPr id="17" name="TextBox 16">
                  <a:extLst>
                    <a:ext uri="{FF2B5EF4-FFF2-40B4-BE49-F238E27FC236}">
                      <a16:creationId xmlns:a16="http://schemas.microsoft.com/office/drawing/2014/main" id="{E92267FA-C958-4A8E-ACA5-E8DABFB06962}"/>
                    </a:ext>
                  </a:extLst>
                </p:cNvPr>
                <p:cNvSpPr txBox="1">
                  <a:spLocks noRot="1" noChangeAspect="1" noMove="1" noResize="1" noEditPoints="1" noAdjustHandles="1" noChangeArrowheads="1" noChangeShapeType="1" noTextEdit="1"/>
                </p:cNvSpPr>
                <p:nvPr/>
              </p:nvSpPr>
              <p:spPr>
                <a:xfrm>
                  <a:off x="314939" y="-84273"/>
                  <a:ext cx="3069879" cy="707886"/>
                </a:xfrm>
                <a:prstGeom prst="rect">
                  <a:avLst/>
                </a:prstGeom>
                <a:blipFill>
                  <a:blip r:embed="rId7"/>
                  <a:stretch>
                    <a:fillRect l="-6275" t="-12195" r="-5490" b="-30894"/>
                  </a:stretch>
                </a:blipFill>
                <a:ln w="38100">
                  <a:solidFill>
                    <a:schemeClr val="tx1"/>
                  </a:solidFill>
                </a:ln>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5C4002C-8E83-4DD5-B4B5-C870450206D7}"/>
                  </a:ext>
                </a:extLst>
              </p:cNvPr>
              <p:cNvSpPr/>
              <p:nvPr/>
            </p:nvSpPr>
            <p:spPr>
              <a:xfrm>
                <a:off x="106064" y="2604728"/>
                <a:ext cx="10632274" cy="3054298"/>
              </a:xfrm>
              <a:prstGeom prst="rect">
                <a:avLst/>
              </a:prstGeom>
            </p:spPr>
            <p:txBody>
              <a:bodyPr wrap="square">
                <a:spAutoFit/>
              </a:bodyPr>
              <a:lstStyle/>
              <a:p>
                <a:pPr>
                  <a:spcAft>
                    <a:spcPts val="1500"/>
                  </a:spcAft>
                </a:pPr>
                <a14:m>
                  <m:oMathPara xmlns:m="http://schemas.openxmlformats.org/officeDocument/2006/math">
                    <m:oMathParaPr>
                      <m:jc m:val="left"/>
                    </m:oMathParaPr>
                    <m:oMath xmlns:m="http://schemas.openxmlformats.org/officeDocument/2006/math">
                      <m:d>
                        <m:dPr>
                          <m:begChr m:val="["/>
                          <m:endChr m:val="]"/>
                          <m:ctrlPr>
                            <a:rPr lang="en-US" sz="4400" i="1">
                              <a:latin typeface="Cambria Math" panose="02040503050406030204" pitchFamily="18" charset="0"/>
                            </a:rPr>
                          </m:ctrlPr>
                        </m:dPr>
                        <m:e>
                          <m:eqArr>
                            <m:eqArrPr>
                              <m:ctrlPr>
                                <a:rPr lang="en-US" sz="4400" i="1">
                                  <a:latin typeface="Cambria Math" panose="02040503050406030204" pitchFamily="18" charset="0"/>
                                </a:rPr>
                              </m:ctrlPr>
                            </m:eqArrPr>
                            <m:e>
                              <m:acc>
                                <m:accPr>
                                  <m:chr m:val="̆"/>
                                  <m:ctrlPr>
                                    <a:rPr lang="en-US" sz="4400" i="1">
                                      <a:solidFill>
                                        <a:srgbClr val="00B050"/>
                                      </a:solidFill>
                                      <a:latin typeface="Cambria Math" panose="02040503050406030204" pitchFamily="18" charset="0"/>
                                    </a:rPr>
                                  </m:ctrlPr>
                                </m:accPr>
                                <m:e>
                                  <m:r>
                                    <a:rPr lang="en-US" sz="4400" i="1">
                                      <a:latin typeface="Cambria Math" panose="02040503050406030204" pitchFamily="18" charset="0"/>
                                    </a:rPr>
                                    <m:t>𝑐</m:t>
                                  </m:r>
                                  <m:r>
                                    <a:rPr lang="en-US" sz="4400" i="1">
                                      <a:solidFill>
                                        <a:srgbClr val="00B050"/>
                                      </a:solidFill>
                                      <a:latin typeface="Cambria Math" panose="02040503050406030204" pitchFamily="18" charset="0"/>
                                    </a:rPr>
                                    <m:t>𝑡</m:t>
                                  </m:r>
                                </m:e>
                              </m:acc>
                            </m:e>
                            <m:e>
                              <m:acc>
                                <m:accPr>
                                  <m:chr m:val="̆"/>
                                  <m:ctrlPr>
                                    <a:rPr lang="en-US" sz="4400" i="1">
                                      <a:solidFill>
                                        <a:srgbClr val="00B050"/>
                                      </a:solidFill>
                                      <a:latin typeface="Cambria Math" panose="02040503050406030204" pitchFamily="18" charset="0"/>
                                    </a:rPr>
                                  </m:ctrlPr>
                                </m:accPr>
                                <m:e>
                                  <m:r>
                                    <a:rPr lang="en-US" sz="4400" i="1">
                                      <a:solidFill>
                                        <a:srgbClr val="00B050"/>
                                      </a:solidFill>
                                      <a:latin typeface="Cambria Math" panose="02040503050406030204" pitchFamily="18" charset="0"/>
                                    </a:rPr>
                                    <m:t>𝑥</m:t>
                                  </m:r>
                                </m:e>
                              </m:acc>
                            </m:e>
                          </m:eqArr>
                        </m:e>
                      </m:d>
                      <m:r>
                        <a:rPr lang="en-US" sz="4400" i="1">
                          <a:latin typeface="Cambria Math" panose="02040503050406030204" pitchFamily="18" charset="0"/>
                        </a:rPr>
                        <m:t>=</m:t>
                      </m:r>
                      <m:sSub>
                        <m:sSubPr>
                          <m:ctrlPr>
                            <a:rPr lang="en-US" sz="4400" i="1">
                              <a:latin typeface="Cambria Math" panose="02040503050406030204" pitchFamily="18" charset="0"/>
                            </a:rPr>
                          </m:ctrlPr>
                        </m:sSubPr>
                        <m:e>
                          <m:r>
                            <a:rPr lang="en-US" sz="4400" i="1">
                              <a:latin typeface="Cambria Math" panose="02040503050406030204" pitchFamily="18" charset="0"/>
                            </a:rPr>
                            <m:t>𝛾</m:t>
                          </m:r>
                        </m:e>
                        <m:sub>
                          <m:r>
                            <a:rPr lang="en-US" sz="4400" i="1">
                              <a:solidFill>
                                <a:srgbClr val="CC9B00"/>
                              </a:solidFill>
                              <a:latin typeface="Cambria Math" panose="02040503050406030204" pitchFamily="18" charset="0"/>
                            </a:rPr>
                            <m:t>𝑢</m:t>
                          </m:r>
                        </m:sub>
                      </m:sSub>
                      <m:d>
                        <m:dPr>
                          <m:begChr m:val="["/>
                          <m:endChr m:val="]"/>
                          <m:ctrlPr>
                            <a:rPr lang="en-US" sz="4400" i="1">
                              <a:latin typeface="Cambria Math" panose="02040503050406030204" pitchFamily="18" charset="0"/>
                            </a:rPr>
                          </m:ctrlPr>
                        </m:dPr>
                        <m:e>
                          <m:m>
                            <m:mPr>
                              <m:mcs>
                                <m:mc>
                                  <m:mcPr>
                                    <m:count m:val="2"/>
                                    <m:mcJc m:val="center"/>
                                  </m:mcPr>
                                </m:mc>
                              </m:mcs>
                              <m:ctrlPr>
                                <a:rPr lang="en-US" sz="4400" i="1">
                                  <a:latin typeface="Cambria Math" panose="02040503050406030204" pitchFamily="18" charset="0"/>
                                </a:rPr>
                              </m:ctrlPr>
                            </m:mPr>
                            <m:mr>
                              <m:e>
                                <m:r>
                                  <a:rPr lang="en-US" sz="4400" i="1">
                                    <a:latin typeface="Cambria Math" panose="02040503050406030204" pitchFamily="18" charset="0"/>
                                  </a:rPr>
                                  <m:t>1</m:t>
                                </m:r>
                              </m:e>
                              <m:e>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e>
                            </m:mr>
                            <m:mr>
                              <m:e>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e>
                              <m:e>
                                <m:r>
                                  <a:rPr lang="en-US" sz="4400" i="1">
                                    <a:latin typeface="Cambria Math" panose="02040503050406030204" pitchFamily="18" charset="0"/>
                                  </a:rPr>
                                  <m:t>1</m:t>
                                </m:r>
                              </m:e>
                            </m:mr>
                          </m:m>
                        </m:e>
                      </m:d>
                      <m:d>
                        <m:dPr>
                          <m:begChr m:val="["/>
                          <m:endChr m:val="]"/>
                          <m:ctrlPr>
                            <a:rPr lang="en-US" sz="4400" i="1">
                              <a:latin typeface="Cambria Math" panose="02040503050406030204" pitchFamily="18" charset="0"/>
                            </a:rPr>
                          </m:ctrlPr>
                        </m:dPr>
                        <m:e>
                          <m:eqArr>
                            <m:eqArrPr>
                              <m:ctrlPr>
                                <a:rPr lang="en-US" sz="4400" i="1">
                                  <a:latin typeface="Cambria Math" panose="02040503050406030204" pitchFamily="18" charset="0"/>
                                </a:rPr>
                              </m:ctrlPr>
                            </m:eqArrPr>
                            <m:e>
                              <m:r>
                                <a:rPr lang="en-US" sz="4400" i="1">
                                  <a:latin typeface="Cambria Math" panose="02040503050406030204" pitchFamily="18" charset="0"/>
                                </a:rPr>
                                <m:t>𝑐</m:t>
                              </m:r>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𝑡</m:t>
                                  </m:r>
                                </m:e>
                              </m:acc>
                            </m:e>
                            <m:e>
                              <m:acc>
                                <m:accPr>
                                  <m:chr m:val="̃"/>
                                  <m:ctrlPr>
                                    <a:rPr lang="en-US" sz="4400" i="1">
                                      <a:solidFill>
                                        <a:srgbClr val="FF0000"/>
                                      </a:solidFill>
                                      <a:latin typeface="Cambria Math" panose="02040503050406030204" pitchFamily="18" charset="0"/>
                                    </a:rPr>
                                  </m:ctrlPr>
                                </m:accPr>
                                <m:e>
                                  <m:r>
                                    <a:rPr lang="en-US" sz="4400" i="1">
                                      <a:solidFill>
                                        <a:srgbClr val="FF0000"/>
                                      </a:solidFill>
                                      <a:latin typeface="Cambria Math" panose="02040503050406030204" pitchFamily="18" charset="0"/>
                                    </a:rPr>
                                    <m:t>𝑥</m:t>
                                  </m:r>
                                </m:e>
                              </m:acc>
                            </m:e>
                          </m:eqArr>
                        </m:e>
                      </m:d>
                    </m:oMath>
                  </m:oMathPara>
                </a14:m>
                <a:endParaRPr lang="en-CA" sz="4400" dirty="0"/>
              </a:p>
              <a:p>
                <a:pPr>
                  <a:spcAft>
                    <a:spcPts val="1500"/>
                  </a:spcAft>
                </a:pPr>
                <a14:m>
                  <m:oMathPara xmlns:m="http://schemas.openxmlformats.org/officeDocument/2006/math">
                    <m:oMathParaPr>
                      <m:jc m:val="left"/>
                    </m:oMathParaPr>
                    <m:oMath xmlns:m="http://schemas.openxmlformats.org/officeDocument/2006/math">
                      <m:d>
                        <m:dPr>
                          <m:begChr m:val="["/>
                          <m:endChr m:val="]"/>
                          <m:ctrlPr>
                            <a:rPr lang="en-US" sz="4400" i="1">
                              <a:latin typeface="Cambria Math" panose="02040503050406030204" pitchFamily="18" charset="0"/>
                            </a:rPr>
                          </m:ctrlPr>
                        </m:dPr>
                        <m:e>
                          <m:eqArr>
                            <m:eqArrPr>
                              <m:ctrlPr>
                                <a:rPr lang="en-US" sz="4400" i="1">
                                  <a:latin typeface="Cambria Math" panose="02040503050406030204" pitchFamily="18" charset="0"/>
                                </a:rPr>
                              </m:ctrlPr>
                            </m:eqArrPr>
                            <m:e>
                              <m:acc>
                                <m:accPr>
                                  <m:chr m:val="̆"/>
                                  <m:ctrlPr>
                                    <a:rPr lang="en-US" sz="4400" i="1">
                                      <a:solidFill>
                                        <a:srgbClr val="00B050"/>
                                      </a:solidFill>
                                      <a:latin typeface="Cambria Math" panose="02040503050406030204" pitchFamily="18" charset="0"/>
                                    </a:rPr>
                                  </m:ctrlPr>
                                </m:accPr>
                                <m:e>
                                  <m:r>
                                    <a:rPr lang="en-US" sz="4400" i="1">
                                      <a:latin typeface="Cambria Math" panose="02040503050406030204" pitchFamily="18" charset="0"/>
                                    </a:rPr>
                                    <m:t>𝑐</m:t>
                                  </m:r>
                                  <m:r>
                                    <a:rPr lang="en-US" sz="4400" i="1">
                                      <a:solidFill>
                                        <a:srgbClr val="00B050"/>
                                      </a:solidFill>
                                      <a:latin typeface="Cambria Math" panose="02040503050406030204" pitchFamily="18" charset="0"/>
                                    </a:rPr>
                                    <m:t>𝑡</m:t>
                                  </m:r>
                                </m:e>
                              </m:acc>
                            </m:e>
                            <m:e>
                              <m:acc>
                                <m:accPr>
                                  <m:chr m:val="̆"/>
                                  <m:ctrlPr>
                                    <a:rPr lang="en-US" sz="4400" i="1">
                                      <a:solidFill>
                                        <a:srgbClr val="00B050"/>
                                      </a:solidFill>
                                      <a:latin typeface="Cambria Math" panose="02040503050406030204" pitchFamily="18" charset="0"/>
                                    </a:rPr>
                                  </m:ctrlPr>
                                </m:accPr>
                                <m:e>
                                  <m:r>
                                    <a:rPr lang="en-US" sz="4400" i="1">
                                      <a:solidFill>
                                        <a:srgbClr val="00B050"/>
                                      </a:solidFill>
                                      <a:latin typeface="Cambria Math" panose="02040503050406030204" pitchFamily="18" charset="0"/>
                                    </a:rPr>
                                    <m:t>𝑥</m:t>
                                  </m:r>
                                </m:e>
                              </m:acc>
                            </m:e>
                          </m:eqArr>
                        </m:e>
                      </m:d>
                      <m:r>
                        <a:rPr lang="en-US" sz="4400" i="1">
                          <a:latin typeface="Cambria Math" panose="02040503050406030204" pitchFamily="18" charset="0"/>
                        </a:rPr>
                        <m:t>=</m:t>
                      </m:r>
                      <m:sSub>
                        <m:sSubPr>
                          <m:ctrlPr>
                            <a:rPr lang="en-US" sz="4400" i="1">
                              <a:latin typeface="Cambria Math" panose="02040503050406030204" pitchFamily="18" charset="0"/>
                            </a:rPr>
                          </m:ctrlPr>
                        </m:sSubPr>
                        <m:e>
                          <m:r>
                            <a:rPr lang="en-US" sz="4400" i="1">
                              <a:latin typeface="Cambria Math" panose="02040503050406030204" pitchFamily="18" charset="0"/>
                            </a:rPr>
                            <m:t>𝛾</m:t>
                          </m:r>
                        </m:e>
                        <m:sub>
                          <m:r>
                            <a:rPr lang="en-US" sz="4400" i="1">
                              <a:solidFill>
                                <a:srgbClr val="CC9B00"/>
                              </a:solidFill>
                              <a:latin typeface="Cambria Math" panose="02040503050406030204" pitchFamily="18" charset="0"/>
                            </a:rPr>
                            <m:t>𝑢</m:t>
                          </m:r>
                        </m:sub>
                      </m:sSub>
                      <m:d>
                        <m:dPr>
                          <m:begChr m:val="["/>
                          <m:endChr m:val="]"/>
                          <m:ctrlPr>
                            <a:rPr lang="en-US" sz="4400" i="1">
                              <a:latin typeface="Cambria Math" panose="02040503050406030204" pitchFamily="18" charset="0"/>
                            </a:rPr>
                          </m:ctrlPr>
                        </m:dPr>
                        <m:e>
                          <m:m>
                            <m:mPr>
                              <m:mcs>
                                <m:mc>
                                  <m:mcPr>
                                    <m:count m:val="2"/>
                                    <m:mcJc m:val="center"/>
                                  </m:mcPr>
                                </m:mc>
                              </m:mcs>
                              <m:ctrlPr>
                                <a:rPr lang="en-US" sz="4400" i="1">
                                  <a:latin typeface="Cambria Math" panose="02040503050406030204" pitchFamily="18" charset="0"/>
                                </a:rPr>
                              </m:ctrlPr>
                            </m:mPr>
                            <m:mr>
                              <m:e>
                                <m:r>
                                  <a:rPr lang="en-US" sz="4400" i="1">
                                    <a:latin typeface="Cambria Math" panose="02040503050406030204" pitchFamily="18" charset="0"/>
                                  </a:rPr>
                                  <m:t>1</m:t>
                                </m:r>
                              </m:e>
                              <m:e>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e>
                            </m:mr>
                            <m:mr>
                              <m:e>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e>
                              <m:e>
                                <m:r>
                                  <a:rPr lang="en-US" sz="4400" i="1">
                                    <a:latin typeface="Cambria Math" panose="02040503050406030204" pitchFamily="18" charset="0"/>
                                  </a:rPr>
                                  <m:t>1</m:t>
                                </m:r>
                              </m:e>
                            </m:mr>
                          </m:m>
                        </m:e>
                      </m:d>
                      <m:sSub>
                        <m:sSubPr>
                          <m:ctrlPr>
                            <a:rPr lang="en-US" sz="4400" i="1">
                              <a:latin typeface="Cambria Math" panose="02040503050406030204" pitchFamily="18" charset="0"/>
                            </a:rPr>
                          </m:ctrlPr>
                        </m:sSubPr>
                        <m:e>
                          <m:r>
                            <a:rPr lang="en-US" sz="4400" i="1">
                              <a:latin typeface="Cambria Math" panose="02040503050406030204" pitchFamily="18" charset="0"/>
                            </a:rPr>
                            <m:t>𝛾</m:t>
                          </m:r>
                        </m:e>
                        <m:sub>
                          <m:r>
                            <a:rPr lang="en-US" sz="4400" i="1">
                              <a:solidFill>
                                <a:srgbClr val="7030A0"/>
                              </a:solidFill>
                              <a:latin typeface="Cambria Math" panose="02040503050406030204" pitchFamily="18" charset="0"/>
                            </a:rPr>
                            <m:t>𝑣</m:t>
                          </m:r>
                        </m:sub>
                      </m:sSub>
                      <m:d>
                        <m:dPr>
                          <m:begChr m:val="["/>
                          <m:endChr m:val="]"/>
                          <m:ctrlPr>
                            <a:rPr lang="en-US" sz="4400" i="1">
                              <a:latin typeface="Cambria Math" panose="02040503050406030204" pitchFamily="18" charset="0"/>
                            </a:rPr>
                          </m:ctrlPr>
                        </m:dPr>
                        <m:e>
                          <m:m>
                            <m:mPr>
                              <m:mcs>
                                <m:mc>
                                  <m:mcPr>
                                    <m:count m:val="2"/>
                                    <m:mcJc m:val="center"/>
                                  </m:mcPr>
                                </m:mc>
                              </m:mcs>
                              <m:ctrlPr>
                                <a:rPr lang="en-US" sz="4400" i="1">
                                  <a:latin typeface="Cambria Math" panose="02040503050406030204" pitchFamily="18" charset="0"/>
                                </a:rPr>
                              </m:ctrlPr>
                            </m:mPr>
                            <m:mr>
                              <m:e>
                                <m:r>
                                  <a:rPr lang="en-US" sz="4400" i="1">
                                    <a:latin typeface="Cambria Math" panose="02040503050406030204" pitchFamily="18" charset="0"/>
                                  </a:rPr>
                                  <m:t>1</m:t>
                                </m:r>
                              </m:e>
                              <m:e>
                                <m:r>
                                  <a:rPr lang="en-US" sz="4400" i="1">
                                    <a:latin typeface="Cambria Math" panose="02040503050406030204" pitchFamily="18" charset="0"/>
                                  </a:rPr>
                                  <m:t>−</m:t>
                                </m:r>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mr>
                            <m:mr>
                              <m:e>
                                <m:r>
                                  <a:rPr lang="en-US" sz="4400" i="1">
                                    <a:latin typeface="Cambria Math" panose="02040503050406030204" pitchFamily="18" charset="0"/>
                                  </a:rPr>
                                  <m:t>−</m:t>
                                </m:r>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e>
                                <m:r>
                                  <a:rPr lang="en-US" sz="4400" i="1">
                                    <a:latin typeface="Cambria Math" panose="02040503050406030204" pitchFamily="18" charset="0"/>
                                  </a:rPr>
                                  <m:t>1</m:t>
                                </m:r>
                              </m:e>
                            </m:mr>
                          </m:m>
                        </m:e>
                      </m:d>
                      <m:d>
                        <m:dPr>
                          <m:begChr m:val="["/>
                          <m:endChr m:val="]"/>
                          <m:ctrlPr>
                            <a:rPr lang="en-US" sz="4400" i="1">
                              <a:latin typeface="Cambria Math" panose="02040503050406030204" pitchFamily="18" charset="0"/>
                            </a:rPr>
                          </m:ctrlPr>
                        </m:dPr>
                        <m:e>
                          <m:eqArr>
                            <m:eqArrPr>
                              <m:ctrlPr>
                                <a:rPr lang="en-US" sz="4400" i="1">
                                  <a:latin typeface="Cambria Math" panose="02040503050406030204" pitchFamily="18" charset="0"/>
                                </a:rPr>
                              </m:ctrlPr>
                            </m:eqArrPr>
                            <m:e>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e>
                            <m:e>
                              <m:r>
                                <a:rPr lang="en-US" sz="4400" i="1">
                                  <a:solidFill>
                                    <a:srgbClr val="0070C0"/>
                                  </a:solidFill>
                                  <a:latin typeface="Cambria Math" panose="02040503050406030204" pitchFamily="18" charset="0"/>
                                </a:rPr>
                                <m:t>𝑥</m:t>
                              </m:r>
                            </m:e>
                          </m:eqArr>
                        </m:e>
                      </m:d>
                    </m:oMath>
                  </m:oMathPara>
                </a14:m>
                <a:endParaRPr lang="en-CA" sz="4400" dirty="0"/>
              </a:p>
            </p:txBody>
          </p:sp>
        </mc:Choice>
        <mc:Fallback xmlns="">
          <p:sp>
            <p:nvSpPr>
              <p:cNvPr id="5" name="Rectangle 4">
                <a:extLst>
                  <a:ext uri="{FF2B5EF4-FFF2-40B4-BE49-F238E27FC236}">
                    <a16:creationId xmlns:a16="http://schemas.microsoft.com/office/drawing/2014/main" id="{85C4002C-8E83-4DD5-B4B5-C870450206D7}"/>
                  </a:ext>
                </a:extLst>
              </p:cNvPr>
              <p:cNvSpPr>
                <a:spLocks noRot="1" noChangeAspect="1" noMove="1" noResize="1" noEditPoints="1" noAdjustHandles="1" noChangeArrowheads="1" noChangeShapeType="1" noTextEdit="1"/>
              </p:cNvSpPr>
              <p:nvPr/>
            </p:nvSpPr>
            <p:spPr>
              <a:xfrm>
                <a:off x="106064" y="2604728"/>
                <a:ext cx="10632274" cy="3054298"/>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9">
            <p14:nvContentPartPr>
              <p14:cNvPr id="6" name="Ink 5">
                <a:extLst>
                  <a:ext uri="{FF2B5EF4-FFF2-40B4-BE49-F238E27FC236}">
                    <a16:creationId xmlns:a16="http://schemas.microsoft.com/office/drawing/2014/main" id="{FA6B3833-C971-48C0-9797-7858EC6EEC85}"/>
                  </a:ext>
                </a:extLst>
              </p14:cNvPr>
              <p14:cNvContentPartPr/>
              <p14:nvPr>
                <p:extLst>
                  <p:ext uri="{42D2F446-02D8-4167-A562-619A0277C38B}">
                    <p15:isNarration xmlns:p15="http://schemas.microsoft.com/office/powerpoint/2012/main" val="1"/>
                  </p:ext>
                </p:extLst>
              </p14:nvPr>
            </p14:nvContentPartPr>
            <p14:xfrm>
              <a:off x="14760" y="799920"/>
              <a:ext cx="9230400" cy="4813560"/>
            </p14:xfrm>
          </p:contentPart>
        </mc:Choice>
        <mc:Fallback xmlns="">
          <p:pic>
            <p:nvPicPr>
              <p:cNvPr id="6" name="Ink 5">
                <a:extLst>
                  <a:ext uri="{FF2B5EF4-FFF2-40B4-BE49-F238E27FC236}">
                    <a16:creationId xmlns:a16="http://schemas.microsoft.com/office/drawing/2014/main" id="{FA6B3833-C971-48C0-9797-7858EC6EEC85}"/>
                  </a:ext>
                </a:extLst>
              </p:cNvPr>
              <p:cNvPicPr>
                <a:picLocks noGrp="1" noRot="1" noChangeAspect="1" noMove="1" noResize="1" noEditPoints="1" noAdjustHandles="1" noChangeArrowheads="1" noChangeShapeType="1"/>
              </p:cNvPicPr>
              <p:nvPr/>
            </p:nvPicPr>
            <p:blipFill>
              <a:blip r:embed="rId10"/>
              <a:stretch>
                <a:fillRect/>
              </a:stretch>
            </p:blipFill>
            <p:spPr>
              <a:xfrm>
                <a:off x="5400" y="790560"/>
                <a:ext cx="9249120" cy="4832280"/>
              </a:xfrm>
              <a:prstGeom prst="rect">
                <a:avLst/>
              </a:prstGeom>
            </p:spPr>
          </p:pic>
        </mc:Fallback>
      </mc:AlternateContent>
    </p:spTree>
    <p:custDataLst>
      <p:tags r:id="rId1"/>
    </p:custDataLst>
    <p:extLst>
      <p:ext uri="{BB962C8B-B14F-4D97-AF65-F5344CB8AC3E}">
        <p14:creationId xmlns:p14="http://schemas.microsoft.com/office/powerpoint/2010/main" val="2274081073"/>
      </p:ext>
    </p:extLst>
  </p:cSld>
  <p:clrMapOvr>
    <a:masterClrMapping/>
  </p:clrMapOvr>
  <mc:AlternateContent xmlns:mc="http://schemas.openxmlformats.org/markup-compatibility/2006" xmlns:p14="http://schemas.microsoft.com/office/powerpoint/2010/main">
    <mc:Choice Requires="p14">
      <p:transition p14:dur="0" advTm="31116"/>
    </mc:Choice>
    <mc:Fallback xmlns="">
      <p:transition advTm="311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md type="call" cmd="playFrom(0.0)">
                                      <p:cBhvr>
                                        <p:cTn id="7" dur="1" fill="hold"/>
                                        <p:tgtEl>
                                          <p:spTgt spid="6"/>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783A481-4F42-487D-A4CF-88C68722C339}"/>
                  </a:ext>
                </a:extLst>
              </p:cNvPr>
              <p:cNvSpPr/>
              <p:nvPr/>
            </p:nvSpPr>
            <p:spPr>
              <a:xfrm>
                <a:off x="762000" y="1082121"/>
                <a:ext cx="5188688" cy="184960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6000" i="1">
                              <a:latin typeface="Cambria Math" panose="02040503050406030204" pitchFamily="18" charset="0"/>
                            </a:rPr>
                          </m:ctrlPr>
                        </m:sSubPr>
                        <m:e>
                          <m:r>
                            <a:rPr lang="en-US" sz="6000" i="1">
                              <a:latin typeface="Cambria Math" panose="02040503050406030204" pitchFamily="18" charset="0"/>
                            </a:rPr>
                            <m:t>𝛾</m:t>
                          </m:r>
                        </m:e>
                        <m:sub>
                          <m:r>
                            <a:rPr lang="en-US" sz="6000" i="1">
                              <a:solidFill>
                                <a:srgbClr val="CC9B00"/>
                              </a:solidFill>
                              <a:latin typeface="Cambria Math" panose="02040503050406030204" pitchFamily="18" charset="0"/>
                            </a:rPr>
                            <m:t>𝑢</m:t>
                          </m:r>
                        </m:sub>
                      </m:sSub>
                      <m:d>
                        <m:dPr>
                          <m:begChr m:val="["/>
                          <m:endChr m:val="]"/>
                          <m:ctrlPr>
                            <a:rPr lang="en-US" sz="6000" i="1">
                              <a:latin typeface="Cambria Math" panose="02040503050406030204" pitchFamily="18" charset="0"/>
                            </a:rPr>
                          </m:ctrlPr>
                        </m:dPr>
                        <m:e>
                          <m:m>
                            <m:mPr>
                              <m:mcs>
                                <m:mc>
                                  <m:mcPr>
                                    <m:count m:val="2"/>
                                    <m:mcJc m:val="center"/>
                                  </m:mcPr>
                                </m:mc>
                              </m:mcs>
                              <m:ctrlPr>
                                <a:rPr lang="en-US" sz="6000" i="1">
                                  <a:latin typeface="Cambria Math" panose="02040503050406030204" pitchFamily="18" charset="0"/>
                                </a:rPr>
                              </m:ctrlPr>
                            </m:mPr>
                            <m:mr>
                              <m:e>
                                <m:r>
                                  <a:rPr lang="en-US" sz="6000" i="1">
                                    <a:latin typeface="Cambria Math" panose="02040503050406030204" pitchFamily="18" charset="0"/>
                                  </a:rPr>
                                  <m:t>1</m:t>
                                </m:r>
                              </m:e>
                              <m:e>
                                <m:r>
                                  <a:rPr lang="en-US" sz="6000" i="1">
                                    <a:latin typeface="Cambria Math" panose="02040503050406030204" pitchFamily="18" charset="0"/>
                                  </a:rPr>
                                  <m:t>−</m:t>
                                </m:r>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e>
                            </m:mr>
                            <m:mr>
                              <m:e>
                                <m:r>
                                  <a:rPr lang="en-US" sz="6000" i="1">
                                    <a:latin typeface="Cambria Math" panose="02040503050406030204" pitchFamily="18" charset="0"/>
                                  </a:rPr>
                                  <m:t>−</m:t>
                                </m:r>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e>
                              <m:e>
                                <m:r>
                                  <a:rPr lang="en-US" sz="6000" i="1">
                                    <a:latin typeface="Cambria Math" panose="02040503050406030204" pitchFamily="18" charset="0"/>
                                  </a:rPr>
                                  <m:t>1</m:t>
                                </m:r>
                              </m:e>
                            </m:mr>
                          </m:m>
                        </m:e>
                      </m:d>
                    </m:oMath>
                  </m:oMathPara>
                </a14:m>
                <a:endParaRPr lang="en-CA" sz="6000" dirty="0"/>
              </a:p>
            </p:txBody>
          </p:sp>
        </mc:Choice>
        <mc:Fallback xmlns="">
          <p:sp>
            <p:nvSpPr>
              <p:cNvPr id="4" name="Rectangle 3">
                <a:extLst>
                  <a:ext uri="{FF2B5EF4-FFF2-40B4-BE49-F238E27FC236}">
                    <a16:creationId xmlns:a16="http://schemas.microsoft.com/office/drawing/2014/main" id="{1783A481-4F42-487D-A4CF-88C68722C339}"/>
                  </a:ext>
                </a:extLst>
              </p:cNvPr>
              <p:cNvSpPr>
                <a:spLocks noRot="1" noChangeAspect="1" noMove="1" noResize="1" noEditPoints="1" noAdjustHandles="1" noChangeArrowheads="1" noChangeShapeType="1" noTextEdit="1"/>
              </p:cNvSpPr>
              <p:nvPr/>
            </p:nvSpPr>
            <p:spPr>
              <a:xfrm>
                <a:off x="762000" y="1082121"/>
                <a:ext cx="5188688" cy="1849609"/>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136B773-E4EF-40EA-B11B-FDBB599FA1F9}"/>
                  </a:ext>
                </a:extLst>
              </p:cNvPr>
              <p:cNvSpPr/>
              <p:nvPr/>
            </p:nvSpPr>
            <p:spPr>
              <a:xfrm>
                <a:off x="6298545" y="1080583"/>
                <a:ext cx="5142876" cy="184909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6000" i="1">
                              <a:latin typeface="Cambria Math" panose="02040503050406030204" pitchFamily="18" charset="0"/>
                            </a:rPr>
                          </m:ctrlPr>
                        </m:sSubPr>
                        <m:e>
                          <m:r>
                            <a:rPr lang="en-US" sz="6000" i="1">
                              <a:latin typeface="Cambria Math" panose="02040503050406030204" pitchFamily="18" charset="0"/>
                            </a:rPr>
                            <m:t>𝛾</m:t>
                          </m:r>
                        </m:e>
                        <m:sub>
                          <m:r>
                            <a:rPr lang="en-US" sz="6000" i="1">
                              <a:solidFill>
                                <a:srgbClr val="7030A0"/>
                              </a:solidFill>
                              <a:latin typeface="Cambria Math" panose="02040503050406030204" pitchFamily="18" charset="0"/>
                            </a:rPr>
                            <m:t>𝑣</m:t>
                          </m:r>
                        </m:sub>
                      </m:sSub>
                      <m:d>
                        <m:dPr>
                          <m:begChr m:val="["/>
                          <m:endChr m:val="]"/>
                          <m:ctrlPr>
                            <a:rPr lang="en-US" sz="6000" i="1">
                              <a:latin typeface="Cambria Math" panose="02040503050406030204" pitchFamily="18" charset="0"/>
                            </a:rPr>
                          </m:ctrlPr>
                        </m:dPr>
                        <m:e>
                          <m:m>
                            <m:mPr>
                              <m:mcs>
                                <m:mc>
                                  <m:mcPr>
                                    <m:count m:val="2"/>
                                    <m:mcJc m:val="center"/>
                                  </m:mcPr>
                                </m:mc>
                              </m:mcs>
                              <m:ctrlPr>
                                <a:rPr lang="en-US" sz="6000" i="1">
                                  <a:latin typeface="Cambria Math" panose="02040503050406030204" pitchFamily="18" charset="0"/>
                                </a:rPr>
                              </m:ctrlPr>
                            </m:mPr>
                            <m:mr>
                              <m:e>
                                <m:r>
                                  <a:rPr lang="en-US" sz="6000" i="1">
                                    <a:latin typeface="Cambria Math" panose="02040503050406030204" pitchFamily="18" charset="0"/>
                                  </a:rPr>
                                  <m:t>1</m:t>
                                </m:r>
                              </m:e>
                              <m:e>
                                <m:r>
                                  <a:rPr lang="en-US" sz="6000" i="1">
                                    <a:latin typeface="Cambria Math" panose="02040503050406030204" pitchFamily="18" charset="0"/>
                                  </a:rPr>
                                  <m:t>−</m:t>
                                </m:r>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e>
                            </m:mr>
                            <m:mr>
                              <m:e>
                                <m:r>
                                  <a:rPr lang="en-US" sz="6000" i="1">
                                    <a:latin typeface="Cambria Math" panose="02040503050406030204" pitchFamily="18" charset="0"/>
                                  </a:rPr>
                                  <m:t>−</m:t>
                                </m:r>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e>
                              <m:e>
                                <m:r>
                                  <a:rPr lang="en-US" sz="6000" i="1">
                                    <a:latin typeface="Cambria Math" panose="02040503050406030204" pitchFamily="18" charset="0"/>
                                  </a:rPr>
                                  <m:t>1</m:t>
                                </m:r>
                              </m:e>
                            </m:mr>
                          </m:m>
                        </m:e>
                      </m:d>
                    </m:oMath>
                  </m:oMathPara>
                </a14:m>
                <a:endParaRPr lang="en-CA" sz="6000" dirty="0"/>
              </a:p>
            </p:txBody>
          </p:sp>
        </mc:Choice>
        <mc:Fallback xmlns="">
          <p:sp>
            <p:nvSpPr>
              <p:cNvPr id="5" name="Rectangle 4">
                <a:extLst>
                  <a:ext uri="{FF2B5EF4-FFF2-40B4-BE49-F238E27FC236}">
                    <a16:creationId xmlns:a16="http://schemas.microsoft.com/office/drawing/2014/main" id="{6136B773-E4EF-40EA-B11B-FDBB599FA1F9}"/>
                  </a:ext>
                </a:extLst>
              </p:cNvPr>
              <p:cNvSpPr>
                <a:spLocks noRot="1" noChangeAspect="1" noMove="1" noResize="1" noEditPoints="1" noAdjustHandles="1" noChangeArrowheads="1" noChangeShapeType="1" noTextEdit="1"/>
              </p:cNvSpPr>
              <p:nvPr/>
            </p:nvSpPr>
            <p:spPr>
              <a:xfrm>
                <a:off x="6298545" y="1080583"/>
                <a:ext cx="5142876" cy="1849096"/>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2E1B994-CFE1-4944-ADF3-D96F691267B4}"/>
                  </a:ext>
                </a:extLst>
              </p:cNvPr>
              <p:cNvSpPr/>
              <p:nvPr/>
            </p:nvSpPr>
            <p:spPr>
              <a:xfrm>
                <a:off x="372536" y="3879150"/>
                <a:ext cx="11480799" cy="192655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m:t>
                      </m:r>
                      <m:sSub>
                        <m:sSubPr>
                          <m:ctrlPr>
                            <a:rPr lang="en-US" sz="6000" i="1" smtClean="0">
                              <a:latin typeface="Cambria Math" panose="02040503050406030204" pitchFamily="18" charset="0"/>
                            </a:rPr>
                          </m:ctrlPr>
                        </m:sSubPr>
                        <m:e>
                          <m:r>
                            <a:rPr lang="en-US" sz="6000" i="1">
                              <a:latin typeface="Cambria Math" panose="02040503050406030204" pitchFamily="18" charset="0"/>
                            </a:rPr>
                            <m:t>𝛾</m:t>
                          </m:r>
                        </m:e>
                        <m:sub>
                          <m:r>
                            <a:rPr lang="en-US" sz="6000" i="1">
                              <a:solidFill>
                                <a:srgbClr val="CC9B00"/>
                              </a:solidFill>
                              <a:latin typeface="Cambria Math" panose="02040503050406030204" pitchFamily="18" charset="0"/>
                            </a:rPr>
                            <m:t>𝑢</m:t>
                          </m:r>
                        </m:sub>
                      </m:sSub>
                      <m:sSub>
                        <m:sSubPr>
                          <m:ctrlPr>
                            <a:rPr lang="en-US" sz="6000" i="1">
                              <a:latin typeface="Cambria Math" panose="02040503050406030204" pitchFamily="18" charset="0"/>
                            </a:rPr>
                          </m:ctrlPr>
                        </m:sSubPr>
                        <m:e>
                          <m:r>
                            <a:rPr lang="en-US" sz="6000" i="1">
                              <a:latin typeface="Cambria Math" panose="02040503050406030204" pitchFamily="18" charset="0"/>
                            </a:rPr>
                            <m:t>𝛾</m:t>
                          </m:r>
                        </m:e>
                        <m:sub>
                          <m:r>
                            <a:rPr lang="en-US" sz="6000" i="1">
                              <a:solidFill>
                                <a:srgbClr val="7030A0"/>
                              </a:solidFill>
                              <a:latin typeface="Cambria Math" panose="02040503050406030204" pitchFamily="18" charset="0"/>
                            </a:rPr>
                            <m:t>𝑣</m:t>
                          </m:r>
                        </m:sub>
                      </m:sSub>
                      <m:d>
                        <m:dPr>
                          <m:begChr m:val="["/>
                          <m:endChr m:val="]"/>
                          <m:ctrlPr>
                            <a:rPr lang="en-US" sz="6000" i="1">
                              <a:latin typeface="Cambria Math" panose="02040503050406030204" pitchFamily="18" charset="0"/>
                            </a:rPr>
                          </m:ctrlPr>
                        </m:dPr>
                        <m:e>
                          <m:m>
                            <m:mPr>
                              <m:mcs>
                                <m:mc>
                                  <m:mcPr>
                                    <m:count m:val="2"/>
                                    <m:mcJc m:val="center"/>
                                  </m:mcPr>
                                </m:mc>
                              </m:mcs>
                              <m:ctrlPr>
                                <a:rPr lang="en-US" sz="6000" i="1" smtClean="0">
                                  <a:latin typeface="Cambria Math" panose="02040503050406030204" pitchFamily="18" charset="0"/>
                                </a:rPr>
                              </m:ctrlPr>
                            </m:mPr>
                            <m:mr>
                              <m:e>
                                <m:r>
                                  <m:rPr>
                                    <m:brk m:alnAt="7"/>
                                  </m:rPr>
                                  <a:rPr lang="en-US" sz="6000" b="0" i="1" smtClean="0">
                                    <a:latin typeface="Cambria Math" panose="02040503050406030204" pitchFamily="18" charset="0"/>
                                  </a:rPr>
                                  <m:t>1</m:t>
                                </m:r>
                                <m:r>
                                  <a:rPr lang="en-US" sz="6000" b="0" i="1" smtClean="0">
                                    <a:latin typeface="Cambria Math" panose="02040503050406030204" pitchFamily="18" charset="0"/>
                                  </a:rPr>
                                  <m:t>+</m:t>
                                </m:r>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e>
                              <m:e>
                                <m:r>
                                  <a:rPr lang="en-US" sz="6000" i="1">
                                    <a:latin typeface="Cambria Math" panose="02040503050406030204" pitchFamily="18" charset="0"/>
                                  </a:rPr>
                                  <m:t>−</m:t>
                                </m:r>
                                <m:d>
                                  <m:dPr>
                                    <m:ctrlPr>
                                      <a:rPr lang="en-US" sz="6000" i="1">
                                        <a:latin typeface="Cambria Math" panose="02040503050406030204" pitchFamily="18" charset="0"/>
                                      </a:rPr>
                                    </m:ctrlPr>
                                  </m:dPr>
                                  <m:e>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r>
                                      <a:rPr lang="en-US" sz="6000" i="1">
                                        <a:latin typeface="Cambria Math" panose="02040503050406030204" pitchFamily="18" charset="0"/>
                                      </a:rPr>
                                      <m:t>+</m:t>
                                    </m:r>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e>
                                </m:d>
                              </m:e>
                            </m:mr>
                            <m:mr>
                              <m:e>
                                <m:r>
                                  <a:rPr lang="en-US" sz="6000" b="0" i="1" smtClean="0">
                                    <a:latin typeface="Cambria Math" panose="02040503050406030204" pitchFamily="18" charset="0"/>
                                  </a:rPr>
                                  <m:t>−</m:t>
                                </m:r>
                                <m:d>
                                  <m:dPr>
                                    <m:ctrlPr>
                                      <a:rPr lang="en-US" sz="6000" b="0" i="1" smtClean="0">
                                        <a:latin typeface="Cambria Math" panose="02040503050406030204" pitchFamily="18" charset="0"/>
                                      </a:rPr>
                                    </m:ctrlPr>
                                  </m:dPr>
                                  <m:e>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r>
                                      <a:rPr lang="en-US" sz="6000" b="0" i="1" smtClean="0">
                                        <a:latin typeface="Cambria Math" panose="02040503050406030204" pitchFamily="18" charset="0"/>
                                      </a:rPr>
                                      <m:t>+</m:t>
                                    </m:r>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e>
                                </m:d>
                              </m:e>
                              <m:e>
                                <m:r>
                                  <m:rPr>
                                    <m:brk m:alnAt="7"/>
                                  </m:rPr>
                                  <a:rPr lang="en-US" sz="6000" i="1">
                                    <a:latin typeface="Cambria Math" panose="02040503050406030204" pitchFamily="18" charset="0"/>
                                  </a:rPr>
                                  <m:t>1</m:t>
                                </m:r>
                                <m:r>
                                  <a:rPr lang="en-US" sz="6000" i="1">
                                    <a:latin typeface="Cambria Math" panose="02040503050406030204" pitchFamily="18" charset="0"/>
                                  </a:rPr>
                                  <m:t>+</m:t>
                                </m:r>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e>
                            </m:mr>
                          </m:m>
                        </m:e>
                      </m:d>
                    </m:oMath>
                  </m:oMathPara>
                </a14:m>
                <a:endParaRPr lang="en-CA" sz="6000" dirty="0"/>
              </a:p>
            </p:txBody>
          </p:sp>
        </mc:Choice>
        <mc:Fallback xmlns="">
          <p:sp>
            <p:nvSpPr>
              <p:cNvPr id="6" name="Rectangle 5">
                <a:extLst>
                  <a:ext uri="{FF2B5EF4-FFF2-40B4-BE49-F238E27FC236}">
                    <a16:creationId xmlns:a16="http://schemas.microsoft.com/office/drawing/2014/main" id="{02E1B994-CFE1-4944-ADF3-D96F691267B4}"/>
                  </a:ext>
                </a:extLst>
              </p:cNvPr>
              <p:cNvSpPr>
                <a:spLocks noRot="1" noChangeAspect="1" noMove="1" noResize="1" noEditPoints="1" noAdjustHandles="1" noChangeArrowheads="1" noChangeShapeType="1" noTextEdit="1"/>
              </p:cNvSpPr>
              <p:nvPr/>
            </p:nvSpPr>
            <p:spPr>
              <a:xfrm>
                <a:off x="372536" y="3879150"/>
                <a:ext cx="11480799" cy="1926553"/>
              </a:xfrm>
              <a:prstGeom prst="rect">
                <a:avLst/>
              </a:prstGeom>
              <a:blipFill>
                <a:blip r:embed="rId6"/>
                <a:stretch>
                  <a:fillRect/>
                </a:stretch>
              </a:blipFill>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2703153049"/>
      </p:ext>
    </p:extLst>
  </p:cSld>
  <p:clrMapOvr>
    <a:masterClrMapping/>
  </p:clrMapOvr>
  <mc:AlternateContent xmlns:mc="http://schemas.openxmlformats.org/markup-compatibility/2006" xmlns:p14="http://schemas.microsoft.com/office/powerpoint/2010/main">
    <mc:Choice Requires="p14">
      <p:transition spd="slow" p14:dur="2000" advTm="11707"/>
    </mc:Choice>
    <mc:Fallback xmlns="">
      <p:transition spd="slow" advTm="117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98676E-CE42-4FDA-A9DE-61B009B5A664}"/>
              </a:ext>
            </a:extLst>
          </p:cNvPr>
          <p:cNvGrpSpPr/>
          <p:nvPr/>
        </p:nvGrpSpPr>
        <p:grpSpPr>
          <a:xfrm>
            <a:off x="123882" y="163830"/>
            <a:ext cx="5737657" cy="2216728"/>
            <a:chOff x="314382" y="-84273"/>
            <a:chExt cx="5737657" cy="2216728"/>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5ED6631-1046-415A-8FBD-CEFC0ECDA1C3}"/>
                    </a:ext>
                  </a:extLst>
                </p:cNvPr>
                <p:cNvSpPr txBox="1"/>
                <p:nvPr/>
              </p:nvSpPr>
              <p:spPr>
                <a:xfrm>
                  <a:off x="314382" y="624350"/>
                  <a:ext cx="5737657"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600" b="0" i="1" smtClean="0">
                            <a:solidFill>
                              <a:schemeClr val="tx1"/>
                            </a:solidFill>
                            <a:latin typeface="Cambria Math" panose="02040503050406030204" pitchFamily="18" charset="0"/>
                          </a:rPr>
                          <m:t>𝑐</m:t>
                        </m:r>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𝑡</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b="0" i="1" smtClean="0">
                                <a:latin typeface="Cambria Math" panose="02040503050406030204" pitchFamily="18" charset="0"/>
                              </a:rPr>
                              <m:t>𝛾</m:t>
                            </m:r>
                          </m:e>
                          <m:sub>
                            <m:r>
                              <a:rPr lang="en-US" sz="4600" b="0" i="1" smtClean="0">
                                <a:solidFill>
                                  <a:srgbClr val="7030A0"/>
                                </a:solidFill>
                                <a:latin typeface="Cambria Math" panose="02040503050406030204" pitchFamily="18" charset="0"/>
                              </a:rPr>
                              <m:t>𝑣</m:t>
                            </m:r>
                          </m:sub>
                        </m:sSub>
                        <m:d>
                          <m:dPr>
                            <m:ctrlPr>
                              <a:rPr lang="en-US" sz="4600" b="0" i="1" smtClean="0">
                                <a:latin typeface="Cambria Math" panose="02040503050406030204" pitchFamily="18" charset="0"/>
                              </a:rPr>
                            </m:ctrlPr>
                          </m:dPr>
                          <m:e>
                            <m:r>
                              <a:rPr lang="en-US" sz="4600" b="0" i="1" smtClean="0">
                                <a:latin typeface="Cambria Math" panose="02040503050406030204" pitchFamily="18" charset="0"/>
                              </a:rPr>
                              <m:t>        </m:t>
                            </m:r>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sSub>
                              <m:sSubPr>
                                <m:ctrlPr>
                                  <a:rPr lang="en-US" sz="4600" b="0" i="1" smtClean="0">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b="0" i="1" smtClean="0">
                                    <a:solidFill>
                                      <a:srgbClr val="7030A0"/>
                                    </a:solidFill>
                                    <a:latin typeface="Cambria Math" panose="02040503050406030204" pitchFamily="18" charset="0"/>
                                  </a:rPr>
                                  <m:t>𝑣</m:t>
                                </m:r>
                              </m:sub>
                            </m:sSub>
                            <m:r>
                              <a:rPr lang="en-US" sz="4600" i="1">
                                <a:solidFill>
                                  <a:srgbClr val="0070C0"/>
                                </a:solidFill>
                                <a:latin typeface="Cambria Math" panose="02040503050406030204" pitchFamily="18" charset="0"/>
                              </a:rPr>
                              <m:t>𝑥</m:t>
                            </m:r>
                          </m:e>
                        </m:d>
                      </m:oMath>
                    </m:oMathPara>
                  </a14:m>
                  <a:endParaRPr lang="en-US" sz="4600" b="0" dirty="0"/>
                </a:p>
                <a:p>
                  <a:pPr/>
                  <a14:m>
                    <m:oMathPara xmlns:m="http://schemas.openxmlformats.org/officeDocument/2006/math">
                      <m:oMathParaPr>
                        <m:jc m:val="left"/>
                      </m:oMathParaPr>
                      <m:oMath xmlns:m="http://schemas.openxmlformats.org/officeDocument/2006/math">
                        <m:r>
                          <a:rPr lang="en-US" sz="4600" b="0" i="1" smtClean="0">
                            <a:solidFill>
                              <a:srgbClr val="FF0000"/>
                            </a:solidFill>
                            <a:latin typeface="Cambria Math" panose="02040503050406030204" pitchFamily="18" charset="0"/>
                          </a:rPr>
                          <m:t>  </m:t>
                        </m:r>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𝑥</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i="1">
                                <a:latin typeface="Cambria Math" panose="02040503050406030204" pitchFamily="18" charset="0"/>
                              </a:rPr>
                              <m:t>𝛾</m:t>
                            </m:r>
                          </m:e>
                          <m:sub>
                            <m:r>
                              <a:rPr lang="en-US" sz="4600" b="0" i="1" smtClean="0">
                                <a:solidFill>
                                  <a:srgbClr val="7030A0"/>
                                </a:solidFill>
                                <a:latin typeface="Cambria Math" panose="02040503050406030204" pitchFamily="18" charset="0"/>
                              </a:rPr>
                              <m:t>𝑣</m:t>
                            </m:r>
                          </m:sub>
                        </m:sSub>
                        <m:d>
                          <m:dPr>
                            <m:ctrlPr>
                              <a:rPr lang="en-US" sz="4600" i="1">
                                <a:latin typeface="Cambria Math" panose="02040503050406030204" pitchFamily="18" charset="0"/>
                              </a:rPr>
                            </m:ctrlPr>
                          </m:dPr>
                          <m:e>
                            <m:r>
                              <a:rPr lang="en-US" sz="4600" i="1">
                                <a:latin typeface="Cambria Math" panose="02040503050406030204" pitchFamily="18" charset="0"/>
                              </a:rPr>
                              <m:t>−</m:t>
                            </m:r>
                            <m:sSub>
                              <m:sSubPr>
                                <m:ctrlPr>
                                  <a:rPr lang="en-US" sz="4600" b="0" i="1" smtClean="0">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b="0" i="1" smtClean="0">
                                    <a:solidFill>
                                      <a:srgbClr val="7030A0"/>
                                    </a:solidFill>
                                    <a:latin typeface="Cambria Math" panose="02040503050406030204" pitchFamily="18" charset="0"/>
                                  </a:rPr>
                                  <m:t>𝑣</m:t>
                                </m:r>
                              </m:sub>
                            </m:sSub>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  </m:t>
                            </m:r>
                            <m:r>
                              <a:rPr lang="en-US" sz="4600" b="0" i="1" smtClean="0">
                                <a:latin typeface="Cambria Math" panose="02040503050406030204" pitchFamily="18" charset="0"/>
                              </a:rPr>
                              <m:t>  </m:t>
                            </m:r>
                            <m:r>
                              <a:rPr lang="en-US" sz="4600" i="1">
                                <a:solidFill>
                                  <a:srgbClr val="0070C0"/>
                                </a:solidFill>
                                <a:latin typeface="Cambria Math" panose="02040503050406030204" pitchFamily="18" charset="0"/>
                              </a:rPr>
                              <m:t>𝑥</m:t>
                            </m:r>
                          </m:e>
                        </m:d>
                      </m:oMath>
                    </m:oMathPara>
                  </a14:m>
                  <a:endParaRPr lang="en-CA" sz="4600" dirty="0"/>
                </a:p>
              </p:txBody>
            </p:sp>
          </mc:Choice>
          <mc:Fallback xmlns="">
            <p:sp>
              <p:nvSpPr>
                <p:cNvPr id="3" name="TextBox 2">
                  <a:extLst>
                    <a:ext uri="{FF2B5EF4-FFF2-40B4-BE49-F238E27FC236}">
                      <a16:creationId xmlns:a16="http://schemas.microsoft.com/office/drawing/2014/main" id="{65ED6631-1046-415A-8FBD-CEFC0ECDA1C3}"/>
                    </a:ext>
                  </a:extLst>
                </p:cNvPr>
                <p:cNvSpPr txBox="1">
                  <a:spLocks noRot="1" noChangeAspect="1" noMove="1" noResize="1" noEditPoints="1" noAdjustHandles="1" noChangeArrowheads="1" noChangeShapeType="1" noTextEdit="1"/>
                </p:cNvSpPr>
                <p:nvPr/>
              </p:nvSpPr>
              <p:spPr>
                <a:xfrm>
                  <a:off x="314382" y="624350"/>
                  <a:ext cx="5737657" cy="1508105"/>
                </a:xfrm>
                <a:prstGeom prst="rect">
                  <a:avLst/>
                </a:prstGeom>
                <a:blipFill>
                  <a:blip r:embed="rId4"/>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061D98-36F4-470D-8261-005E4092C058}"/>
                    </a:ext>
                  </a:extLst>
                </p:cNvPr>
                <p:cNvSpPr txBox="1"/>
                <p:nvPr/>
              </p:nvSpPr>
              <p:spPr>
                <a:xfrm>
                  <a:off x="314939" y="-84273"/>
                  <a:ext cx="3502177" cy="707886"/>
                </a:xfrm>
                <a:prstGeom prst="rect">
                  <a:avLst/>
                </a:prstGeom>
                <a:noFill/>
                <a:ln w="38100">
                  <a:solidFill>
                    <a:schemeClr val="tx1"/>
                  </a:solidFill>
                </a:ln>
              </p:spPr>
              <p:txBody>
                <a:bodyPr wrap="none" rtlCol="0">
                  <a:spAutoFit/>
                </a:bodyPr>
                <a:lstStyle/>
                <a:p>
                  <a:r>
                    <a:rPr lang="en-US" sz="4000" dirty="0"/>
                    <a:t>Einstein </a:t>
                  </a:r>
                  <a14:m>
                    <m:oMath xmlns:m="http://schemas.openxmlformats.org/officeDocument/2006/math">
                      <m:r>
                        <a:rPr lang="en-US" sz="4000" i="1">
                          <a:latin typeface="Cambria Math" panose="02040503050406030204" pitchFamily="18" charset="0"/>
                        </a:rPr>
                        <m:t>→</m:t>
                      </m:r>
                    </m:oMath>
                  </a14:m>
                  <a:r>
                    <a:rPr lang="en-CA" sz="4000" dirty="0"/>
                    <a:t> Train</a:t>
                  </a:r>
                </a:p>
              </p:txBody>
            </p:sp>
          </mc:Choice>
          <mc:Fallback xmlns="">
            <p:sp>
              <p:nvSpPr>
                <p:cNvPr id="4" name="TextBox 3">
                  <a:extLst>
                    <a:ext uri="{FF2B5EF4-FFF2-40B4-BE49-F238E27FC236}">
                      <a16:creationId xmlns:a16="http://schemas.microsoft.com/office/drawing/2014/main" id="{C9061D98-36F4-470D-8261-005E4092C058}"/>
                    </a:ext>
                  </a:extLst>
                </p:cNvPr>
                <p:cNvSpPr txBox="1">
                  <a:spLocks noRot="1" noChangeAspect="1" noMove="1" noResize="1" noEditPoints="1" noAdjustHandles="1" noChangeArrowheads="1" noChangeShapeType="1" noTextEdit="1"/>
                </p:cNvSpPr>
                <p:nvPr/>
              </p:nvSpPr>
              <p:spPr>
                <a:xfrm>
                  <a:off x="314939" y="-84273"/>
                  <a:ext cx="3502177" cy="707886"/>
                </a:xfrm>
                <a:prstGeom prst="rect">
                  <a:avLst/>
                </a:prstGeom>
                <a:blipFill>
                  <a:blip r:embed="rId5"/>
                  <a:stretch>
                    <a:fillRect l="-5508" t="-12295" r="-4647" b="-31967"/>
                  </a:stretch>
                </a:blipFill>
                <a:ln w="38100">
                  <a:solidFill>
                    <a:schemeClr val="tx1"/>
                  </a:solidFill>
                </a:ln>
              </p:spPr>
              <p:txBody>
                <a:bodyPr/>
                <a:lstStyle/>
                <a:p>
                  <a:r>
                    <a:rPr lang="en-CA">
                      <a:noFill/>
                    </a:rPr>
                    <a:t> </a:t>
                  </a:r>
                </a:p>
              </p:txBody>
            </p:sp>
          </mc:Fallback>
        </mc:AlternateContent>
      </p:grpSp>
      <p:grpSp>
        <p:nvGrpSpPr>
          <p:cNvPr id="11" name="Group 10">
            <a:extLst>
              <a:ext uri="{FF2B5EF4-FFF2-40B4-BE49-F238E27FC236}">
                <a16:creationId xmlns:a16="http://schemas.microsoft.com/office/drawing/2014/main" id="{E60BA180-64DA-4EB6-82DA-1078305F6105}"/>
              </a:ext>
            </a:extLst>
          </p:cNvPr>
          <p:cNvGrpSpPr/>
          <p:nvPr/>
        </p:nvGrpSpPr>
        <p:grpSpPr>
          <a:xfrm>
            <a:off x="6184713" y="175554"/>
            <a:ext cx="5913503" cy="2216728"/>
            <a:chOff x="314382" y="-84273"/>
            <a:chExt cx="5913503" cy="2216728"/>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7851A35-C14B-4F7E-88CA-967FA2578D0E}"/>
                    </a:ext>
                  </a:extLst>
                </p:cNvPr>
                <p:cNvSpPr txBox="1"/>
                <p:nvPr/>
              </p:nvSpPr>
              <p:spPr>
                <a:xfrm>
                  <a:off x="314382" y="624350"/>
                  <a:ext cx="5913503"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600" b="0" i="1" smtClean="0">
                            <a:solidFill>
                              <a:schemeClr val="tx1"/>
                            </a:solidFill>
                            <a:latin typeface="Cambria Math" panose="02040503050406030204" pitchFamily="18" charset="0"/>
                          </a:rPr>
                          <m:t>𝑐</m:t>
                        </m:r>
                        <m:acc>
                          <m:accPr>
                            <m:chr m:val="̆"/>
                            <m:ctrlPr>
                              <a:rPr lang="en-US" sz="4600" b="0" i="1" smtClean="0">
                                <a:solidFill>
                                  <a:srgbClr val="00B050"/>
                                </a:solidFill>
                                <a:latin typeface="Cambria Math" panose="02040503050406030204" pitchFamily="18" charset="0"/>
                              </a:rPr>
                            </m:ctrlPr>
                          </m:accPr>
                          <m:e>
                            <m:r>
                              <a:rPr lang="en-US" sz="4600" b="0" i="1" smtClean="0">
                                <a:solidFill>
                                  <a:srgbClr val="00B050"/>
                                </a:solidFill>
                                <a:latin typeface="Cambria Math" panose="02040503050406030204" pitchFamily="18" charset="0"/>
                              </a:rPr>
                              <m:t>𝑡</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b="0" i="1" smtClean="0">
                                <a:latin typeface="Cambria Math" panose="02040503050406030204" pitchFamily="18" charset="0"/>
                              </a:rPr>
                              <m:t>𝛾</m:t>
                            </m:r>
                          </m:e>
                          <m:sub>
                            <m:r>
                              <a:rPr lang="en-US" sz="4600" b="0" i="1" smtClean="0">
                                <a:solidFill>
                                  <a:srgbClr val="FFC000"/>
                                </a:solidFill>
                                <a:latin typeface="Cambria Math" panose="02040503050406030204" pitchFamily="18" charset="0"/>
                              </a:rPr>
                              <m:t>𝑢</m:t>
                            </m:r>
                          </m:sub>
                        </m:sSub>
                        <m:d>
                          <m:dPr>
                            <m:ctrlPr>
                              <a:rPr lang="en-US" sz="4600" b="0" i="1" smtClean="0">
                                <a:latin typeface="Cambria Math" panose="02040503050406030204" pitchFamily="18" charset="0"/>
                              </a:rPr>
                            </m:ctrlPr>
                          </m:dPr>
                          <m:e>
                            <m:r>
                              <a:rPr lang="en-US" sz="4600" b="0" i="1" smtClean="0">
                                <a:latin typeface="Cambria Math" panose="02040503050406030204" pitchFamily="18" charset="0"/>
                              </a:rPr>
                              <m:t>         </m:t>
                            </m:r>
                            <m:r>
                              <a:rPr lang="en-US" sz="4600" i="1">
                                <a:latin typeface="Cambria Math" panose="02040503050406030204" pitchFamily="18" charset="0"/>
                              </a:rPr>
                              <m:t>𝑐</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m:t>
                            </m:r>
                            <m:sSub>
                              <m:sSubPr>
                                <m:ctrlPr>
                                  <a:rPr lang="en-US" sz="4600" b="0" i="1" smtClean="0">
                                    <a:solidFill>
                                      <a:srgbClr val="FFC000"/>
                                    </a:solidFill>
                                    <a:latin typeface="Cambria Math" panose="02040503050406030204" pitchFamily="18" charset="0"/>
                                  </a:rPr>
                                </m:ctrlPr>
                              </m:sSubPr>
                              <m:e>
                                <m:r>
                                  <a:rPr lang="en-US" sz="4600" i="1">
                                    <a:solidFill>
                                      <a:srgbClr val="FFC000"/>
                                    </a:solidFill>
                                    <a:latin typeface="Cambria Math" panose="02040503050406030204" pitchFamily="18" charset="0"/>
                                  </a:rPr>
                                  <m:t>𝛽</m:t>
                                </m:r>
                              </m:e>
                              <m:sub>
                                <m:r>
                                  <a:rPr lang="en-US" sz="4600" b="0" i="1" smtClean="0">
                                    <a:solidFill>
                                      <a:srgbClr val="FFC000"/>
                                    </a:solidFill>
                                    <a:latin typeface="Cambria Math" panose="02040503050406030204" pitchFamily="18" charset="0"/>
                                  </a:rPr>
                                  <m:t>𝑢</m:t>
                                </m:r>
                              </m:sub>
                            </m:sSub>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d>
                      </m:oMath>
                    </m:oMathPara>
                  </a14:m>
                  <a:endParaRPr lang="en-US" sz="4600" b="0" dirty="0"/>
                </a:p>
                <a:p>
                  <a:pPr/>
                  <a14:m>
                    <m:oMathPara xmlns:m="http://schemas.openxmlformats.org/officeDocument/2006/math">
                      <m:oMathParaPr>
                        <m:jc m:val="left"/>
                      </m:oMathParaPr>
                      <m:oMath xmlns:m="http://schemas.openxmlformats.org/officeDocument/2006/math">
                        <m:r>
                          <a:rPr lang="en-US" sz="4600" b="0" i="1" smtClean="0">
                            <a:solidFill>
                              <a:srgbClr val="FF0000"/>
                            </a:solidFill>
                            <a:latin typeface="Cambria Math" panose="02040503050406030204" pitchFamily="18" charset="0"/>
                          </a:rPr>
                          <m:t>  </m:t>
                        </m:r>
                        <m:acc>
                          <m:accPr>
                            <m:chr m:val="̆"/>
                            <m:ctrlPr>
                              <a:rPr lang="en-US" sz="4600" b="0" i="1" smtClean="0">
                                <a:solidFill>
                                  <a:srgbClr val="00B050"/>
                                </a:solidFill>
                                <a:latin typeface="Cambria Math" panose="02040503050406030204" pitchFamily="18" charset="0"/>
                              </a:rPr>
                            </m:ctrlPr>
                          </m:accPr>
                          <m:e>
                            <m:r>
                              <a:rPr lang="en-US" sz="4600" b="0" i="1" smtClean="0">
                                <a:solidFill>
                                  <a:srgbClr val="00B050"/>
                                </a:solidFill>
                                <a:latin typeface="Cambria Math" panose="02040503050406030204" pitchFamily="18" charset="0"/>
                              </a:rPr>
                              <m:t>𝑥</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i="1">
                                <a:latin typeface="Cambria Math" panose="02040503050406030204" pitchFamily="18" charset="0"/>
                              </a:rPr>
                              <m:t>𝛾</m:t>
                            </m:r>
                          </m:e>
                          <m:sub>
                            <m:r>
                              <a:rPr lang="en-US" sz="4600" b="0" i="1" smtClean="0">
                                <a:solidFill>
                                  <a:srgbClr val="FFC000"/>
                                </a:solidFill>
                                <a:latin typeface="Cambria Math" panose="02040503050406030204" pitchFamily="18" charset="0"/>
                              </a:rPr>
                              <m:t>𝑢</m:t>
                            </m:r>
                          </m:sub>
                        </m:sSub>
                        <m:d>
                          <m:dPr>
                            <m:ctrlPr>
                              <a:rPr lang="en-US" sz="4600" i="1">
                                <a:latin typeface="Cambria Math" panose="02040503050406030204" pitchFamily="18" charset="0"/>
                              </a:rPr>
                            </m:ctrlPr>
                          </m:dPr>
                          <m:e>
                            <m:r>
                              <a:rPr lang="en-US" sz="4600" i="1">
                                <a:latin typeface="Cambria Math" panose="02040503050406030204" pitchFamily="18" charset="0"/>
                              </a:rPr>
                              <m:t>−</m:t>
                            </m:r>
                            <m:sSub>
                              <m:sSubPr>
                                <m:ctrlPr>
                                  <a:rPr lang="en-US" sz="4600" b="0" i="1" smtClean="0">
                                    <a:solidFill>
                                      <a:srgbClr val="FFC000"/>
                                    </a:solidFill>
                                    <a:latin typeface="Cambria Math" panose="02040503050406030204" pitchFamily="18" charset="0"/>
                                  </a:rPr>
                                </m:ctrlPr>
                              </m:sSubPr>
                              <m:e>
                                <m:r>
                                  <a:rPr lang="en-US" sz="4600" i="1">
                                    <a:solidFill>
                                      <a:srgbClr val="FFC000"/>
                                    </a:solidFill>
                                    <a:latin typeface="Cambria Math" panose="02040503050406030204" pitchFamily="18" charset="0"/>
                                  </a:rPr>
                                  <m:t>𝛽</m:t>
                                </m:r>
                              </m:e>
                              <m:sub>
                                <m:r>
                                  <a:rPr lang="en-US" sz="4600" b="0" i="1" smtClean="0">
                                    <a:solidFill>
                                      <a:srgbClr val="FFC000"/>
                                    </a:solidFill>
                                    <a:latin typeface="Cambria Math" panose="02040503050406030204" pitchFamily="18" charset="0"/>
                                  </a:rPr>
                                  <m:t>𝑢</m:t>
                                </m:r>
                              </m:sub>
                            </m:sSub>
                            <m:r>
                              <a:rPr lang="en-US" sz="4600" i="1">
                                <a:latin typeface="Cambria Math" panose="02040503050406030204" pitchFamily="18" charset="0"/>
                              </a:rPr>
                              <m:t>𝑐</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m:t>
                            </m:r>
                            <m:r>
                              <a:rPr lang="en-US" sz="4600" b="0" i="1" smtClean="0">
                                <a:latin typeface="Cambria Math" panose="02040503050406030204" pitchFamily="18" charset="0"/>
                              </a:rPr>
                              <m:t>     </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d>
                      </m:oMath>
                    </m:oMathPara>
                  </a14:m>
                  <a:endParaRPr lang="en-CA" sz="4600" dirty="0"/>
                </a:p>
              </p:txBody>
            </p:sp>
          </mc:Choice>
          <mc:Fallback xmlns="">
            <p:sp>
              <p:nvSpPr>
                <p:cNvPr id="12" name="TextBox 11">
                  <a:extLst>
                    <a:ext uri="{FF2B5EF4-FFF2-40B4-BE49-F238E27FC236}">
                      <a16:creationId xmlns:a16="http://schemas.microsoft.com/office/drawing/2014/main" id="{F7851A35-C14B-4F7E-88CA-967FA2578D0E}"/>
                    </a:ext>
                  </a:extLst>
                </p:cNvPr>
                <p:cNvSpPr txBox="1">
                  <a:spLocks noRot="1" noChangeAspect="1" noMove="1" noResize="1" noEditPoints="1" noAdjustHandles="1" noChangeArrowheads="1" noChangeShapeType="1" noTextEdit="1"/>
                </p:cNvSpPr>
                <p:nvPr/>
              </p:nvSpPr>
              <p:spPr>
                <a:xfrm>
                  <a:off x="314382" y="624350"/>
                  <a:ext cx="5913503" cy="1508105"/>
                </a:xfrm>
                <a:prstGeom prst="rect">
                  <a:avLst/>
                </a:prstGeom>
                <a:blipFill>
                  <a:blip r:embed="rId6"/>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3A4159C-0993-4A84-9938-F6E02A237502}"/>
                    </a:ext>
                  </a:extLst>
                </p:cNvPr>
                <p:cNvSpPr txBox="1"/>
                <p:nvPr/>
              </p:nvSpPr>
              <p:spPr>
                <a:xfrm>
                  <a:off x="314939" y="-84273"/>
                  <a:ext cx="3069879" cy="707886"/>
                </a:xfrm>
                <a:prstGeom prst="rect">
                  <a:avLst/>
                </a:prstGeom>
                <a:noFill/>
                <a:ln w="38100">
                  <a:solidFill>
                    <a:schemeClr val="tx1"/>
                  </a:solidFill>
                </a:ln>
              </p:spPr>
              <p:txBody>
                <a:bodyPr wrap="none" rtlCol="0">
                  <a:spAutoFit/>
                </a:bodyPr>
                <a:lstStyle/>
                <a:p>
                  <a:r>
                    <a:rPr lang="en-US" sz="4000" dirty="0"/>
                    <a:t>Train </a:t>
                  </a:r>
                  <a14:m>
                    <m:oMath xmlns:m="http://schemas.openxmlformats.org/officeDocument/2006/math">
                      <m:r>
                        <a:rPr lang="en-US" sz="4000" i="1">
                          <a:latin typeface="Cambria Math" panose="02040503050406030204" pitchFamily="18" charset="0"/>
                        </a:rPr>
                        <m:t>→</m:t>
                      </m:r>
                    </m:oMath>
                  </a14:m>
                  <a:r>
                    <a:rPr lang="en-CA" sz="4000" dirty="0"/>
                    <a:t> Bullet</a:t>
                  </a:r>
                </a:p>
              </p:txBody>
            </p:sp>
          </mc:Choice>
          <mc:Fallback xmlns="">
            <p:sp>
              <p:nvSpPr>
                <p:cNvPr id="13" name="TextBox 12">
                  <a:extLst>
                    <a:ext uri="{FF2B5EF4-FFF2-40B4-BE49-F238E27FC236}">
                      <a16:creationId xmlns:a16="http://schemas.microsoft.com/office/drawing/2014/main" id="{63A4159C-0993-4A84-9938-F6E02A237502}"/>
                    </a:ext>
                  </a:extLst>
                </p:cNvPr>
                <p:cNvSpPr txBox="1">
                  <a:spLocks noRot="1" noChangeAspect="1" noMove="1" noResize="1" noEditPoints="1" noAdjustHandles="1" noChangeArrowheads="1" noChangeShapeType="1" noTextEdit="1"/>
                </p:cNvSpPr>
                <p:nvPr/>
              </p:nvSpPr>
              <p:spPr>
                <a:xfrm>
                  <a:off x="314939" y="-84273"/>
                  <a:ext cx="3069879" cy="707886"/>
                </a:xfrm>
                <a:prstGeom prst="rect">
                  <a:avLst/>
                </a:prstGeom>
                <a:blipFill>
                  <a:blip r:embed="rId7"/>
                  <a:stretch>
                    <a:fillRect l="-6483" t="-12295" r="-5501" b="-31967"/>
                  </a:stretch>
                </a:blipFill>
                <a:ln w="38100">
                  <a:solidFill>
                    <a:schemeClr val="tx1"/>
                  </a:solidFill>
                </a:ln>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D87E3E9-EE5D-4F0C-957C-DBAA09C2F04D}"/>
                  </a:ext>
                </a:extLst>
              </p:cNvPr>
              <p:cNvSpPr txBox="1"/>
              <p:nvPr/>
            </p:nvSpPr>
            <p:spPr>
              <a:xfrm>
                <a:off x="311451" y="2630447"/>
                <a:ext cx="10569909" cy="1599284"/>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600" i="1" smtClean="0">
                          <a:latin typeface="Cambria Math" panose="02040503050406030204" pitchFamily="18" charset="0"/>
                        </a:rPr>
                        <m:t>𝑐</m:t>
                      </m:r>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𝑡</m:t>
                          </m:r>
                        </m:e>
                      </m:acc>
                      <m:r>
                        <a:rPr lang="en-US" sz="4600" i="1">
                          <a:latin typeface="Cambria Math" panose="02040503050406030204" pitchFamily="18" charset="0"/>
                        </a:rPr>
                        <m:t>=</m:t>
                      </m:r>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CC9B00"/>
                              </a:solidFill>
                              <a:latin typeface="Cambria Math" panose="02040503050406030204" pitchFamily="18" charset="0"/>
                            </a:rPr>
                            <m:t>𝑢</m:t>
                          </m:r>
                        </m:sub>
                      </m:sSub>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7030A0"/>
                              </a:solidFill>
                              <a:latin typeface="Cambria Math" panose="02040503050406030204" pitchFamily="18" charset="0"/>
                            </a:rPr>
                            <m:t>𝑣</m:t>
                          </m:r>
                        </m:sub>
                      </m:sSub>
                      <m:d>
                        <m:dPr>
                          <m:ctrlPr>
                            <a:rPr lang="en-US" sz="4600" i="1">
                              <a:latin typeface="Cambria Math" panose="02040503050406030204" pitchFamily="18" charset="0"/>
                            </a:rPr>
                          </m:ctrlPr>
                        </m:dPr>
                        <m:e>
                          <m:d>
                            <m:dPr>
                              <m:ctrlPr>
                                <a:rPr lang="en-US" sz="4600" i="1">
                                  <a:latin typeface="Cambria Math" panose="02040503050406030204" pitchFamily="18" charset="0"/>
                                </a:rPr>
                              </m:ctrlPr>
                            </m:dPr>
                            <m:e>
                              <m:r>
                                <a:rPr lang="en-US" sz="4600" i="1">
                                  <a:latin typeface="Cambria Math" panose="02040503050406030204" pitchFamily="18" charset="0"/>
                                </a:rPr>
                                <m:t>1+</m:t>
                              </m:r>
                              <m:sSub>
                                <m:sSubPr>
                                  <m:ctrlPr>
                                    <a:rPr lang="en-US" sz="4600" i="1">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i="1">
                                      <a:solidFill>
                                        <a:srgbClr val="CC9B00"/>
                                      </a:solidFill>
                                      <a:latin typeface="Cambria Math" panose="02040503050406030204" pitchFamily="18" charset="0"/>
                                    </a:rPr>
                                    <m:t>𝑢</m:t>
                                  </m:r>
                                </m:sub>
                              </m:sSub>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e>
                          </m:d>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r>
                            <a:rPr lang="en-US" sz="4600" b="0" i="1" smtClean="0">
                              <a:latin typeface="Cambria Math" panose="02040503050406030204" pitchFamily="18" charset="0"/>
                            </a:rPr>
                            <m:t>  </m:t>
                          </m:r>
                          <m:d>
                            <m:dPr>
                              <m:ctrlPr>
                                <a:rPr lang="en-US" sz="4600" i="1">
                                  <a:latin typeface="Cambria Math" panose="02040503050406030204" pitchFamily="18" charset="0"/>
                                </a:rPr>
                              </m:ctrlPr>
                            </m:dPr>
                            <m:e>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r>
                                <a:rPr lang="en-US" sz="4600" i="1">
                                  <a:latin typeface="Cambria Math" panose="02040503050406030204" pitchFamily="18" charset="0"/>
                                </a:rPr>
                                <m:t>+</m:t>
                              </m:r>
                              <m:sSub>
                                <m:sSubPr>
                                  <m:ctrlPr>
                                    <a:rPr lang="en-US" sz="4600" i="1">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i="1">
                                      <a:solidFill>
                                        <a:srgbClr val="CC9B00"/>
                                      </a:solidFill>
                                      <a:latin typeface="Cambria Math" panose="02040503050406030204" pitchFamily="18" charset="0"/>
                                    </a:rPr>
                                    <m:t>𝑢</m:t>
                                  </m:r>
                                </m:sub>
                              </m:sSub>
                            </m:e>
                          </m:d>
                          <m:r>
                            <a:rPr lang="en-US" sz="4600" b="0" i="1" smtClean="0">
                              <a:solidFill>
                                <a:srgbClr val="CC9B00"/>
                              </a:solidFill>
                              <a:latin typeface="Cambria Math" panose="02040503050406030204" pitchFamily="18" charset="0"/>
                            </a:rPr>
                            <m:t> </m:t>
                          </m:r>
                          <m:r>
                            <a:rPr lang="en-US" sz="4600" i="1">
                              <a:solidFill>
                                <a:srgbClr val="0070C0"/>
                              </a:solidFill>
                              <a:latin typeface="Cambria Math" panose="02040503050406030204" pitchFamily="18" charset="0"/>
                            </a:rPr>
                            <m:t>𝑥</m:t>
                          </m:r>
                        </m:e>
                      </m:d>
                    </m:oMath>
                  </m:oMathPara>
                </a14:m>
                <a:endParaRPr lang="en-US" sz="4600" dirty="0"/>
              </a:p>
              <a:p>
                <a:r>
                  <a:rPr lang="en-US" sz="4600" dirty="0">
                    <a:solidFill>
                      <a:srgbClr val="00B050"/>
                    </a:solidFill>
                  </a:rPr>
                  <a:t> </a:t>
                </a:r>
                <a14:m>
                  <m:oMath xmlns:m="http://schemas.openxmlformats.org/officeDocument/2006/math">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r>
                      <a:rPr lang="en-US" sz="4600" i="1">
                        <a:latin typeface="Cambria Math" panose="02040503050406030204" pitchFamily="18" charset="0"/>
                      </a:rPr>
                      <m:t>=</m:t>
                    </m:r>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CC9B00"/>
                            </a:solidFill>
                            <a:latin typeface="Cambria Math" panose="02040503050406030204" pitchFamily="18" charset="0"/>
                          </a:rPr>
                          <m:t>𝑢</m:t>
                        </m:r>
                      </m:sub>
                    </m:sSub>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7030A0"/>
                            </a:solidFill>
                            <a:latin typeface="Cambria Math" panose="02040503050406030204" pitchFamily="18" charset="0"/>
                          </a:rPr>
                          <m:t>𝑣</m:t>
                        </m:r>
                      </m:sub>
                    </m:sSub>
                    <m:d>
                      <m:dPr>
                        <m:ctrlPr>
                          <a:rPr lang="en-US" sz="4600" i="1">
                            <a:latin typeface="Cambria Math" panose="02040503050406030204" pitchFamily="18" charset="0"/>
                          </a:rPr>
                        </m:ctrlPr>
                      </m:dPr>
                      <m:e>
                        <m:r>
                          <a:rPr lang="en-US" sz="4600" b="0" i="1" smtClean="0">
                            <a:latin typeface="Cambria Math" panose="02040503050406030204" pitchFamily="18" charset="0"/>
                          </a:rPr>
                          <m:t>−(</m:t>
                        </m:r>
                        <m:sSub>
                          <m:sSubPr>
                            <m:ctrlPr>
                              <a:rPr lang="en-US" sz="4600" i="1">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i="1">
                                <a:solidFill>
                                  <a:srgbClr val="CC9B00"/>
                                </a:solidFill>
                                <a:latin typeface="Cambria Math" panose="02040503050406030204" pitchFamily="18" charset="0"/>
                              </a:rPr>
                              <m:t>𝑢</m:t>
                            </m:r>
                          </m:sub>
                        </m:sSub>
                        <m:r>
                          <a:rPr lang="en-US" sz="4600" i="1">
                            <a:latin typeface="Cambria Math" panose="02040503050406030204" pitchFamily="18" charset="0"/>
                          </a:rPr>
                          <m:t>+</m:t>
                        </m:r>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r>
                          <a:rPr lang="en-US" sz="4600" b="0" i="1" smtClean="0">
                            <a:latin typeface="Cambria Math" panose="02040503050406030204" pitchFamily="18" charset="0"/>
                          </a:rPr>
                          <m:t>)</m:t>
                        </m:r>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r>
                          <a:rPr lang="en-US" sz="4600" b="0" i="1" smtClean="0">
                            <a:latin typeface="Cambria Math" panose="02040503050406030204" pitchFamily="18" charset="0"/>
                          </a:rPr>
                          <m:t>(1+</m:t>
                        </m:r>
                        <m:sSub>
                          <m:sSubPr>
                            <m:ctrlPr>
                              <a:rPr lang="en-US" sz="4600" i="1">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i="1">
                                <a:solidFill>
                                  <a:srgbClr val="CC9B00"/>
                                </a:solidFill>
                                <a:latin typeface="Cambria Math" panose="02040503050406030204" pitchFamily="18" charset="0"/>
                              </a:rPr>
                              <m:t>𝑢</m:t>
                            </m:r>
                          </m:sub>
                        </m:sSub>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r>
                          <a:rPr lang="en-US" sz="4600" b="0" i="1" smtClean="0">
                            <a:latin typeface="Cambria Math" panose="02040503050406030204" pitchFamily="18" charset="0"/>
                          </a:rPr>
                          <m:t>)</m:t>
                        </m:r>
                        <m:r>
                          <a:rPr lang="en-US" sz="4600" i="1" smtClean="0">
                            <a:solidFill>
                              <a:srgbClr val="CC9B00"/>
                            </a:solidFill>
                            <a:latin typeface="Cambria Math" panose="02040503050406030204" pitchFamily="18" charset="0"/>
                          </a:rPr>
                          <m:t> </m:t>
                        </m:r>
                        <m:r>
                          <a:rPr lang="en-US" sz="4600" i="1">
                            <a:solidFill>
                              <a:srgbClr val="0070C0"/>
                            </a:solidFill>
                            <a:latin typeface="Cambria Math" panose="02040503050406030204" pitchFamily="18" charset="0"/>
                          </a:rPr>
                          <m:t>𝑥</m:t>
                        </m:r>
                      </m:e>
                    </m:d>
                  </m:oMath>
                </a14:m>
                <a:endParaRPr lang="en-US" sz="4600" dirty="0"/>
              </a:p>
            </p:txBody>
          </p:sp>
        </mc:Choice>
        <mc:Fallback xmlns="">
          <p:sp>
            <p:nvSpPr>
              <p:cNvPr id="14" name="TextBox 13">
                <a:extLst>
                  <a:ext uri="{FF2B5EF4-FFF2-40B4-BE49-F238E27FC236}">
                    <a16:creationId xmlns:a16="http://schemas.microsoft.com/office/drawing/2014/main" id="{2D87E3E9-EE5D-4F0C-957C-DBAA09C2F04D}"/>
                  </a:ext>
                </a:extLst>
              </p:cNvPr>
              <p:cNvSpPr txBox="1">
                <a:spLocks noRot="1" noChangeAspect="1" noMove="1" noResize="1" noEditPoints="1" noAdjustHandles="1" noChangeArrowheads="1" noChangeShapeType="1" noTextEdit="1"/>
              </p:cNvSpPr>
              <p:nvPr/>
            </p:nvSpPr>
            <p:spPr>
              <a:xfrm>
                <a:off x="311451" y="2630447"/>
                <a:ext cx="10569909" cy="1599284"/>
              </a:xfrm>
              <a:prstGeom prst="rect">
                <a:avLst/>
              </a:prstGeom>
              <a:blipFill>
                <a:blip r:embed="rId8"/>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26E404FA-7902-430A-A61E-836865705B9C}"/>
                  </a:ext>
                </a:extLst>
              </p:cNvPr>
              <p:cNvSpPr/>
              <p:nvPr/>
            </p:nvSpPr>
            <p:spPr>
              <a:xfrm>
                <a:off x="252368" y="4909016"/>
                <a:ext cx="11214208" cy="143738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4400" i="1">
                              <a:latin typeface="Cambria Math" panose="02040503050406030204" pitchFamily="18" charset="0"/>
                            </a:rPr>
                          </m:ctrlPr>
                        </m:dPr>
                        <m:e>
                          <m:eqArr>
                            <m:eqArrPr>
                              <m:ctrlPr>
                                <a:rPr lang="en-US" sz="4400" i="1">
                                  <a:latin typeface="Cambria Math" panose="02040503050406030204" pitchFamily="18" charset="0"/>
                                </a:rPr>
                              </m:ctrlPr>
                            </m:eqArrPr>
                            <m:e>
                              <m:acc>
                                <m:accPr>
                                  <m:chr m:val="̆"/>
                                  <m:ctrlPr>
                                    <a:rPr lang="en-US" sz="4400" i="1">
                                      <a:solidFill>
                                        <a:srgbClr val="00B050"/>
                                      </a:solidFill>
                                      <a:latin typeface="Cambria Math" panose="02040503050406030204" pitchFamily="18" charset="0"/>
                                    </a:rPr>
                                  </m:ctrlPr>
                                </m:accPr>
                                <m:e>
                                  <m:r>
                                    <a:rPr lang="en-US" sz="4400" i="1">
                                      <a:latin typeface="Cambria Math" panose="02040503050406030204" pitchFamily="18" charset="0"/>
                                    </a:rPr>
                                    <m:t>𝑐</m:t>
                                  </m:r>
                                  <m:r>
                                    <a:rPr lang="en-US" sz="4400" i="1">
                                      <a:solidFill>
                                        <a:srgbClr val="00B050"/>
                                      </a:solidFill>
                                      <a:latin typeface="Cambria Math" panose="02040503050406030204" pitchFamily="18" charset="0"/>
                                    </a:rPr>
                                    <m:t>𝑡</m:t>
                                  </m:r>
                                </m:e>
                              </m:acc>
                            </m:e>
                            <m:e>
                              <m:acc>
                                <m:accPr>
                                  <m:chr m:val="̆"/>
                                  <m:ctrlPr>
                                    <a:rPr lang="en-US" sz="4400" i="1">
                                      <a:solidFill>
                                        <a:srgbClr val="00B050"/>
                                      </a:solidFill>
                                      <a:latin typeface="Cambria Math" panose="02040503050406030204" pitchFamily="18" charset="0"/>
                                    </a:rPr>
                                  </m:ctrlPr>
                                </m:accPr>
                                <m:e>
                                  <m:r>
                                    <a:rPr lang="en-US" sz="4400" i="1">
                                      <a:solidFill>
                                        <a:srgbClr val="00B050"/>
                                      </a:solidFill>
                                      <a:latin typeface="Cambria Math" panose="02040503050406030204" pitchFamily="18" charset="0"/>
                                    </a:rPr>
                                    <m:t>𝑥</m:t>
                                  </m:r>
                                </m:e>
                              </m:acc>
                            </m:e>
                          </m:eqArr>
                        </m:e>
                      </m:d>
                      <m:r>
                        <a:rPr lang="en-US" sz="4400" i="1">
                          <a:latin typeface="Cambria Math" panose="02040503050406030204" pitchFamily="18" charset="0"/>
                        </a:rPr>
                        <m:t>=</m:t>
                      </m:r>
                      <m:sSub>
                        <m:sSubPr>
                          <m:ctrlPr>
                            <a:rPr lang="en-US" sz="5400" i="1">
                              <a:latin typeface="Cambria Math" panose="02040503050406030204" pitchFamily="18" charset="0"/>
                            </a:rPr>
                          </m:ctrlPr>
                        </m:sSubPr>
                        <m:e>
                          <m:r>
                            <a:rPr lang="en-US" sz="5400" i="1">
                              <a:latin typeface="Cambria Math" panose="02040503050406030204" pitchFamily="18" charset="0"/>
                            </a:rPr>
                            <m:t>𝛾</m:t>
                          </m:r>
                        </m:e>
                        <m:sub>
                          <m:r>
                            <a:rPr lang="en-US" sz="5400" i="1">
                              <a:solidFill>
                                <a:srgbClr val="CC9B00"/>
                              </a:solidFill>
                              <a:latin typeface="Cambria Math" panose="02040503050406030204" pitchFamily="18" charset="0"/>
                            </a:rPr>
                            <m:t>𝑢</m:t>
                          </m:r>
                        </m:sub>
                      </m:sSub>
                      <m:sSub>
                        <m:sSubPr>
                          <m:ctrlPr>
                            <a:rPr lang="en-US" sz="5400" i="1">
                              <a:latin typeface="Cambria Math" panose="02040503050406030204" pitchFamily="18" charset="0"/>
                            </a:rPr>
                          </m:ctrlPr>
                        </m:sSubPr>
                        <m:e>
                          <m:r>
                            <a:rPr lang="en-US" sz="5400" i="1">
                              <a:latin typeface="Cambria Math" panose="02040503050406030204" pitchFamily="18" charset="0"/>
                            </a:rPr>
                            <m:t>𝛾</m:t>
                          </m:r>
                        </m:e>
                        <m:sub>
                          <m:r>
                            <a:rPr lang="en-US" sz="5400" i="1">
                              <a:solidFill>
                                <a:srgbClr val="7030A0"/>
                              </a:solidFill>
                              <a:latin typeface="Cambria Math" panose="02040503050406030204" pitchFamily="18" charset="0"/>
                            </a:rPr>
                            <m:t>𝑣</m:t>
                          </m:r>
                        </m:sub>
                      </m:sSub>
                      <m:r>
                        <m:rPr>
                          <m:nor/>
                        </m:rPr>
                        <a:rPr lang="en-US" sz="5400" dirty="0">
                          <a:solidFill>
                            <a:srgbClr val="7030A0"/>
                          </a:solidFill>
                        </a:rPr>
                        <m:t> </m:t>
                      </m:r>
                      <m:d>
                        <m:dPr>
                          <m:begChr m:val="["/>
                          <m:endChr m:val="]"/>
                          <m:ctrlPr>
                            <a:rPr lang="en-US" sz="4400" i="1">
                              <a:latin typeface="Cambria Math" panose="02040503050406030204" pitchFamily="18" charset="0"/>
                            </a:rPr>
                          </m:ctrlPr>
                        </m:dPr>
                        <m:e>
                          <m:m>
                            <m:mPr>
                              <m:mcs>
                                <m:mc>
                                  <m:mcPr>
                                    <m:count m:val="2"/>
                                    <m:mcJc m:val="center"/>
                                  </m:mcPr>
                                </m:mc>
                              </m:mcs>
                              <m:ctrlPr>
                                <a:rPr lang="en-US" sz="4400" i="1">
                                  <a:latin typeface="Cambria Math" panose="02040503050406030204" pitchFamily="18" charset="0"/>
                                </a:rPr>
                              </m:ctrlPr>
                            </m:mPr>
                            <m:mr>
                              <m:e>
                                <m:r>
                                  <m:rPr>
                                    <m:brk m:alnAt="7"/>
                                  </m:rPr>
                                  <a:rPr lang="en-US" sz="4400" i="1">
                                    <a:latin typeface="Cambria Math" panose="02040503050406030204" pitchFamily="18" charset="0"/>
                                  </a:rPr>
                                  <m:t>1</m:t>
                                </m:r>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e>
                                <m:r>
                                  <a:rPr lang="en-US" sz="4400" i="1">
                                    <a:latin typeface="Cambria Math" panose="02040503050406030204" pitchFamily="18" charset="0"/>
                                  </a:rPr>
                                  <m:t>−</m:t>
                                </m:r>
                                <m:d>
                                  <m:dPr>
                                    <m:ctrlPr>
                                      <a:rPr lang="en-US" sz="4400" i="1">
                                        <a:latin typeface="Cambria Math" panose="02040503050406030204" pitchFamily="18" charset="0"/>
                                      </a:rPr>
                                    </m:ctrlPr>
                                  </m:dPr>
                                  <m:e>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r>
                                      <a:rPr lang="en-US" sz="4400" i="1">
                                        <a:latin typeface="Cambria Math" panose="02040503050406030204" pitchFamily="18" charset="0"/>
                                      </a:rPr>
                                      <m:t>+</m:t>
                                    </m:r>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e>
                            </m:mr>
                            <m:mr>
                              <m:e>
                                <m:r>
                                  <a:rPr lang="en-US" sz="4400" i="1">
                                    <a:latin typeface="Cambria Math" panose="02040503050406030204" pitchFamily="18" charset="0"/>
                                  </a:rPr>
                                  <m:t>−</m:t>
                                </m:r>
                                <m:d>
                                  <m:dPr>
                                    <m:ctrlPr>
                                      <a:rPr lang="en-US" sz="4400" i="1">
                                        <a:latin typeface="Cambria Math" panose="02040503050406030204" pitchFamily="18" charset="0"/>
                                      </a:rPr>
                                    </m:ctrlPr>
                                  </m:dPr>
                                  <m:e>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r>
                                      <a:rPr lang="en-US" sz="4400" i="1">
                                        <a:latin typeface="Cambria Math" panose="02040503050406030204" pitchFamily="18" charset="0"/>
                                      </a:rPr>
                                      <m:t>+</m:t>
                                    </m:r>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e>
                              <m:e>
                                <m:r>
                                  <m:rPr>
                                    <m:brk m:alnAt="7"/>
                                  </m:rPr>
                                  <a:rPr lang="en-US" sz="4400" i="1">
                                    <a:latin typeface="Cambria Math" panose="02040503050406030204" pitchFamily="18" charset="0"/>
                                  </a:rPr>
                                  <m:t>1</m:t>
                                </m:r>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mr>
                          </m:m>
                        </m:e>
                      </m:d>
                      <m:d>
                        <m:dPr>
                          <m:begChr m:val="["/>
                          <m:endChr m:val="]"/>
                          <m:ctrlPr>
                            <a:rPr lang="en-US" sz="4400" i="1">
                              <a:latin typeface="Cambria Math" panose="02040503050406030204" pitchFamily="18" charset="0"/>
                            </a:rPr>
                          </m:ctrlPr>
                        </m:dPr>
                        <m:e>
                          <m:eqArr>
                            <m:eqArrPr>
                              <m:ctrlPr>
                                <a:rPr lang="en-US" sz="4400" i="1">
                                  <a:latin typeface="Cambria Math" panose="02040503050406030204" pitchFamily="18" charset="0"/>
                                </a:rPr>
                              </m:ctrlPr>
                            </m:eqArrPr>
                            <m:e>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e>
                            <m:e>
                              <m:r>
                                <a:rPr lang="en-US" sz="4400" i="1">
                                  <a:solidFill>
                                    <a:srgbClr val="0070C0"/>
                                  </a:solidFill>
                                  <a:latin typeface="Cambria Math" panose="02040503050406030204" pitchFamily="18" charset="0"/>
                                </a:rPr>
                                <m:t>𝑥</m:t>
                              </m:r>
                            </m:e>
                          </m:eqArr>
                        </m:e>
                      </m:d>
                    </m:oMath>
                  </m:oMathPara>
                </a14:m>
                <a:endParaRPr lang="en-CA" sz="4400" dirty="0"/>
              </a:p>
            </p:txBody>
          </p:sp>
        </mc:Choice>
        <mc:Fallback xmlns="">
          <p:sp>
            <p:nvSpPr>
              <p:cNvPr id="9" name="Rectangle 8">
                <a:extLst>
                  <a:ext uri="{FF2B5EF4-FFF2-40B4-BE49-F238E27FC236}">
                    <a16:creationId xmlns:a16="http://schemas.microsoft.com/office/drawing/2014/main" id="{26E404FA-7902-430A-A61E-836865705B9C}"/>
                  </a:ext>
                </a:extLst>
              </p:cNvPr>
              <p:cNvSpPr>
                <a:spLocks noRot="1" noChangeAspect="1" noMove="1" noResize="1" noEditPoints="1" noAdjustHandles="1" noChangeArrowheads="1" noChangeShapeType="1" noTextEdit="1"/>
              </p:cNvSpPr>
              <p:nvPr/>
            </p:nvSpPr>
            <p:spPr>
              <a:xfrm>
                <a:off x="252368" y="4909016"/>
                <a:ext cx="11214208" cy="1437381"/>
              </a:xfrm>
              <a:prstGeom prst="rect">
                <a:avLst/>
              </a:prstGeom>
              <a:blipFill>
                <a:blip r:embed="rId9"/>
                <a:stretch>
                  <a:fillRect/>
                </a:stretch>
              </a:blipFill>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2234910407"/>
      </p:ext>
    </p:extLst>
  </p:cSld>
  <p:clrMapOvr>
    <a:masterClrMapping/>
  </p:clrMapOvr>
  <mc:AlternateContent xmlns:mc="http://schemas.openxmlformats.org/markup-compatibility/2006" xmlns:p14="http://schemas.microsoft.com/office/powerpoint/2010/main">
    <mc:Choice Requires="p14">
      <p:transition spd="med" p14:dur="700" advTm="10577">
        <p:fade/>
      </p:transition>
    </mc:Choice>
    <mc:Fallback xmlns="">
      <p:transition spd="med" advTm="1057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98676E-CE42-4FDA-A9DE-61B009B5A664}"/>
              </a:ext>
            </a:extLst>
          </p:cNvPr>
          <p:cNvGrpSpPr/>
          <p:nvPr/>
        </p:nvGrpSpPr>
        <p:grpSpPr>
          <a:xfrm>
            <a:off x="123882" y="163830"/>
            <a:ext cx="5737657" cy="2216728"/>
            <a:chOff x="314382" y="-84273"/>
            <a:chExt cx="5737657" cy="2216728"/>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5ED6631-1046-415A-8FBD-CEFC0ECDA1C3}"/>
                    </a:ext>
                  </a:extLst>
                </p:cNvPr>
                <p:cNvSpPr txBox="1"/>
                <p:nvPr/>
              </p:nvSpPr>
              <p:spPr>
                <a:xfrm>
                  <a:off x="314382" y="624350"/>
                  <a:ext cx="5737657"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600" b="0" i="1" smtClean="0">
                            <a:solidFill>
                              <a:schemeClr val="tx1"/>
                            </a:solidFill>
                            <a:latin typeface="Cambria Math" panose="02040503050406030204" pitchFamily="18" charset="0"/>
                          </a:rPr>
                          <m:t>𝑐</m:t>
                        </m:r>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𝑡</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b="0" i="1" smtClean="0">
                                <a:latin typeface="Cambria Math" panose="02040503050406030204" pitchFamily="18" charset="0"/>
                              </a:rPr>
                              <m:t>𝛾</m:t>
                            </m:r>
                          </m:e>
                          <m:sub>
                            <m:r>
                              <a:rPr lang="en-US" sz="4600" b="0" i="1" smtClean="0">
                                <a:solidFill>
                                  <a:srgbClr val="7030A0"/>
                                </a:solidFill>
                                <a:latin typeface="Cambria Math" panose="02040503050406030204" pitchFamily="18" charset="0"/>
                              </a:rPr>
                              <m:t>𝑣</m:t>
                            </m:r>
                          </m:sub>
                        </m:sSub>
                        <m:d>
                          <m:dPr>
                            <m:ctrlPr>
                              <a:rPr lang="en-US" sz="4600" b="0" i="1" smtClean="0">
                                <a:latin typeface="Cambria Math" panose="02040503050406030204" pitchFamily="18" charset="0"/>
                              </a:rPr>
                            </m:ctrlPr>
                          </m:dPr>
                          <m:e>
                            <m:r>
                              <a:rPr lang="en-US" sz="4600" b="0" i="1" smtClean="0">
                                <a:latin typeface="Cambria Math" panose="02040503050406030204" pitchFamily="18" charset="0"/>
                              </a:rPr>
                              <m:t>        </m:t>
                            </m:r>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sSub>
                              <m:sSubPr>
                                <m:ctrlPr>
                                  <a:rPr lang="en-US" sz="4600" b="0" i="1" smtClean="0">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b="0" i="1" smtClean="0">
                                    <a:solidFill>
                                      <a:srgbClr val="7030A0"/>
                                    </a:solidFill>
                                    <a:latin typeface="Cambria Math" panose="02040503050406030204" pitchFamily="18" charset="0"/>
                                  </a:rPr>
                                  <m:t>𝑣</m:t>
                                </m:r>
                              </m:sub>
                            </m:sSub>
                            <m:r>
                              <a:rPr lang="en-US" sz="4600" i="1">
                                <a:solidFill>
                                  <a:srgbClr val="0070C0"/>
                                </a:solidFill>
                                <a:latin typeface="Cambria Math" panose="02040503050406030204" pitchFamily="18" charset="0"/>
                              </a:rPr>
                              <m:t>𝑥</m:t>
                            </m:r>
                          </m:e>
                        </m:d>
                      </m:oMath>
                    </m:oMathPara>
                  </a14:m>
                  <a:endParaRPr lang="en-US" sz="4600" b="0" dirty="0"/>
                </a:p>
                <a:p>
                  <a:pPr/>
                  <a14:m>
                    <m:oMathPara xmlns:m="http://schemas.openxmlformats.org/officeDocument/2006/math">
                      <m:oMathParaPr>
                        <m:jc m:val="left"/>
                      </m:oMathParaPr>
                      <m:oMath xmlns:m="http://schemas.openxmlformats.org/officeDocument/2006/math">
                        <m:r>
                          <a:rPr lang="en-US" sz="4600" b="0" i="1" smtClean="0">
                            <a:solidFill>
                              <a:srgbClr val="FF0000"/>
                            </a:solidFill>
                            <a:latin typeface="Cambria Math" panose="02040503050406030204" pitchFamily="18" charset="0"/>
                          </a:rPr>
                          <m:t>  </m:t>
                        </m:r>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𝑥</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i="1">
                                <a:latin typeface="Cambria Math" panose="02040503050406030204" pitchFamily="18" charset="0"/>
                              </a:rPr>
                              <m:t>𝛾</m:t>
                            </m:r>
                          </m:e>
                          <m:sub>
                            <m:r>
                              <a:rPr lang="en-US" sz="4600" b="0" i="1" smtClean="0">
                                <a:solidFill>
                                  <a:srgbClr val="7030A0"/>
                                </a:solidFill>
                                <a:latin typeface="Cambria Math" panose="02040503050406030204" pitchFamily="18" charset="0"/>
                              </a:rPr>
                              <m:t>𝑣</m:t>
                            </m:r>
                          </m:sub>
                        </m:sSub>
                        <m:d>
                          <m:dPr>
                            <m:ctrlPr>
                              <a:rPr lang="en-US" sz="4600" i="1">
                                <a:latin typeface="Cambria Math" panose="02040503050406030204" pitchFamily="18" charset="0"/>
                              </a:rPr>
                            </m:ctrlPr>
                          </m:dPr>
                          <m:e>
                            <m:r>
                              <a:rPr lang="en-US" sz="4600" i="1">
                                <a:latin typeface="Cambria Math" panose="02040503050406030204" pitchFamily="18" charset="0"/>
                              </a:rPr>
                              <m:t>−</m:t>
                            </m:r>
                            <m:sSub>
                              <m:sSubPr>
                                <m:ctrlPr>
                                  <a:rPr lang="en-US" sz="4600" b="0" i="1" smtClean="0">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b="0" i="1" smtClean="0">
                                    <a:solidFill>
                                      <a:srgbClr val="7030A0"/>
                                    </a:solidFill>
                                    <a:latin typeface="Cambria Math" panose="02040503050406030204" pitchFamily="18" charset="0"/>
                                  </a:rPr>
                                  <m:t>𝑣</m:t>
                                </m:r>
                              </m:sub>
                            </m:sSub>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  </m:t>
                            </m:r>
                            <m:r>
                              <a:rPr lang="en-US" sz="4600" b="0" i="1" smtClean="0">
                                <a:latin typeface="Cambria Math" panose="02040503050406030204" pitchFamily="18" charset="0"/>
                              </a:rPr>
                              <m:t>  </m:t>
                            </m:r>
                            <m:r>
                              <a:rPr lang="en-US" sz="4600" i="1">
                                <a:solidFill>
                                  <a:srgbClr val="0070C0"/>
                                </a:solidFill>
                                <a:latin typeface="Cambria Math" panose="02040503050406030204" pitchFamily="18" charset="0"/>
                              </a:rPr>
                              <m:t>𝑥</m:t>
                            </m:r>
                          </m:e>
                        </m:d>
                      </m:oMath>
                    </m:oMathPara>
                  </a14:m>
                  <a:endParaRPr lang="en-CA" sz="4600" dirty="0"/>
                </a:p>
              </p:txBody>
            </p:sp>
          </mc:Choice>
          <mc:Fallback xmlns="">
            <p:sp>
              <p:nvSpPr>
                <p:cNvPr id="3" name="TextBox 2">
                  <a:extLst>
                    <a:ext uri="{FF2B5EF4-FFF2-40B4-BE49-F238E27FC236}">
                      <a16:creationId xmlns:a16="http://schemas.microsoft.com/office/drawing/2014/main" id="{65ED6631-1046-415A-8FBD-CEFC0ECDA1C3}"/>
                    </a:ext>
                  </a:extLst>
                </p:cNvPr>
                <p:cNvSpPr txBox="1">
                  <a:spLocks noRot="1" noChangeAspect="1" noMove="1" noResize="1" noEditPoints="1" noAdjustHandles="1" noChangeArrowheads="1" noChangeShapeType="1" noTextEdit="1"/>
                </p:cNvSpPr>
                <p:nvPr/>
              </p:nvSpPr>
              <p:spPr>
                <a:xfrm>
                  <a:off x="314382" y="624350"/>
                  <a:ext cx="5737657" cy="1508105"/>
                </a:xfrm>
                <a:prstGeom prst="rect">
                  <a:avLst/>
                </a:prstGeom>
                <a:blipFill>
                  <a:blip r:embed="rId3"/>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061D98-36F4-470D-8261-005E4092C058}"/>
                    </a:ext>
                  </a:extLst>
                </p:cNvPr>
                <p:cNvSpPr txBox="1"/>
                <p:nvPr/>
              </p:nvSpPr>
              <p:spPr>
                <a:xfrm>
                  <a:off x="314939" y="-84273"/>
                  <a:ext cx="3502177" cy="707886"/>
                </a:xfrm>
                <a:prstGeom prst="rect">
                  <a:avLst/>
                </a:prstGeom>
                <a:noFill/>
                <a:ln w="38100">
                  <a:solidFill>
                    <a:schemeClr val="tx1"/>
                  </a:solidFill>
                </a:ln>
              </p:spPr>
              <p:txBody>
                <a:bodyPr wrap="none" rtlCol="0">
                  <a:spAutoFit/>
                </a:bodyPr>
                <a:lstStyle/>
                <a:p>
                  <a:r>
                    <a:rPr lang="en-US" sz="4000" dirty="0"/>
                    <a:t>Einstein </a:t>
                  </a:r>
                  <a14:m>
                    <m:oMath xmlns:m="http://schemas.openxmlformats.org/officeDocument/2006/math">
                      <m:r>
                        <a:rPr lang="en-US" sz="4000" i="1">
                          <a:latin typeface="Cambria Math" panose="02040503050406030204" pitchFamily="18" charset="0"/>
                        </a:rPr>
                        <m:t>→</m:t>
                      </m:r>
                    </m:oMath>
                  </a14:m>
                  <a:r>
                    <a:rPr lang="en-CA" sz="4000" dirty="0"/>
                    <a:t> Train</a:t>
                  </a:r>
                </a:p>
              </p:txBody>
            </p:sp>
          </mc:Choice>
          <mc:Fallback xmlns="">
            <p:sp>
              <p:nvSpPr>
                <p:cNvPr id="4" name="TextBox 3">
                  <a:extLst>
                    <a:ext uri="{FF2B5EF4-FFF2-40B4-BE49-F238E27FC236}">
                      <a16:creationId xmlns:a16="http://schemas.microsoft.com/office/drawing/2014/main" id="{C9061D98-36F4-470D-8261-005E4092C058}"/>
                    </a:ext>
                  </a:extLst>
                </p:cNvPr>
                <p:cNvSpPr txBox="1">
                  <a:spLocks noRot="1" noChangeAspect="1" noMove="1" noResize="1" noEditPoints="1" noAdjustHandles="1" noChangeArrowheads="1" noChangeShapeType="1" noTextEdit="1"/>
                </p:cNvSpPr>
                <p:nvPr/>
              </p:nvSpPr>
              <p:spPr>
                <a:xfrm>
                  <a:off x="314939" y="-84273"/>
                  <a:ext cx="3502177" cy="707886"/>
                </a:xfrm>
                <a:prstGeom prst="rect">
                  <a:avLst/>
                </a:prstGeom>
                <a:blipFill>
                  <a:blip r:embed="rId4"/>
                  <a:stretch>
                    <a:fillRect l="-5508" t="-12295" r="-4647" b="-31967"/>
                  </a:stretch>
                </a:blipFill>
                <a:ln w="38100">
                  <a:solidFill>
                    <a:schemeClr val="tx1"/>
                  </a:solidFill>
                </a:ln>
              </p:spPr>
              <p:txBody>
                <a:bodyPr/>
                <a:lstStyle/>
                <a:p>
                  <a:r>
                    <a:rPr lang="en-CA">
                      <a:noFill/>
                    </a:rPr>
                    <a:t> </a:t>
                  </a:r>
                </a:p>
              </p:txBody>
            </p:sp>
          </mc:Fallback>
        </mc:AlternateContent>
      </p:grpSp>
      <p:grpSp>
        <p:nvGrpSpPr>
          <p:cNvPr id="11" name="Group 10">
            <a:extLst>
              <a:ext uri="{FF2B5EF4-FFF2-40B4-BE49-F238E27FC236}">
                <a16:creationId xmlns:a16="http://schemas.microsoft.com/office/drawing/2014/main" id="{E60BA180-64DA-4EB6-82DA-1078305F6105}"/>
              </a:ext>
            </a:extLst>
          </p:cNvPr>
          <p:cNvGrpSpPr/>
          <p:nvPr/>
        </p:nvGrpSpPr>
        <p:grpSpPr>
          <a:xfrm>
            <a:off x="6184713" y="175554"/>
            <a:ext cx="5913503" cy="2216728"/>
            <a:chOff x="314382" y="-84273"/>
            <a:chExt cx="5913503" cy="2216728"/>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7851A35-C14B-4F7E-88CA-967FA2578D0E}"/>
                    </a:ext>
                  </a:extLst>
                </p:cNvPr>
                <p:cNvSpPr txBox="1"/>
                <p:nvPr/>
              </p:nvSpPr>
              <p:spPr>
                <a:xfrm>
                  <a:off x="314382" y="624350"/>
                  <a:ext cx="5913503"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600" b="0" i="1" smtClean="0">
                            <a:solidFill>
                              <a:schemeClr val="tx1"/>
                            </a:solidFill>
                            <a:latin typeface="Cambria Math" panose="02040503050406030204" pitchFamily="18" charset="0"/>
                          </a:rPr>
                          <m:t>𝑐</m:t>
                        </m:r>
                        <m:acc>
                          <m:accPr>
                            <m:chr m:val="̆"/>
                            <m:ctrlPr>
                              <a:rPr lang="en-US" sz="4600" b="0" i="1" smtClean="0">
                                <a:solidFill>
                                  <a:srgbClr val="00B050"/>
                                </a:solidFill>
                                <a:latin typeface="Cambria Math" panose="02040503050406030204" pitchFamily="18" charset="0"/>
                              </a:rPr>
                            </m:ctrlPr>
                          </m:accPr>
                          <m:e>
                            <m:r>
                              <a:rPr lang="en-US" sz="4600" b="0" i="1" smtClean="0">
                                <a:solidFill>
                                  <a:srgbClr val="00B050"/>
                                </a:solidFill>
                                <a:latin typeface="Cambria Math" panose="02040503050406030204" pitchFamily="18" charset="0"/>
                              </a:rPr>
                              <m:t>𝑡</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b="0" i="1" smtClean="0">
                                <a:latin typeface="Cambria Math" panose="02040503050406030204" pitchFamily="18" charset="0"/>
                              </a:rPr>
                              <m:t>𝛾</m:t>
                            </m:r>
                          </m:e>
                          <m:sub>
                            <m:r>
                              <a:rPr lang="en-US" sz="4600" b="0" i="1" smtClean="0">
                                <a:solidFill>
                                  <a:srgbClr val="FFC000"/>
                                </a:solidFill>
                                <a:latin typeface="Cambria Math" panose="02040503050406030204" pitchFamily="18" charset="0"/>
                              </a:rPr>
                              <m:t>𝑢</m:t>
                            </m:r>
                          </m:sub>
                        </m:sSub>
                        <m:d>
                          <m:dPr>
                            <m:ctrlPr>
                              <a:rPr lang="en-US" sz="4600" b="0" i="1" smtClean="0">
                                <a:latin typeface="Cambria Math" panose="02040503050406030204" pitchFamily="18" charset="0"/>
                              </a:rPr>
                            </m:ctrlPr>
                          </m:dPr>
                          <m:e>
                            <m:r>
                              <a:rPr lang="en-US" sz="4600" b="0" i="1" smtClean="0">
                                <a:latin typeface="Cambria Math" panose="02040503050406030204" pitchFamily="18" charset="0"/>
                              </a:rPr>
                              <m:t>         </m:t>
                            </m:r>
                            <m:r>
                              <a:rPr lang="en-US" sz="4600" i="1">
                                <a:latin typeface="Cambria Math" panose="02040503050406030204" pitchFamily="18" charset="0"/>
                              </a:rPr>
                              <m:t>𝑐</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m:t>
                            </m:r>
                            <m:sSub>
                              <m:sSubPr>
                                <m:ctrlPr>
                                  <a:rPr lang="en-US" sz="4600" b="0" i="1" smtClean="0">
                                    <a:solidFill>
                                      <a:srgbClr val="FFC000"/>
                                    </a:solidFill>
                                    <a:latin typeface="Cambria Math" panose="02040503050406030204" pitchFamily="18" charset="0"/>
                                  </a:rPr>
                                </m:ctrlPr>
                              </m:sSubPr>
                              <m:e>
                                <m:r>
                                  <a:rPr lang="en-US" sz="4600" i="1">
                                    <a:solidFill>
                                      <a:srgbClr val="FFC000"/>
                                    </a:solidFill>
                                    <a:latin typeface="Cambria Math" panose="02040503050406030204" pitchFamily="18" charset="0"/>
                                  </a:rPr>
                                  <m:t>𝛽</m:t>
                                </m:r>
                              </m:e>
                              <m:sub>
                                <m:r>
                                  <a:rPr lang="en-US" sz="4600" b="0" i="1" smtClean="0">
                                    <a:solidFill>
                                      <a:srgbClr val="FFC000"/>
                                    </a:solidFill>
                                    <a:latin typeface="Cambria Math" panose="02040503050406030204" pitchFamily="18" charset="0"/>
                                  </a:rPr>
                                  <m:t>𝑢</m:t>
                                </m:r>
                              </m:sub>
                            </m:sSub>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d>
                      </m:oMath>
                    </m:oMathPara>
                  </a14:m>
                  <a:endParaRPr lang="en-US" sz="4600" b="0" dirty="0"/>
                </a:p>
                <a:p>
                  <a:pPr/>
                  <a14:m>
                    <m:oMathPara xmlns:m="http://schemas.openxmlformats.org/officeDocument/2006/math">
                      <m:oMathParaPr>
                        <m:jc m:val="left"/>
                      </m:oMathParaPr>
                      <m:oMath xmlns:m="http://schemas.openxmlformats.org/officeDocument/2006/math">
                        <m:r>
                          <a:rPr lang="en-US" sz="4600" b="0" i="1" smtClean="0">
                            <a:solidFill>
                              <a:srgbClr val="FF0000"/>
                            </a:solidFill>
                            <a:latin typeface="Cambria Math" panose="02040503050406030204" pitchFamily="18" charset="0"/>
                          </a:rPr>
                          <m:t>  </m:t>
                        </m:r>
                        <m:acc>
                          <m:accPr>
                            <m:chr m:val="̆"/>
                            <m:ctrlPr>
                              <a:rPr lang="en-US" sz="4600" b="0" i="1" smtClean="0">
                                <a:solidFill>
                                  <a:srgbClr val="00B050"/>
                                </a:solidFill>
                                <a:latin typeface="Cambria Math" panose="02040503050406030204" pitchFamily="18" charset="0"/>
                              </a:rPr>
                            </m:ctrlPr>
                          </m:accPr>
                          <m:e>
                            <m:r>
                              <a:rPr lang="en-US" sz="4600" b="0" i="1" smtClean="0">
                                <a:solidFill>
                                  <a:srgbClr val="00B050"/>
                                </a:solidFill>
                                <a:latin typeface="Cambria Math" panose="02040503050406030204" pitchFamily="18" charset="0"/>
                              </a:rPr>
                              <m:t>𝑥</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i="1">
                                <a:latin typeface="Cambria Math" panose="02040503050406030204" pitchFamily="18" charset="0"/>
                              </a:rPr>
                              <m:t>𝛾</m:t>
                            </m:r>
                          </m:e>
                          <m:sub>
                            <m:r>
                              <a:rPr lang="en-US" sz="4600" b="0" i="1" smtClean="0">
                                <a:solidFill>
                                  <a:srgbClr val="FFC000"/>
                                </a:solidFill>
                                <a:latin typeface="Cambria Math" panose="02040503050406030204" pitchFamily="18" charset="0"/>
                              </a:rPr>
                              <m:t>𝑢</m:t>
                            </m:r>
                          </m:sub>
                        </m:sSub>
                        <m:d>
                          <m:dPr>
                            <m:ctrlPr>
                              <a:rPr lang="en-US" sz="4600" i="1">
                                <a:latin typeface="Cambria Math" panose="02040503050406030204" pitchFamily="18" charset="0"/>
                              </a:rPr>
                            </m:ctrlPr>
                          </m:dPr>
                          <m:e>
                            <m:r>
                              <a:rPr lang="en-US" sz="4600" i="1">
                                <a:latin typeface="Cambria Math" panose="02040503050406030204" pitchFamily="18" charset="0"/>
                              </a:rPr>
                              <m:t>−</m:t>
                            </m:r>
                            <m:sSub>
                              <m:sSubPr>
                                <m:ctrlPr>
                                  <a:rPr lang="en-US" sz="4600" b="0" i="1" smtClean="0">
                                    <a:solidFill>
                                      <a:srgbClr val="FFC000"/>
                                    </a:solidFill>
                                    <a:latin typeface="Cambria Math" panose="02040503050406030204" pitchFamily="18" charset="0"/>
                                  </a:rPr>
                                </m:ctrlPr>
                              </m:sSubPr>
                              <m:e>
                                <m:r>
                                  <a:rPr lang="en-US" sz="4600" i="1">
                                    <a:solidFill>
                                      <a:srgbClr val="FFC000"/>
                                    </a:solidFill>
                                    <a:latin typeface="Cambria Math" panose="02040503050406030204" pitchFamily="18" charset="0"/>
                                  </a:rPr>
                                  <m:t>𝛽</m:t>
                                </m:r>
                              </m:e>
                              <m:sub>
                                <m:r>
                                  <a:rPr lang="en-US" sz="4600" b="0" i="1" smtClean="0">
                                    <a:solidFill>
                                      <a:srgbClr val="FFC000"/>
                                    </a:solidFill>
                                    <a:latin typeface="Cambria Math" panose="02040503050406030204" pitchFamily="18" charset="0"/>
                                  </a:rPr>
                                  <m:t>𝑢</m:t>
                                </m:r>
                              </m:sub>
                            </m:sSub>
                            <m:r>
                              <a:rPr lang="en-US" sz="4600" i="1">
                                <a:latin typeface="Cambria Math" panose="02040503050406030204" pitchFamily="18" charset="0"/>
                              </a:rPr>
                              <m:t>𝑐</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m:t>
                            </m:r>
                            <m:r>
                              <a:rPr lang="en-US" sz="4600" b="0" i="1" smtClean="0">
                                <a:latin typeface="Cambria Math" panose="02040503050406030204" pitchFamily="18" charset="0"/>
                              </a:rPr>
                              <m:t>     </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d>
                      </m:oMath>
                    </m:oMathPara>
                  </a14:m>
                  <a:endParaRPr lang="en-CA" sz="4600" dirty="0"/>
                </a:p>
              </p:txBody>
            </p:sp>
          </mc:Choice>
          <mc:Fallback xmlns="">
            <p:sp>
              <p:nvSpPr>
                <p:cNvPr id="12" name="TextBox 11">
                  <a:extLst>
                    <a:ext uri="{FF2B5EF4-FFF2-40B4-BE49-F238E27FC236}">
                      <a16:creationId xmlns:a16="http://schemas.microsoft.com/office/drawing/2014/main" id="{F7851A35-C14B-4F7E-88CA-967FA2578D0E}"/>
                    </a:ext>
                  </a:extLst>
                </p:cNvPr>
                <p:cNvSpPr txBox="1">
                  <a:spLocks noRot="1" noChangeAspect="1" noMove="1" noResize="1" noEditPoints="1" noAdjustHandles="1" noChangeArrowheads="1" noChangeShapeType="1" noTextEdit="1"/>
                </p:cNvSpPr>
                <p:nvPr/>
              </p:nvSpPr>
              <p:spPr>
                <a:xfrm>
                  <a:off x="314382" y="624350"/>
                  <a:ext cx="5913503" cy="1508105"/>
                </a:xfrm>
                <a:prstGeom prst="rect">
                  <a:avLst/>
                </a:prstGeom>
                <a:blipFill>
                  <a:blip r:embed="rId5"/>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3A4159C-0993-4A84-9938-F6E02A237502}"/>
                    </a:ext>
                  </a:extLst>
                </p:cNvPr>
                <p:cNvSpPr txBox="1"/>
                <p:nvPr/>
              </p:nvSpPr>
              <p:spPr>
                <a:xfrm>
                  <a:off x="314939" y="-84273"/>
                  <a:ext cx="3069879" cy="707886"/>
                </a:xfrm>
                <a:prstGeom prst="rect">
                  <a:avLst/>
                </a:prstGeom>
                <a:noFill/>
                <a:ln w="38100">
                  <a:solidFill>
                    <a:schemeClr val="tx1"/>
                  </a:solidFill>
                </a:ln>
              </p:spPr>
              <p:txBody>
                <a:bodyPr wrap="none" rtlCol="0">
                  <a:spAutoFit/>
                </a:bodyPr>
                <a:lstStyle/>
                <a:p>
                  <a:r>
                    <a:rPr lang="en-US" sz="4000" dirty="0"/>
                    <a:t>Train </a:t>
                  </a:r>
                  <a14:m>
                    <m:oMath xmlns:m="http://schemas.openxmlformats.org/officeDocument/2006/math">
                      <m:r>
                        <a:rPr lang="en-US" sz="4000" i="1">
                          <a:latin typeface="Cambria Math" panose="02040503050406030204" pitchFamily="18" charset="0"/>
                        </a:rPr>
                        <m:t>→</m:t>
                      </m:r>
                    </m:oMath>
                  </a14:m>
                  <a:r>
                    <a:rPr lang="en-CA" sz="4000" dirty="0"/>
                    <a:t> Bullet</a:t>
                  </a:r>
                </a:p>
              </p:txBody>
            </p:sp>
          </mc:Choice>
          <mc:Fallback xmlns="">
            <p:sp>
              <p:nvSpPr>
                <p:cNvPr id="13" name="TextBox 12">
                  <a:extLst>
                    <a:ext uri="{FF2B5EF4-FFF2-40B4-BE49-F238E27FC236}">
                      <a16:creationId xmlns:a16="http://schemas.microsoft.com/office/drawing/2014/main" id="{63A4159C-0993-4A84-9938-F6E02A237502}"/>
                    </a:ext>
                  </a:extLst>
                </p:cNvPr>
                <p:cNvSpPr txBox="1">
                  <a:spLocks noRot="1" noChangeAspect="1" noMove="1" noResize="1" noEditPoints="1" noAdjustHandles="1" noChangeArrowheads="1" noChangeShapeType="1" noTextEdit="1"/>
                </p:cNvSpPr>
                <p:nvPr/>
              </p:nvSpPr>
              <p:spPr>
                <a:xfrm>
                  <a:off x="314939" y="-84273"/>
                  <a:ext cx="3069879" cy="707886"/>
                </a:xfrm>
                <a:prstGeom prst="rect">
                  <a:avLst/>
                </a:prstGeom>
                <a:blipFill>
                  <a:blip r:embed="rId6"/>
                  <a:stretch>
                    <a:fillRect l="-6483" t="-12295" r="-5501" b="-31967"/>
                  </a:stretch>
                </a:blipFill>
                <a:ln w="38100">
                  <a:solidFill>
                    <a:schemeClr val="tx1"/>
                  </a:solidFill>
                </a:ln>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D87E3E9-EE5D-4F0C-957C-DBAA09C2F04D}"/>
                  </a:ext>
                </a:extLst>
              </p:cNvPr>
              <p:cNvSpPr txBox="1"/>
              <p:nvPr/>
            </p:nvSpPr>
            <p:spPr>
              <a:xfrm>
                <a:off x="311451" y="2630447"/>
                <a:ext cx="10569909" cy="1599284"/>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600" i="1" smtClean="0">
                          <a:latin typeface="Cambria Math" panose="02040503050406030204" pitchFamily="18" charset="0"/>
                        </a:rPr>
                        <m:t>𝑐</m:t>
                      </m:r>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𝑡</m:t>
                          </m:r>
                        </m:e>
                      </m:acc>
                      <m:r>
                        <a:rPr lang="en-US" sz="4600" i="1">
                          <a:latin typeface="Cambria Math" panose="02040503050406030204" pitchFamily="18" charset="0"/>
                        </a:rPr>
                        <m:t>=</m:t>
                      </m:r>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CC9B00"/>
                              </a:solidFill>
                              <a:latin typeface="Cambria Math" panose="02040503050406030204" pitchFamily="18" charset="0"/>
                            </a:rPr>
                            <m:t>𝑢</m:t>
                          </m:r>
                        </m:sub>
                      </m:sSub>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7030A0"/>
                              </a:solidFill>
                              <a:latin typeface="Cambria Math" panose="02040503050406030204" pitchFamily="18" charset="0"/>
                            </a:rPr>
                            <m:t>𝑣</m:t>
                          </m:r>
                        </m:sub>
                      </m:sSub>
                      <m:d>
                        <m:dPr>
                          <m:ctrlPr>
                            <a:rPr lang="en-US" sz="4600" i="1">
                              <a:latin typeface="Cambria Math" panose="02040503050406030204" pitchFamily="18" charset="0"/>
                            </a:rPr>
                          </m:ctrlPr>
                        </m:dPr>
                        <m:e>
                          <m:d>
                            <m:dPr>
                              <m:ctrlPr>
                                <a:rPr lang="en-US" sz="4600" i="1">
                                  <a:latin typeface="Cambria Math" panose="02040503050406030204" pitchFamily="18" charset="0"/>
                                </a:rPr>
                              </m:ctrlPr>
                            </m:dPr>
                            <m:e>
                              <m:r>
                                <a:rPr lang="en-US" sz="4600" i="1">
                                  <a:latin typeface="Cambria Math" panose="02040503050406030204" pitchFamily="18" charset="0"/>
                                </a:rPr>
                                <m:t>1+</m:t>
                              </m:r>
                              <m:sSub>
                                <m:sSubPr>
                                  <m:ctrlPr>
                                    <a:rPr lang="en-US" sz="4600" i="1">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i="1">
                                      <a:solidFill>
                                        <a:srgbClr val="CC9B00"/>
                                      </a:solidFill>
                                      <a:latin typeface="Cambria Math" panose="02040503050406030204" pitchFamily="18" charset="0"/>
                                    </a:rPr>
                                    <m:t>𝑢</m:t>
                                  </m:r>
                                </m:sub>
                              </m:sSub>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e>
                          </m:d>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r>
                            <a:rPr lang="en-US" sz="4600" b="0" i="1" smtClean="0">
                              <a:latin typeface="Cambria Math" panose="02040503050406030204" pitchFamily="18" charset="0"/>
                            </a:rPr>
                            <m:t>  </m:t>
                          </m:r>
                          <m:d>
                            <m:dPr>
                              <m:ctrlPr>
                                <a:rPr lang="en-US" sz="4600" i="1">
                                  <a:latin typeface="Cambria Math" panose="02040503050406030204" pitchFamily="18" charset="0"/>
                                </a:rPr>
                              </m:ctrlPr>
                            </m:dPr>
                            <m:e>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r>
                                <a:rPr lang="en-US" sz="4600" i="1">
                                  <a:latin typeface="Cambria Math" panose="02040503050406030204" pitchFamily="18" charset="0"/>
                                </a:rPr>
                                <m:t>+</m:t>
                              </m:r>
                              <m:sSub>
                                <m:sSubPr>
                                  <m:ctrlPr>
                                    <a:rPr lang="en-US" sz="4600" i="1">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i="1">
                                      <a:solidFill>
                                        <a:srgbClr val="CC9B00"/>
                                      </a:solidFill>
                                      <a:latin typeface="Cambria Math" panose="02040503050406030204" pitchFamily="18" charset="0"/>
                                    </a:rPr>
                                    <m:t>𝑢</m:t>
                                  </m:r>
                                </m:sub>
                              </m:sSub>
                            </m:e>
                          </m:d>
                          <m:r>
                            <a:rPr lang="en-US" sz="4600" b="0" i="1" smtClean="0">
                              <a:solidFill>
                                <a:srgbClr val="CC9B00"/>
                              </a:solidFill>
                              <a:latin typeface="Cambria Math" panose="02040503050406030204" pitchFamily="18" charset="0"/>
                            </a:rPr>
                            <m:t> </m:t>
                          </m:r>
                          <m:r>
                            <a:rPr lang="en-US" sz="4600" i="1">
                              <a:solidFill>
                                <a:srgbClr val="0070C0"/>
                              </a:solidFill>
                              <a:latin typeface="Cambria Math" panose="02040503050406030204" pitchFamily="18" charset="0"/>
                            </a:rPr>
                            <m:t>𝑥</m:t>
                          </m:r>
                        </m:e>
                      </m:d>
                    </m:oMath>
                  </m:oMathPara>
                </a14:m>
                <a:endParaRPr lang="en-US" sz="4600" dirty="0"/>
              </a:p>
              <a:p>
                <a:r>
                  <a:rPr lang="en-US" sz="4600" dirty="0">
                    <a:solidFill>
                      <a:srgbClr val="00B050"/>
                    </a:solidFill>
                  </a:rPr>
                  <a:t> </a:t>
                </a:r>
                <a14:m>
                  <m:oMath xmlns:m="http://schemas.openxmlformats.org/officeDocument/2006/math">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r>
                      <a:rPr lang="en-US" sz="4600" i="1">
                        <a:latin typeface="Cambria Math" panose="02040503050406030204" pitchFamily="18" charset="0"/>
                      </a:rPr>
                      <m:t>=</m:t>
                    </m:r>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CC9B00"/>
                            </a:solidFill>
                            <a:latin typeface="Cambria Math" panose="02040503050406030204" pitchFamily="18" charset="0"/>
                          </a:rPr>
                          <m:t>𝑢</m:t>
                        </m:r>
                      </m:sub>
                    </m:sSub>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rgbClr val="7030A0"/>
                            </a:solidFill>
                            <a:latin typeface="Cambria Math" panose="02040503050406030204" pitchFamily="18" charset="0"/>
                          </a:rPr>
                          <m:t>𝑣</m:t>
                        </m:r>
                      </m:sub>
                    </m:sSub>
                    <m:d>
                      <m:dPr>
                        <m:ctrlPr>
                          <a:rPr lang="en-US" sz="4600" i="1">
                            <a:latin typeface="Cambria Math" panose="02040503050406030204" pitchFamily="18" charset="0"/>
                          </a:rPr>
                        </m:ctrlPr>
                      </m:dPr>
                      <m:e>
                        <m:r>
                          <a:rPr lang="en-US" sz="4600" b="0" i="1" smtClean="0">
                            <a:latin typeface="Cambria Math" panose="02040503050406030204" pitchFamily="18" charset="0"/>
                          </a:rPr>
                          <m:t>−(</m:t>
                        </m:r>
                        <m:sSub>
                          <m:sSubPr>
                            <m:ctrlPr>
                              <a:rPr lang="en-US" sz="4600" i="1">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i="1">
                                <a:solidFill>
                                  <a:srgbClr val="CC9B00"/>
                                </a:solidFill>
                                <a:latin typeface="Cambria Math" panose="02040503050406030204" pitchFamily="18" charset="0"/>
                              </a:rPr>
                              <m:t>𝑢</m:t>
                            </m:r>
                          </m:sub>
                        </m:sSub>
                        <m:r>
                          <a:rPr lang="en-US" sz="4600" i="1">
                            <a:latin typeface="Cambria Math" panose="02040503050406030204" pitchFamily="18" charset="0"/>
                          </a:rPr>
                          <m:t>+</m:t>
                        </m:r>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r>
                          <a:rPr lang="en-US" sz="4600" b="0" i="1" smtClean="0">
                            <a:latin typeface="Cambria Math" panose="02040503050406030204" pitchFamily="18" charset="0"/>
                          </a:rPr>
                          <m:t>)</m:t>
                        </m:r>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r>
                          <a:rPr lang="en-US" sz="4600" b="0" i="1" smtClean="0">
                            <a:latin typeface="Cambria Math" panose="02040503050406030204" pitchFamily="18" charset="0"/>
                          </a:rPr>
                          <m:t>(1+</m:t>
                        </m:r>
                        <m:sSub>
                          <m:sSubPr>
                            <m:ctrlPr>
                              <a:rPr lang="en-US" sz="4600" i="1">
                                <a:solidFill>
                                  <a:srgbClr val="CC9B00"/>
                                </a:solidFill>
                                <a:latin typeface="Cambria Math" panose="02040503050406030204" pitchFamily="18" charset="0"/>
                              </a:rPr>
                            </m:ctrlPr>
                          </m:sSubPr>
                          <m:e>
                            <m:r>
                              <a:rPr lang="en-US" sz="4600" i="1">
                                <a:solidFill>
                                  <a:srgbClr val="CC9B00"/>
                                </a:solidFill>
                                <a:latin typeface="Cambria Math" panose="02040503050406030204" pitchFamily="18" charset="0"/>
                              </a:rPr>
                              <m:t>𝛽</m:t>
                            </m:r>
                          </m:e>
                          <m:sub>
                            <m:r>
                              <a:rPr lang="en-US" sz="4600" i="1">
                                <a:solidFill>
                                  <a:srgbClr val="CC9B00"/>
                                </a:solidFill>
                                <a:latin typeface="Cambria Math" panose="02040503050406030204" pitchFamily="18" charset="0"/>
                              </a:rPr>
                              <m:t>𝑢</m:t>
                            </m:r>
                          </m:sub>
                        </m:sSub>
                        <m:sSub>
                          <m:sSubPr>
                            <m:ctrlPr>
                              <a:rPr lang="en-US" sz="4600" i="1">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i="1">
                                <a:solidFill>
                                  <a:srgbClr val="7030A0"/>
                                </a:solidFill>
                                <a:latin typeface="Cambria Math" panose="02040503050406030204" pitchFamily="18" charset="0"/>
                              </a:rPr>
                              <m:t>𝑣</m:t>
                            </m:r>
                          </m:sub>
                        </m:sSub>
                        <m:r>
                          <a:rPr lang="en-US" sz="4600" b="0" i="1" smtClean="0">
                            <a:latin typeface="Cambria Math" panose="02040503050406030204" pitchFamily="18" charset="0"/>
                          </a:rPr>
                          <m:t>)</m:t>
                        </m:r>
                        <m:r>
                          <a:rPr lang="en-US" sz="4600" i="1" smtClean="0">
                            <a:solidFill>
                              <a:srgbClr val="CC9B00"/>
                            </a:solidFill>
                            <a:latin typeface="Cambria Math" panose="02040503050406030204" pitchFamily="18" charset="0"/>
                          </a:rPr>
                          <m:t> </m:t>
                        </m:r>
                        <m:r>
                          <a:rPr lang="en-US" sz="4600" i="1">
                            <a:solidFill>
                              <a:srgbClr val="0070C0"/>
                            </a:solidFill>
                            <a:latin typeface="Cambria Math" panose="02040503050406030204" pitchFamily="18" charset="0"/>
                          </a:rPr>
                          <m:t>𝑥</m:t>
                        </m:r>
                      </m:e>
                    </m:d>
                  </m:oMath>
                </a14:m>
                <a:endParaRPr lang="en-US" sz="4600" dirty="0"/>
              </a:p>
            </p:txBody>
          </p:sp>
        </mc:Choice>
        <mc:Fallback xmlns="">
          <p:sp>
            <p:nvSpPr>
              <p:cNvPr id="14" name="TextBox 13">
                <a:extLst>
                  <a:ext uri="{FF2B5EF4-FFF2-40B4-BE49-F238E27FC236}">
                    <a16:creationId xmlns:a16="http://schemas.microsoft.com/office/drawing/2014/main" id="{2D87E3E9-EE5D-4F0C-957C-DBAA09C2F04D}"/>
                  </a:ext>
                </a:extLst>
              </p:cNvPr>
              <p:cNvSpPr txBox="1">
                <a:spLocks noRot="1" noChangeAspect="1" noMove="1" noResize="1" noEditPoints="1" noAdjustHandles="1" noChangeArrowheads="1" noChangeShapeType="1" noTextEdit="1"/>
              </p:cNvSpPr>
              <p:nvPr/>
            </p:nvSpPr>
            <p:spPr>
              <a:xfrm>
                <a:off x="311451" y="2630447"/>
                <a:ext cx="10569909" cy="1599284"/>
              </a:xfrm>
              <a:prstGeom prst="rect">
                <a:avLst/>
              </a:prstGeom>
              <a:blipFill>
                <a:blip r:embed="rId7"/>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26E404FA-7902-430A-A61E-836865705B9C}"/>
                  </a:ext>
                </a:extLst>
              </p:cNvPr>
              <p:cNvSpPr/>
              <p:nvPr/>
            </p:nvSpPr>
            <p:spPr>
              <a:xfrm>
                <a:off x="252368" y="4909016"/>
                <a:ext cx="11214208" cy="143738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4400" i="1">
                              <a:latin typeface="Cambria Math" panose="02040503050406030204" pitchFamily="18" charset="0"/>
                            </a:rPr>
                          </m:ctrlPr>
                        </m:dPr>
                        <m:e>
                          <m:eqArr>
                            <m:eqArrPr>
                              <m:ctrlPr>
                                <a:rPr lang="en-US" sz="4400" i="1">
                                  <a:latin typeface="Cambria Math" panose="02040503050406030204" pitchFamily="18" charset="0"/>
                                </a:rPr>
                              </m:ctrlPr>
                            </m:eqArrPr>
                            <m:e>
                              <m:acc>
                                <m:accPr>
                                  <m:chr m:val="̆"/>
                                  <m:ctrlPr>
                                    <a:rPr lang="en-US" sz="4400" i="1">
                                      <a:solidFill>
                                        <a:srgbClr val="00B050"/>
                                      </a:solidFill>
                                      <a:latin typeface="Cambria Math" panose="02040503050406030204" pitchFamily="18" charset="0"/>
                                    </a:rPr>
                                  </m:ctrlPr>
                                </m:accPr>
                                <m:e>
                                  <m:r>
                                    <a:rPr lang="en-US" sz="4400" i="1">
                                      <a:latin typeface="Cambria Math" panose="02040503050406030204" pitchFamily="18" charset="0"/>
                                    </a:rPr>
                                    <m:t>𝑐</m:t>
                                  </m:r>
                                  <m:r>
                                    <a:rPr lang="en-US" sz="4400" i="1">
                                      <a:solidFill>
                                        <a:srgbClr val="00B050"/>
                                      </a:solidFill>
                                      <a:latin typeface="Cambria Math" panose="02040503050406030204" pitchFamily="18" charset="0"/>
                                    </a:rPr>
                                    <m:t>𝑡</m:t>
                                  </m:r>
                                </m:e>
                              </m:acc>
                            </m:e>
                            <m:e>
                              <m:acc>
                                <m:accPr>
                                  <m:chr m:val="̆"/>
                                  <m:ctrlPr>
                                    <a:rPr lang="en-US" sz="4400" i="1">
                                      <a:solidFill>
                                        <a:srgbClr val="00B050"/>
                                      </a:solidFill>
                                      <a:latin typeface="Cambria Math" panose="02040503050406030204" pitchFamily="18" charset="0"/>
                                    </a:rPr>
                                  </m:ctrlPr>
                                </m:accPr>
                                <m:e>
                                  <m:r>
                                    <a:rPr lang="en-US" sz="4400" i="1">
                                      <a:solidFill>
                                        <a:srgbClr val="00B050"/>
                                      </a:solidFill>
                                      <a:latin typeface="Cambria Math" panose="02040503050406030204" pitchFamily="18" charset="0"/>
                                    </a:rPr>
                                    <m:t>𝑥</m:t>
                                  </m:r>
                                </m:e>
                              </m:acc>
                            </m:e>
                          </m:eqArr>
                        </m:e>
                      </m:d>
                      <m:r>
                        <a:rPr lang="en-US" sz="4400" i="1">
                          <a:latin typeface="Cambria Math" panose="02040503050406030204" pitchFamily="18" charset="0"/>
                        </a:rPr>
                        <m:t>=</m:t>
                      </m:r>
                      <m:sSub>
                        <m:sSubPr>
                          <m:ctrlPr>
                            <a:rPr lang="en-US" sz="5400" i="1">
                              <a:latin typeface="Cambria Math" panose="02040503050406030204" pitchFamily="18" charset="0"/>
                            </a:rPr>
                          </m:ctrlPr>
                        </m:sSubPr>
                        <m:e>
                          <m:r>
                            <a:rPr lang="en-US" sz="5400" i="1">
                              <a:latin typeface="Cambria Math" panose="02040503050406030204" pitchFamily="18" charset="0"/>
                            </a:rPr>
                            <m:t>𝛾</m:t>
                          </m:r>
                        </m:e>
                        <m:sub>
                          <m:r>
                            <a:rPr lang="en-US" sz="5400" i="1">
                              <a:solidFill>
                                <a:srgbClr val="CC9B00"/>
                              </a:solidFill>
                              <a:latin typeface="Cambria Math" panose="02040503050406030204" pitchFamily="18" charset="0"/>
                            </a:rPr>
                            <m:t>𝑢</m:t>
                          </m:r>
                        </m:sub>
                      </m:sSub>
                      <m:sSub>
                        <m:sSubPr>
                          <m:ctrlPr>
                            <a:rPr lang="en-US" sz="5400" i="1">
                              <a:latin typeface="Cambria Math" panose="02040503050406030204" pitchFamily="18" charset="0"/>
                            </a:rPr>
                          </m:ctrlPr>
                        </m:sSubPr>
                        <m:e>
                          <m:r>
                            <a:rPr lang="en-US" sz="5400" i="1">
                              <a:latin typeface="Cambria Math" panose="02040503050406030204" pitchFamily="18" charset="0"/>
                            </a:rPr>
                            <m:t>𝛾</m:t>
                          </m:r>
                        </m:e>
                        <m:sub>
                          <m:r>
                            <a:rPr lang="en-US" sz="5400" i="1">
                              <a:solidFill>
                                <a:srgbClr val="7030A0"/>
                              </a:solidFill>
                              <a:latin typeface="Cambria Math" panose="02040503050406030204" pitchFamily="18" charset="0"/>
                            </a:rPr>
                            <m:t>𝑣</m:t>
                          </m:r>
                        </m:sub>
                      </m:sSub>
                      <m:r>
                        <m:rPr>
                          <m:nor/>
                        </m:rPr>
                        <a:rPr lang="en-US" sz="5400" dirty="0">
                          <a:solidFill>
                            <a:srgbClr val="7030A0"/>
                          </a:solidFill>
                        </a:rPr>
                        <m:t> </m:t>
                      </m:r>
                      <m:d>
                        <m:dPr>
                          <m:begChr m:val="["/>
                          <m:endChr m:val="]"/>
                          <m:ctrlPr>
                            <a:rPr lang="en-US" sz="4400" i="1">
                              <a:latin typeface="Cambria Math" panose="02040503050406030204" pitchFamily="18" charset="0"/>
                            </a:rPr>
                          </m:ctrlPr>
                        </m:dPr>
                        <m:e>
                          <m:m>
                            <m:mPr>
                              <m:mcs>
                                <m:mc>
                                  <m:mcPr>
                                    <m:count m:val="2"/>
                                    <m:mcJc m:val="center"/>
                                  </m:mcPr>
                                </m:mc>
                              </m:mcs>
                              <m:ctrlPr>
                                <a:rPr lang="en-US" sz="4400" i="1">
                                  <a:latin typeface="Cambria Math" panose="02040503050406030204" pitchFamily="18" charset="0"/>
                                </a:rPr>
                              </m:ctrlPr>
                            </m:mPr>
                            <m:mr>
                              <m:e>
                                <m:r>
                                  <m:rPr>
                                    <m:brk m:alnAt="7"/>
                                  </m:rPr>
                                  <a:rPr lang="en-US" sz="4400" i="1">
                                    <a:latin typeface="Cambria Math" panose="02040503050406030204" pitchFamily="18" charset="0"/>
                                  </a:rPr>
                                  <m:t>1</m:t>
                                </m:r>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e>
                                <m:r>
                                  <a:rPr lang="en-US" sz="4400" i="1">
                                    <a:latin typeface="Cambria Math" panose="02040503050406030204" pitchFamily="18" charset="0"/>
                                  </a:rPr>
                                  <m:t>−</m:t>
                                </m:r>
                                <m:d>
                                  <m:dPr>
                                    <m:ctrlPr>
                                      <a:rPr lang="en-US" sz="4400" i="1">
                                        <a:latin typeface="Cambria Math" panose="02040503050406030204" pitchFamily="18" charset="0"/>
                                      </a:rPr>
                                    </m:ctrlPr>
                                  </m:dPr>
                                  <m:e>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r>
                                      <a:rPr lang="en-US" sz="4400" i="1">
                                        <a:latin typeface="Cambria Math" panose="02040503050406030204" pitchFamily="18" charset="0"/>
                                      </a:rPr>
                                      <m:t>+</m:t>
                                    </m:r>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e>
                            </m:mr>
                            <m:mr>
                              <m:e>
                                <m:r>
                                  <a:rPr lang="en-US" sz="4400" i="1">
                                    <a:latin typeface="Cambria Math" panose="02040503050406030204" pitchFamily="18" charset="0"/>
                                  </a:rPr>
                                  <m:t>−</m:t>
                                </m:r>
                                <m:d>
                                  <m:dPr>
                                    <m:ctrlPr>
                                      <a:rPr lang="en-US" sz="4400" i="1">
                                        <a:latin typeface="Cambria Math" panose="02040503050406030204" pitchFamily="18" charset="0"/>
                                      </a:rPr>
                                    </m:ctrlPr>
                                  </m:dPr>
                                  <m:e>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r>
                                      <a:rPr lang="en-US" sz="4400" i="1">
                                        <a:latin typeface="Cambria Math" panose="02040503050406030204" pitchFamily="18" charset="0"/>
                                      </a:rPr>
                                      <m:t>+</m:t>
                                    </m:r>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e>
                              <m:e>
                                <m:r>
                                  <m:rPr>
                                    <m:brk m:alnAt="7"/>
                                  </m:rPr>
                                  <a:rPr lang="en-US" sz="4400" i="1">
                                    <a:latin typeface="Cambria Math" panose="02040503050406030204" pitchFamily="18" charset="0"/>
                                  </a:rPr>
                                  <m:t>1</m:t>
                                </m:r>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mr>
                          </m:m>
                        </m:e>
                      </m:d>
                      <m:d>
                        <m:dPr>
                          <m:begChr m:val="["/>
                          <m:endChr m:val="]"/>
                          <m:ctrlPr>
                            <a:rPr lang="en-US" sz="4400" i="1">
                              <a:latin typeface="Cambria Math" panose="02040503050406030204" pitchFamily="18" charset="0"/>
                            </a:rPr>
                          </m:ctrlPr>
                        </m:dPr>
                        <m:e>
                          <m:eqArr>
                            <m:eqArrPr>
                              <m:ctrlPr>
                                <a:rPr lang="en-US" sz="4400" i="1">
                                  <a:latin typeface="Cambria Math" panose="02040503050406030204" pitchFamily="18" charset="0"/>
                                </a:rPr>
                              </m:ctrlPr>
                            </m:eqArrPr>
                            <m:e>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e>
                            <m:e>
                              <m:r>
                                <a:rPr lang="en-US" sz="4400" i="1">
                                  <a:solidFill>
                                    <a:srgbClr val="0070C0"/>
                                  </a:solidFill>
                                  <a:latin typeface="Cambria Math" panose="02040503050406030204" pitchFamily="18" charset="0"/>
                                </a:rPr>
                                <m:t>𝑥</m:t>
                              </m:r>
                            </m:e>
                          </m:eqArr>
                        </m:e>
                      </m:d>
                    </m:oMath>
                  </m:oMathPara>
                </a14:m>
                <a:endParaRPr lang="en-CA" sz="4400" dirty="0"/>
              </a:p>
            </p:txBody>
          </p:sp>
        </mc:Choice>
        <mc:Fallback xmlns="">
          <p:sp>
            <p:nvSpPr>
              <p:cNvPr id="9" name="Rectangle 8">
                <a:extLst>
                  <a:ext uri="{FF2B5EF4-FFF2-40B4-BE49-F238E27FC236}">
                    <a16:creationId xmlns:a16="http://schemas.microsoft.com/office/drawing/2014/main" id="{26E404FA-7902-430A-A61E-836865705B9C}"/>
                  </a:ext>
                </a:extLst>
              </p:cNvPr>
              <p:cNvSpPr>
                <a:spLocks noRot="1" noChangeAspect="1" noMove="1" noResize="1" noEditPoints="1" noAdjustHandles="1" noChangeArrowheads="1" noChangeShapeType="1" noTextEdit="1"/>
              </p:cNvSpPr>
              <p:nvPr/>
            </p:nvSpPr>
            <p:spPr>
              <a:xfrm>
                <a:off x="252368" y="4909016"/>
                <a:ext cx="11214208" cy="1437381"/>
              </a:xfrm>
              <a:prstGeom prst="rect">
                <a:avLst/>
              </a:prstGeom>
              <a:blipFill>
                <a:blip r:embed="rId8"/>
                <a:stretch>
                  <a:fillRect/>
                </a:stretch>
              </a:blipFill>
            </p:spPr>
            <p:txBody>
              <a:bodyPr/>
              <a:lstStyle/>
              <a:p>
                <a:r>
                  <a:rPr lang="en-CA">
                    <a:noFill/>
                  </a:rPr>
                  <a:t> </a:t>
                </a:r>
              </a:p>
            </p:txBody>
          </p:sp>
        </mc:Fallback>
      </mc:AlternateContent>
      <p:grpSp>
        <p:nvGrpSpPr>
          <p:cNvPr id="7" name="Group 6">
            <a:extLst>
              <a:ext uri="{FF2B5EF4-FFF2-40B4-BE49-F238E27FC236}">
                <a16:creationId xmlns:a16="http://schemas.microsoft.com/office/drawing/2014/main" id="{BC1A23AE-BF94-4F28-B56D-8A3850A87583}"/>
              </a:ext>
            </a:extLst>
          </p:cNvPr>
          <p:cNvGrpSpPr/>
          <p:nvPr/>
        </p:nvGrpSpPr>
        <p:grpSpPr>
          <a:xfrm>
            <a:off x="914400" y="247650"/>
            <a:ext cx="9867900" cy="2724150"/>
            <a:chOff x="914400" y="247650"/>
            <a:chExt cx="9867900" cy="2724150"/>
          </a:xfrm>
        </p:grpSpPr>
        <p:sp>
          <p:nvSpPr>
            <p:cNvPr id="6" name="Rectangle 5">
              <a:extLst>
                <a:ext uri="{FF2B5EF4-FFF2-40B4-BE49-F238E27FC236}">
                  <a16:creationId xmlns:a16="http://schemas.microsoft.com/office/drawing/2014/main" id="{4FC5405F-70E6-4867-9EF6-B93D681BF25C}"/>
                </a:ext>
              </a:extLst>
            </p:cNvPr>
            <p:cNvSpPr/>
            <p:nvPr/>
          </p:nvSpPr>
          <p:spPr>
            <a:xfrm>
              <a:off x="914400" y="247650"/>
              <a:ext cx="9867900" cy="272415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91B7754F-0665-461B-872A-864876A22835}"/>
                </a:ext>
              </a:extLst>
            </p:cNvPr>
            <p:cNvSpPr/>
            <p:nvPr/>
          </p:nvSpPr>
          <p:spPr>
            <a:xfrm>
              <a:off x="1389888" y="548640"/>
              <a:ext cx="8851392" cy="2011680"/>
            </a:xfrm>
            <a:prstGeom prst="rect">
              <a:avLst/>
            </a:prstGeom>
            <a:solidFill>
              <a:schemeClr val="bg1"/>
            </a:solidFill>
            <a:ln w="381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Simplifying this is easier with </a:t>
              </a:r>
              <a:r>
                <a:rPr lang="en-US" sz="3200" u="sng" dirty="0">
                  <a:solidFill>
                    <a:srgbClr val="FF0000"/>
                  </a:solidFill>
                </a:rPr>
                <a:t>Hyperbolic Geometry</a:t>
              </a:r>
              <a:r>
                <a:rPr lang="en-US" sz="3200" dirty="0">
                  <a:solidFill>
                    <a:schemeClr val="tx1"/>
                  </a:solidFill>
                </a:rPr>
                <a:t>!</a:t>
              </a:r>
            </a:p>
            <a:p>
              <a:pPr algn="ctr"/>
              <a:r>
                <a:rPr lang="en-US" sz="3200" dirty="0">
                  <a:solidFill>
                    <a:schemeClr val="tx1"/>
                  </a:solidFill>
                </a:rPr>
                <a:t>… but we won’t learn that until the next video.</a:t>
              </a:r>
              <a:br>
                <a:rPr lang="en-US" sz="3200" dirty="0">
                  <a:solidFill>
                    <a:schemeClr val="tx1"/>
                  </a:solidFill>
                </a:rPr>
              </a:br>
              <a:endParaRPr lang="en-US" sz="1000" dirty="0">
                <a:solidFill>
                  <a:schemeClr val="tx1"/>
                </a:solidFill>
              </a:endParaRPr>
            </a:p>
            <a:p>
              <a:pPr algn="ctr"/>
              <a:r>
                <a:rPr lang="en-US" sz="4000" dirty="0">
                  <a:solidFill>
                    <a:schemeClr val="tx1"/>
                  </a:solidFill>
                </a:rPr>
                <a:t>Do it brute-force for now</a:t>
              </a:r>
              <a:r>
                <a:rPr lang="en-US" sz="3200" dirty="0">
                  <a:solidFill>
                    <a:schemeClr val="tx1"/>
                  </a:solidFill>
                </a:rPr>
                <a:t>.</a:t>
              </a:r>
              <a:endParaRPr lang="en-CA" sz="3200" dirty="0">
                <a:solidFill>
                  <a:schemeClr val="tx1"/>
                </a:solidFill>
              </a:endParaRPr>
            </a:p>
          </p:txBody>
        </p:sp>
      </p:grpSp>
      <p:sp>
        <p:nvSpPr>
          <p:cNvPr id="8" name="Rectangle 7">
            <a:extLst>
              <a:ext uri="{FF2B5EF4-FFF2-40B4-BE49-F238E27FC236}">
                <a16:creationId xmlns:a16="http://schemas.microsoft.com/office/drawing/2014/main" id="{15F2A8F0-7D34-4362-9049-9B2F9EE26C0E}"/>
              </a:ext>
            </a:extLst>
          </p:cNvPr>
          <p:cNvSpPr/>
          <p:nvPr/>
        </p:nvSpPr>
        <p:spPr>
          <a:xfrm>
            <a:off x="2838450" y="1695450"/>
            <a:ext cx="5772150" cy="742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2885395346"/>
      </p:ext>
    </p:extLst>
  </p:cSld>
  <p:clrMapOvr>
    <a:masterClrMapping/>
  </p:clrMapOvr>
  <mc:AlternateContent xmlns:mc="http://schemas.openxmlformats.org/markup-compatibility/2006" xmlns:p14="http://schemas.microsoft.com/office/powerpoint/2010/main">
    <mc:Choice Requires="p14">
      <p:transition spd="med" p14:dur="700" advTm="15986">
        <p:fade/>
      </p:transition>
    </mc:Choice>
    <mc:Fallback xmlns="">
      <p:transition spd="med" advTm="1598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9DDB6E20-4279-439B-9FD9-88B067EAD16F}"/>
                  </a:ext>
                </a:extLst>
              </p:cNvPr>
              <p:cNvSpPr/>
              <p:nvPr/>
            </p:nvSpPr>
            <p:spPr>
              <a:xfrm>
                <a:off x="1916576" y="0"/>
                <a:ext cx="8452720" cy="162262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5400" i="1">
                              <a:latin typeface="Cambria Math" panose="02040503050406030204" pitchFamily="18" charset="0"/>
                            </a:rPr>
                          </m:ctrlPr>
                        </m:sSubPr>
                        <m:e>
                          <m:r>
                            <a:rPr lang="en-US" sz="5400" i="1">
                              <a:latin typeface="Cambria Math" panose="02040503050406030204" pitchFamily="18" charset="0"/>
                            </a:rPr>
                            <m:t>𝛾</m:t>
                          </m:r>
                        </m:e>
                        <m:sub>
                          <m:r>
                            <a:rPr lang="en-US" sz="5400" i="1">
                              <a:solidFill>
                                <a:srgbClr val="CC9B00"/>
                              </a:solidFill>
                              <a:latin typeface="Cambria Math" panose="02040503050406030204" pitchFamily="18" charset="0"/>
                            </a:rPr>
                            <m:t>𝑢</m:t>
                          </m:r>
                        </m:sub>
                      </m:sSub>
                      <m:sSub>
                        <m:sSubPr>
                          <m:ctrlPr>
                            <a:rPr lang="en-US" sz="5400" i="1">
                              <a:latin typeface="Cambria Math" panose="02040503050406030204" pitchFamily="18" charset="0"/>
                            </a:rPr>
                          </m:ctrlPr>
                        </m:sSubPr>
                        <m:e>
                          <m:r>
                            <a:rPr lang="en-US" sz="5400" i="1">
                              <a:latin typeface="Cambria Math" panose="02040503050406030204" pitchFamily="18" charset="0"/>
                            </a:rPr>
                            <m:t>𝛾</m:t>
                          </m:r>
                        </m:e>
                        <m:sub>
                          <m:r>
                            <a:rPr lang="en-US" sz="5400" i="1">
                              <a:solidFill>
                                <a:srgbClr val="7030A0"/>
                              </a:solidFill>
                              <a:latin typeface="Cambria Math" panose="02040503050406030204" pitchFamily="18" charset="0"/>
                            </a:rPr>
                            <m:t>𝑣</m:t>
                          </m:r>
                        </m:sub>
                      </m:sSub>
                      <m:r>
                        <m:rPr>
                          <m:nor/>
                        </m:rPr>
                        <a:rPr lang="en-US" sz="5400" dirty="0">
                          <a:solidFill>
                            <a:srgbClr val="7030A0"/>
                          </a:solidFill>
                        </a:rPr>
                        <m:t> </m:t>
                      </m:r>
                      <m:d>
                        <m:dPr>
                          <m:begChr m:val="["/>
                          <m:endChr m:val="]"/>
                          <m:ctrlPr>
                            <a:rPr lang="en-US" sz="4400" i="1">
                              <a:latin typeface="Cambria Math" panose="02040503050406030204" pitchFamily="18" charset="0"/>
                            </a:rPr>
                          </m:ctrlPr>
                        </m:dPr>
                        <m:e>
                          <m:m>
                            <m:mPr>
                              <m:mcs>
                                <m:mc>
                                  <m:mcPr>
                                    <m:count m:val="2"/>
                                    <m:mcJc m:val="center"/>
                                  </m:mcPr>
                                </m:mc>
                              </m:mcs>
                              <m:ctrlPr>
                                <a:rPr lang="en-US" sz="4400" i="1">
                                  <a:latin typeface="Cambria Math" panose="02040503050406030204" pitchFamily="18" charset="0"/>
                                </a:rPr>
                              </m:ctrlPr>
                            </m:mPr>
                            <m:mr>
                              <m:e>
                                <m:r>
                                  <m:rPr>
                                    <m:brk m:alnAt="7"/>
                                  </m:rPr>
                                  <a:rPr lang="en-US" sz="4400" i="1">
                                    <a:latin typeface="Cambria Math" panose="02040503050406030204" pitchFamily="18" charset="0"/>
                                  </a:rPr>
                                  <m:t>1</m:t>
                                </m:r>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e>
                                <m:r>
                                  <a:rPr lang="en-US" sz="4400" i="1">
                                    <a:latin typeface="Cambria Math" panose="02040503050406030204" pitchFamily="18" charset="0"/>
                                  </a:rPr>
                                  <m:t>−</m:t>
                                </m:r>
                                <m:d>
                                  <m:dPr>
                                    <m:ctrlPr>
                                      <a:rPr lang="en-US" sz="4400" i="1">
                                        <a:latin typeface="Cambria Math" panose="02040503050406030204" pitchFamily="18" charset="0"/>
                                      </a:rPr>
                                    </m:ctrlPr>
                                  </m:dPr>
                                  <m:e>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r>
                                      <a:rPr lang="en-US" sz="4400" i="1">
                                        <a:latin typeface="Cambria Math" panose="02040503050406030204" pitchFamily="18" charset="0"/>
                                      </a:rPr>
                                      <m:t>+</m:t>
                                    </m:r>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e>
                            </m:mr>
                            <m:mr>
                              <m:e>
                                <m:r>
                                  <a:rPr lang="en-US" sz="4400" i="1">
                                    <a:latin typeface="Cambria Math" panose="02040503050406030204" pitchFamily="18" charset="0"/>
                                  </a:rPr>
                                  <m:t>−</m:t>
                                </m:r>
                                <m:d>
                                  <m:dPr>
                                    <m:ctrlPr>
                                      <a:rPr lang="en-US" sz="4400" i="1">
                                        <a:latin typeface="Cambria Math" panose="02040503050406030204" pitchFamily="18" charset="0"/>
                                      </a:rPr>
                                    </m:ctrlPr>
                                  </m:dPr>
                                  <m:e>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r>
                                      <a:rPr lang="en-US" sz="4400" i="1">
                                        <a:latin typeface="Cambria Math" panose="02040503050406030204" pitchFamily="18" charset="0"/>
                                      </a:rPr>
                                      <m:t>+</m:t>
                                    </m:r>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e>
                              <m:e>
                                <m:r>
                                  <m:rPr>
                                    <m:brk m:alnAt="7"/>
                                  </m:rPr>
                                  <a:rPr lang="en-US" sz="4400" i="1">
                                    <a:latin typeface="Cambria Math" panose="02040503050406030204" pitchFamily="18" charset="0"/>
                                  </a:rPr>
                                  <m:t>1</m:t>
                                </m:r>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mr>
                          </m:m>
                        </m:e>
                      </m:d>
                    </m:oMath>
                  </m:oMathPara>
                </a14:m>
                <a:endParaRPr lang="en-CA" sz="4400" dirty="0"/>
              </a:p>
            </p:txBody>
          </p:sp>
        </mc:Choice>
        <mc:Fallback xmlns="">
          <p:sp>
            <p:nvSpPr>
              <p:cNvPr id="4" name="Rectangle 3">
                <a:extLst>
                  <a:ext uri="{FF2B5EF4-FFF2-40B4-BE49-F238E27FC236}">
                    <a16:creationId xmlns:a16="http://schemas.microsoft.com/office/drawing/2014/main" id="{9DDB6E20-4279-439B-9FD9-88B067EAD16F}"/>
                  </a:ext>
                </a:extLst>
              </p:cNvPr>
              <p:cNvSpPr>
                <a:spLocks noRot="1" noChangeAspect="1" noMove="1" noResize="1" noEditPoints="1" noAdjustHandles="1" noChangeArrowheads="1" noChangeShapeType="1" noTextEdit="1"/>
              </p:cNvSpPr>
              <p:nvPr/>
            </p:nvSpPr>
            <p:spPr>
              <a:xfrm>
                <a:off x="1916576" y="0"/>
                <a:ext cx="8452720" cy="1622624"/>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7767FB9-5A48-4163-994F-3E616794C7A6}"/>
                  </a:ext>
                </a:extLst>
              </p:cNvPr>
              <p:cNvSpPr/>
              <p:nvPr/>
            </p:nvSpPr>
            <p:spPr>
              <a:xfrm>
                <a:off x="581552" y="3224784"/>
                <a:ext cx="11159344" cy="2806025"/>
              </a:xfrm>
              <a:prstGeom prst="rect">
                <a:avLst/>
              </a:prstGeom>
            </p:spPr>
            <p:txBody>
              <a:bodyPr wrap="square">
                <a:spAutoFit/>
              </a:bodyPr>
              <a:lstStyle/>
              <a:p>
                <a14:m>
                  <m:oMath xmlns:m="http://schemas.openxmlformats.org/officeDocument/2006/math">
                    <m:sSub>
                      <m:sSubPr>
                        <m:ctrlPr>
                          <a:rPr lang="en-US" sz="5400" i="1" smtClean="0">
                            <a:latin typeface="Cambria Math" panose="02040503050406030204" pitchFamily="18" charset="0"/>
                          </a:rPr>
                        </m:ctrlPr>
                      </m:sSubPr>
                      <m:e>
                        <m:r>
                          <a:rPr lang="en-US" sz="5400" i="1">
                            <a:latin typeface="Cambria Math" panose="02040503050406030204" pitchFamily="18" charset="0"/>
                          </a:rPr>
                          <m:t>𝛾</m:t>
                        </m:r>
                      </m:e>
                      <m:sub>
                        <m:r>
                          <a:rPr lang="en-US" sz="5400" i="1">
                            <a:solidFill>
                              <a:srgbClr val="CC9B00"/>
                            </a:solidFill>
                            <a:latin typeface="Cambria Math" panose="02040503050406030204" pitchFamily="18" charset="0"/>
                          </a:rPr>
                          <m:t>𝑢</m:t>
                        </m:r>
                      </m:sub>
                    </m:sSub>
                    <m:sSub>
                      <m:sSubPr>
                        <m:ctrlPr>
                          <a:rPr lang="en-US" sz="5400" i="1">
                            <a:latin typeface="Cambria Math" panose="02040503050406030204" pitchFamily="18" charset="0"/>
                          </a:rPr>
                        </m:ctrlPr>
                      </m:sSubPr>
                      <m:e>
                        <m:r>
                          <a:rPr lang="en-US" sz="5400" i="1">
                            <a:latin typeface="Cambria Math" panose="02040503050406030204" pitchFamily="18" charset="0"/>
                          </a:rPr>
                          <m:t>𝛾</m:t>
                        </m:r>
                      </m:e>
                      <m:sub>
                        <m:r>
                          <a:rPr lang="en-US" sz="5400" i="1">
                            <a:solidFill>
                              <a:srgbClr val="7030A0"/>
                            </a:solidFill>
                            <a:latin typeface="Cambria Math" panose="02040503050406030204" pitchFamily="18" charset="0"/>
                          </a:rPr>
                          <m:t>𝑣</m:t>
                        </m:r>
                      </m:sub>
                    </m:sSub>
                    <m:d>
                      <m:dPr>
                        <m:ctrlPr>
                          <a:rPr lang="en-US" sz="5400" b="0" i="1" smtClean="0">
                            <a:solidFill>
                              <a:schemeClr val="tx1"/>
                            </a:solidFill>
                            <a:latin typeface="Cambria Math" panose="02040503050406030204" pitchFamily="18" charset="0"/>
                          </a:rPr>
                        </m:ctrlPr>
                      </m:dPr>
                      <m:e>
                        <m:r>
                          <m:rPr>
                            <m:brk m:alnAt="7"/>
                          </m:rPr>
                          <a:rPr lang="en-US" sz="5400" i="1">
                            <a:latin typeface="Cambria Math" panose="02040503050406030204" pitchFamily="18" charset="0"/>
                          </a:rPr>
                          <m:t>1</m:t>
                        </m:r>
                        <m:r>
                          <a:rPr lang="en-US" sz="5400" i="1">
                            <a:latin typeface="Cambria Math" panose="02040503050406030204" pitchFamily="18" charset="0"/>
                          </a:rPr>
                          <m:t>+</m:t>
                        </m:r>
                        <m:sSub>
                          <m:sSubPr>
                            <m:ctrlPr>
                              <a:rPr lang="en-US" sz="5400" i="1">
                                <a:solidFill>
                                  <a:srgbClr val="CC9B00"/>
                                </a:solidFill>
                                <a:latin typeface="Cambria Math" panose="02040503050406030204" pitchFamily="18" charset="0"/>
                              </a:rPr>
                            </m:ctrlPr>
                          </m:sSubPr>
                          <m:e>
                            <m:r>
                              <a:rPr lang="en-US" sz="5400" i="1">
                                <a:solidFill>
                                  <a:srgbClr val="CC9B00"/>
                                </a:solidFill>
                                <a:latin typeface="Cambria Math" panose="02040503050406030204" pitchFamily="18" charset="0"/>
                              </a:rPr>
                              <m:t>𝛽</m:t>
                            </m:r>
                          </m:e>
                          <m:sub>
                            <m:r>
                              <a:rPr lang="en-US" sz="5400" i="1">
                                <a:solidFill>
                                  <a:srgbClr val="CC9B00"/>
                                </a:solidFill>
                                <a:latin typeface="Cambria Math" panose="02040503050406030204" pitchFamily="18" charset="0"/>
                              </a:rPr>
                              <m:t>𝑢</m:t>
                            </m:r>
                          </m:sub>
                        </m:sSub>
                        <m:sSub>
                          <m:sSubPr>
                            <m:ctrlPr>
                              <a:rPr lang="en-US" sz="5400" i="1">
                                <a:solidFill>
                                  <a:srgbClr val="7030A0"/>
                                </a:solidFill>
                                <a:latin typeface="Cambria Math" panose="02040503050406030204" pitchFamily="18" charset="0"/>
                              </a:rPr>
                            </m:ctrlPr>
                          </m:sSubPr>
                          <m:e>
                            <m:r>
                              <a:rPr lang="en-US" sz="5400" i="1">
                                <a:solidFill>
                                  <a:srgbClr val="7030A0"/>
                                </a:solidFill>
                                <a:latin typeface="Cambria Math" panose="02040503050406030204" pitchFamily="18" charset="0"/>
                              </a:rPr>
                              <m:t>𝛽</m:t>
                            </m:r>
                          </m:e>
                          <m:sub>
                            <m:r>
                              <a:rPr lang="en-US" sz="5400" i="1">
                                <a:solidFill>
                                  <a:srgbClr val="7030A0"/>
                                </a:solidFill>
                                <a:latin typeface="Cambria Math" panose="02040503050406030204" pitchFamily="18" charset="0"/>
                              </a:rPr>
                              <m:t>𝑣</m:t>
                            </m:r>
                          </m:sub>
                        </m:sSub>
                      </m:e>
                    </m:d>
                    <m:d>
                      <m:dPr>
                        <m:begChr m:val="["/>
                        <m:endChr m:val="]"/>
                        <m:ctrlPr>
                          <a:rPr lang="en-US" sz="4400" i="1">
                            <a:latin typeface="Cambria Math" panose="02040503050406030204" pitchFamily="18" charset="0"/>
                          </a:rPr>
                        </m:ctrlPr>
                      </m:dPr>
                      <m:e>
                        <m:m>
                          <m:mPr>
                            <m:mcs>
                              <m:mc>
                                <m:mcPr>
                                  <m:count m:val="2"/>
                                  <m:mcJc m:val="center"/>
                                </m:mcPr>
                              </m:mc>
                            </m:mcs>
                            <m:ctrlPr>
                              <a:rPr lang="en-US" sz="4400" i="1">
                                <a:latin typeface="Cambria Math" panose="02040503050406030204" pitchFamily="18" charset="0"/>
                              </a:rPr>
                            </m:ctrlPr>
                          </m:mPr>
                          <m:mr>
                            <m:e>
                              <m:r>
                                <m:rPr>
                                  <m:brk m:alnAt="7"/>
                                </m:rPr>
                                <a:rPr lang="en-US" sz="4400" b="0" i="1" smtClean="0">
                                  <a:latin typeface="Cambria Math" panose="02040503050406030204" pitchFamily="18" charset="0"/>
                                </a:rPr>
                                <m:t>1</m:t>
                              </m:r>
                            </m:e>
                            <m:e>
                              <m:r>
                                <a:rPr lang="en-US" sz="4400" i="1">
                                  <a:latin typeface="Cambria Math" panose="02040503050406030204" pitchFamily="18" charset="0"/>
                                </a:rPr>
                                <m:t>−</m:t>
                              </m:r>
                              <m:f>
                                <m:fPr>
                                  <m:ctrlPr>
                                    <a:rPr lang="en-US" sz="4400" i="1">
                                      <a:latin typeface="Cambria Math" panose="02040503050406030204" pitchFamily="18" charset="0"/>
                                    </a:rPr>
                                  </m:ctrlPr>
                                </m:fPr>
                                <m:num>
                                  <m:d>
                                    <m:dPr>
                                      <m:ctrlPr>
                                        <a:rPr lang="en-US" sz="4400" i="1">
                                          <a:latin typeface="Cambria Math" panose="02040503050406030204" pitchFamily="18" charset="0"/>
                                        </a:rPr>
                                      </m:ctrlPr>
                                    </m:dPr>
                                    <m:e>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r>
                                        <a:rPr lang="en-US" sz="4400" i="1">
                                          <a:latin typeface="Cambria Math" panose="02040503050406030204" pitchFamily="18" charset="0"/>
                                        </a:rPr>
                                        <m:t>+</m:t>
                                      </m:r>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num>
                                <m:den>
                                  <m:d>
                                    <m:dPr>
                                      <m:ctrlPr>
                                        <a:rPr lang="en-US" sz="4400" i="1">
                                          <a:latin typeface="Cambria Math" panose="02040503050406030204" pitchFamily="18" charset="0"/>
                                        </a:rPr>
                                      </m:ctrlPr>
                                    </m:dPr>
                                    <m:e>
                                      <m:r>
                                        <m:rPr>
                                          <m:brk m:alnAt="7"/>
                                        </m:rPr>
                                        <a:rPr lang="en-US" sz="4400" i="1">
                                          <a:latin typeface="Cambria Math" panose="02040503050406030204" pitchFamily="18" charset="0"/>
                                        </a:rPr>
                                        <m:t>1</m:t>
                                      </m:r>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den>
                              </m:f>
                            </m:e>
                          </m:mr>
                          <m:mr>
                            <m:e>
                              <m:r>
                                <a:rPr lang="en-US" sz="4400" i="1">
                                  <a:latin typeface="Cambria Math" panose="02040503050406030204" pitchFamily="18" charset="0"/>
                                </a:rPr>
                                <m:t>−</m:t>
                              </m:r>
                              <m:f>
                                <m:fPr>
                                  <m:ctrlPr>
                                    <a:rPr lang="en-US" sz="4400" b="0" i="1" smtClean="0">
                                      <a:solidFill>
                                        <a:schemeClr val="tx1"/>
                                      </a:solidFill>
                                      <a:latin typeface="Cambria Math" panose="02040503050406030204" pitchFamily="18" charset="0"/>
                                    </a:rPr>
                                  </m:ctrlPr>
                                </m:fPr>
                                <m:num>
                                  <m:d>
                                    <m:dPr>
                                      <m:ctrlPr>
                                        <a:rPr lang="en-US" sz="4400" i="1">
                                          <a:latin typeface="Cambria Math" panose="02040503050406030204" pitchFamily="18" charset="0"/>
                                        </a:rPr>
                                      </m:ctrlPr>
                                    </m:dPr>
                                    <m:e>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r>
                                        <a:rPr lang="en-US" sz="4400" i="1">
                                          <a:latin typeface="Cambria Math" panose="02040503050406030204" pitchFamily="18" charset="0"/>
                                        </a:rPr>
                                        <m:t>+</m:t>
                                      </m:r>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num>
                                <m:den>
                                  <m:d>
                                    <m:dPr>
                                      <m:ctrlPr>
                                        <a:rPr lang="en-US" sz="4400" i="1">
                                          <a:latin typeface="Cambria Math" panose="02040503050406030204" pitchFamily="18" charset="0"/>
                                        </a:rPr>
                                      </m:ctrlPr>
                                    </m:dPr>
                                    <m:e>
                                      <m:r>
                                        <m:rPr>
                                          <m:brk m:alnAt="7"/>
                                        </m:rPr>
                                        <a:rPr lang="en-US" sz="4400" i="1">
                                          <a:latin typeface="Cambria Math" panose="02040503050406030204" pitchFamily="18" charset="0"/>
                                        </a:rPr>
                                        <m:t>1</m:t>
                                      </m:r>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den>
                              </m:f>
                            </m:e>
                            <m:e>
                              <m:r>
                                <m:rPr>
                                  <m:brk m:alnAt="7"/>
                                </m:rPr>
                                <a:rPr lang="en-US" sz="4400" i="1">
                                  <a:latin typeface="Cambria Math" panose="02040503050406030204" pitchFamily="18" charset="0"/>
                                </a:rPr>
                                <m:t>1</m:t>
                              </m:r>
                            </m:e>
                          </m:mr>
                        </m:m>
                      </m:e>
                    </m:d>
                  </m:oMath>
                </a14:m>
                <a:r>
                  <a:rPr lang="en-CA" sz="4400" dirty="0"/>
                  <a:t> </a:t>
                </a:r>
              </a:p>
            </p:txBody>
          </p:sp>
        </mc:Choice>
        <mc:Fallback xmlns="">
          <p:sp>
            <p:nvSpPr>
              <p:cNvPr id="5" name="Rectangle 4">
                <a:extLst>
                  <a:ext uri="{FF2B5EF4-FFF2-40B4-BE49-F238E27FC236}">
                    <a16:creationId xmlns:a16="http://schemas.microsoft.com/office/drawing/2014/main" id="{17767FB9-5A48-4163-994F-3E616794C7A6}"/>
                  </a:ext>
                </a:extLst>
              </p:cNvPr>
              <p:cNvSpPr>
                <a:spLocks noRot="1" noChangeAspect="1" noMove="1" noResize="1" noEditPoints="1" noAdjustHandles="1" noChangeArrowheads="1" noChangeShapeType="1" noTextEdit="1"/>
              </p:cNvSpPr>
              <p:nvPr/>
            </p:nvSpPr>
            <p:spPr>
              <a:xfrm>
                <a:off x="581552" y="3224784"/>
                <a:ext cx="11159344" cy="2806025"/>
              </a:xfrm>
              <a:prstGeom prst="rect">
                <a:avLst/>
              </a:prstGeom>
              <a:blipFill>
                <a:blip r:embed="rId5"/>
                <a:stretch>
                  <a:fillRect/>
                </a:stretch>
              </a:blipFill>
            </p:spPr>
            <p:txBody>
              <a:bodyPr/>
              <a:lstStyle/>
              <a:p>
                <a:r>
                  <a:rPr lang="en-CA">
                    <a:noFill/>
                  </a:rPr>
                  <a:t> </a:t>
                </a:r>
              </a:p>
            </p:txBody>
          </p:sp>
        </mc:Fallback>
      </mc:AlternateContent>
      <p:grpSp>
        <p:nvGrpSpPr>
          <p:cNvPr id="2" name="Group 1">
            <a:extLst>
              <a:ext uri="{FF2B5EF4-FFF2-40B4-BE49-F238E27FC236}">
                <a16:creationId xmlns:a16="http://schemas.microsoft.com/office/drawing/2014/main" id="{1012B7E5-8DF5-4DCE-89E4-AE8EE5DAA02C}"/>
              </a:ext>
            </a:extLst>
          </p:cNvPr>
          <p:cNvGrpSpPr/>
          <p:nvPr/>
        </p:nvGrpSpPr>
        <p:grpSpPr>
          <a:xfrm>
            <a:off x="2879410" y="1883271"/>
            <a:ext cx="4818883" cy="2119608"/>
            <a:chOff x="2879410" y="1883271"/>
            <a:chExt cx="4818883" cy="2119608"/>
          </a:xfrm>
        </p:grpSpPr>
        <p:grpSp>
          <p:nvGrpSpPr>
            <p:cNvPr id="7" name="Group 6">
              <a:extLst>
                <a:ext uri="{FF2B5EF4-FFF2-40B4-BE49-F238E27FC236}">
                  <a16:creationId xmlns:a16="http://schemas.microsoft.com/office/drawing/2014/main" id="{0D2EF770-7356-42B6-9DA0-319D93AF6F44}"/>
                </a:ext>
              </a:extLst>
            </p:cNvPr>
            <p:cNvGrpSpPr/>
            <p:nvPr/>
          </p:nvGrpSpPr>
          <p:grpSpPr>
            <a:xfrm rot="7433277">
              <a:off x="2991607" y="2342665"/>
              <a:ext cx="2119608" cy="1200819"/>
              <a:chOff x="8486777" y="3567875"/>
              <a:chExt cx="1421828" cy="805507"/>
            </a:xfrm>
          </p:grpSpPr>
          <p:sp>
            <p:nvSpPr>
              <p:cNvPr id="8" name="Freeform: Shape 7">
                <a:extLst>
                  <a:ext uri="{FF2B5EF4-FFF2-40B4-BE49-F238E27FC236}">
                    <a16:creationId xmlns:a16="http://schemas.microsoft.com/office/drawing/2014/main" id="{FC06DD46-0021-4E1D-A860-03DBD5A6D35D}"/>
                  </a:ext>
                </a:extLst>
              </p:cNvPr>
              <p:cNvSpPr/>
              <p:nvPr/>
            </p:nvSpPr>
            <p:spPr>
              <a:xfrm rot="343145">
                <a:off x="8486777" y="3766553"/>
                <a:ext cx="1204913" cy="606829"/>
              </a:xfrm>
              <a:custGeom>
                <a:avLst/>
                <a:gdLst>
                  <a:gd name="connsiteX0" fmla="*/ 0 w 1451428"/>
                  <a:gd name="connsiteY0" fmla="*/ 725714 h 730980"/>
                  <a:gd name="connsiteX1" fmla="*/ 769257 w 1451428"/>
                  <a:gd name="connsiteY1" fmla="*/ 624114 h 730980"/>
                  <a:gd name="connsiteX2" fmla="*/ 1451428 w 1451428"/>
                  <a:gd name="connsiteY2" fmla="*/ 0 h 730980"/>
                </a:gdLst>
                <a:ahLst/>
                <a:cxnLst>
                  <a:cxn ang="0">
                    <a:pos x="connsiteX0" y="connsiteY0"/>
                  </a:cxn>
                  <a:cxn ang="0">
                    <a:pos x="connsiteX1" y="connsiteY1"/>
                  </a:cxn>
                  <a:cxn ang="0">
                    <a:pos x="connsiteX2" y="connsiteY2"/>
                  </a:cxn>
                </a:cxnLst>
                <a:rect l="l" t="t" r="r" b="b"/>
                <a:pathLst>
                  <a:path w="1451428" h="730980">
                    <a:moveTo>
                      <a:pt x="0" y="725714"/>
                    </a:moveTo>
                    <a:cubicBezTo>
                      <a:pt x="263676" y="735390"/>
                      <a:pt x="527352" y="745066"/>
                      <a:pt x="769257" y="624114"/>
                    </a:cubicBezTo>
                    <a:cubicBezTo>
                      <a:pt x="1011162" y="503162"/>
                      <a:pt x="1231295" y="251581"/>
                      <a:pt x="1451428"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Isosceles Triangle 8">
                <a:extLst>
                  <a:ext uri="{FF2B5EF4-FFF2-40B4-BE49-F238E27FC236}">
                    <a16:creationId xmlns:a16="http://schemas.microsoft.com/office/drawing/2014/main" id="{4A021FAB-EB01-4F64-9DD4-5AF1C9E7BC25}"/>
                  </a:ext>
                </a:extLst>
              </p:cNvPr>
              <p:cNvSpPr/>
              <p:nvPr/>
            </p:nvSpPr>
            <p:spPr>
              <a:xfrm rot="2631180">
                <a:off x="9688900" y="3567875"/>
                <a:ext cx="219705" cy="326421"/>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4C6F66A-68A1-486C-9E1D-4D60685CF01C}"/>
                    </a:ext>
                  </a:extLst>
                </p:cNvPr>
                <p:cNvSpPr/>
                <p:nvPr/>
              </p:nvSpPr>
              <p:spPr>
                <a:xfrm>
                  <a:off x="2879410" y="2285526"/>
                  <a:ext cx="4818883" cy="707886"/>
                </a:xfrm>
                <a:prstGeom prst="rect">
                  <a:avLst/>
                </a:prstGeom>
                <a:solidFill>
                  <a:schemeClr val="bg1"/>
                </a:solidFill>
                <a:ln w="38100">
                  <a:solidFill>
                    <a:schemeClr val="tx1"/>
                  </a:solidFill>
                </a:ln>
              </p:spPr>
              <p:txBody>
                <a:bodyPr wrap="none">
                  <a:spAutoFit/>
                </a:bodyPr>
                <a:lstStyle/>
                <a:p>
                  <a:r>
                    <a:rPr lang="en-US" sz="4000" dirty="0"/>
                    <a:t>Factor out </a:t>
                  </a:r>
                  <a14:m>
                    <m:oMath xmlns:m="http://schemas.openxmlformats.org/officeDocument/2006/math">
                      <m:d>
                        <m:dPr>
                          <m:ctrlPr>
                            <a:rPr lang="en-US" sz="4000" i="1">
                              <a:latin typeface="Cambria Math" panose="02040503050406030204" pitchFamily="18" charset="0"/>
                            </a:rPr>
                          </m:ctrlPr>
                        </m:dPr>
                        <m:e>
                          <m:r>
                            <m:rPr>
                              <m:brk m:alnAt="7"/>
                            </m:rPr>
                            <a:rPr lang="en-US" sz="4000" i="1">
                              <a:latin typeface="Cambria Math" panose="02040503050406030204" pitchFamily="18" charset="0"/>
                            </a:rPr>
                            <m:t>1</m:t>
                          </m:r>
                          <m:r>
                            <a:rPr lang="en-US" sz="4000" i="1">
                              <a:latin typeface="Cambria Math" panose="02040503050406030204" pitchFamily="18" charset="0"/>
                            </a:rPr>
                            <m:t>+</m:t>
                          </m:r>
                          <m:sSub>
                            <m:sSubPr>
                              <m:ctrlPr>
                                <a:rPr lang="en-US" sz="4000" i="1">
                                  <a:solidFill>
                                    <a:srgbClr val="CC9B00"/>
                                  </a:solidFill>
                                  <a:latin typeface="Cambria Math" panose="02040503050406030204" pitchFamily="18" charset="0"/>
                                </a:rPr>
                              </m:ctrlPr>
                            </m:sSubPr>
                            <m:e>
                              <m:r>
                                <a:rPr lang="en-US" sz="4000" i="1">
                                  <a:solidFill>
                                    <a:srgbClr val="CC9B00"/>
                                  </a:solidFill>
                                  <a:latin typeface="Cambria Math" panose="02040503050406030204" pitchFamily="18" charset="0"/>
                                </a:rPr>
                                <m:t>𝛽</m:t>
                              </m:r>
                            </m:e>
                            <m:sub>
                              <m:r>
                                <a:rPr lang="en-US" sz="4000" i="1">
                                  <a:solidFill>
                                    <a:srgbClr val="CC9B00"/>
                                  </a:solidFill>
                                  <a:latin typeface="Cambria Math" panose="02040503050406030204" pitchFamily="18" charset="0"/>
                                </a:rPr>
                                <m:t>𝑢</m:t>
                              </m:r>
                            </m:sub>
                          </m:sSub>
                          <m:sSub>
                            <m:sSubPr>
                              <m:ctrlPr>
                                <a:rPr lang="en-US" sz="4000" i="1">
                                  <a:solidFill>
                                    <a:srgbClr val="7030A0"/>
                                  </a:solidFill>
                                  <a:latin typeface="Cambria Math" panose="02040503050406030204" pitchFamily="18" charset="0"/>
                                </a:rPr>
                              </m:ctrlPr>
                            </m:sSubPr>
                            <m:e>
                              <m:r>
                                <a:rPr lang="en-US" sz="4000" i="1">
                                  <a:solidFill>
                                    <a:srgbClr val="7030A0"/>
                                  </a:solidFill>
                                  <a:latin typeface="Cambria Math" panose="02040503050406030204" pitchFamily="18" charset="0"/>
                                </a:rPr>
                                <m:t>𝛽</m:t>
                              </m:r>
                            </m:e>
                            <m:sub>
                              <m:r>
                                <a:rPr lang="en-US" sz="4000" i="1">
                                  <a:solidFill>
                                    <a:srgbClr val="7030A0"/>
                                  </a:solidFill>
                                  <a:latin typeface="Cambria Math" panose="02040503050406030204" pitchFamily="18" charset="0"/>
                                </a:rPr>
                                <m:t>𝑣</m:t>
                              </m:r>
                            </m:sub>
                          </m:sSub>
                        </m:e>
                      </m:d>
                    </m:oMath>
                  </a14:m>
                  <a:endParaRPr lang="en-CA" sz="4000" dirty="0"/>
                </a:p>
              </p:txBody>
            </p:sp>
          </mc:Choice>
          <mc:Fallback xmlns="">
            <p:sp>
              <p:nvSpPr>
                <p:cNvPr id="6" name="Rectangle 5">
                  <a:extLst>
                    <a:ext uri="{FF2B5EF4-FFF2-40B4-BE49-F238E27FC236}">
                      <a16:creationId xmlns:a16="http://schemas.microsoft.com/office/drawing/2014/main" id="{D4C6F66A-68A1-486C-9E1D-4D60685CF01C}"/>
                    </a:ext>
                  </a:extLst>
                </p:cNvPr>
                <p:cNvSpPr>
                  <a:spLocks noRot="1" noChangeAspect="1" noMove="1" noResize="1" noEditPoints="1" noAdjustHandles="1" noChangeArrowheads="1" noChangeShapeType="1" noTextEdit="1"/>
                </p:cNvSpPr>
                <p:nvPr/>
              </p:nvSpPr>
              <p:spPr>
                <a:xfrm>
                  <a:off x="2879410" y="2285526"/>
                  <a:ext cx="4818883" cy="707886"/>
                </a:xfrm>
                <a:prstGeom prst="rect">
                  <a:avLst/>
                </a:prstGeom>
                <a:blipFill>
                  <a:blip r:embed="rId6"/>
                  <a:stretch>
                    <a:fillRect l="-4015" t="-12295" b="-31967"/>
                  </a:stretch>
                </a:blipFill>
                <a:ln w="38100">
                  <a:solidFill>
                    <a:schemeClr val="tx1"/>
                  </a:solidFill>
                </a:ln>
              </p:spPr>
              <p:txBody>
                <a:bodyPr/>
                <a:lstStyle/>
                <a:p>
                  <a:r>
                    <a:rPr lang="en-CA">
                      <a:noFill/>
                    </a:rPr>
                    <a:t> </a:t>
                  </a:r>
                </a:p>
              </p:txBody>
            </p:sp>
          </mc:Fallback>
        </mc:AlternateContent>
      </p:grpSp>
      <mc:AlternateContent xmlns:mc="http://schemas.openxmlformats.org/markup-compatibility/2006" xmlns:p14="http://schemas.microsoft.com/office/powerpoint/2010/main" xmlns:iact="http://schemas.microsoft.com/office/powerpoint/2014/inkAction">
        <mc:Choice Requires="p14 iact">
          <p:contentPart p14:bwMode="auto" r:id="rId7">
            <p14:nvContentPartPr>
              <p14:cNvPr id="11" name="Ink 10">
                <a:extLst>
                  <a:ext uri="{FF2B5EF4-FFF2-40B4-BE49-F238E27FC236}">
                    <a16:creationId xmlns:a16="http://schemas.microsoft.com/office/drawing/2014/main" id="{C1A595F9-CCA0-4705-B55F-B4C94D81154D}"/>
                  </a:ext>
                </a:extLst>
              </p14:cNvPr>
              <p14:cNvContentPartPr/>
              <p14:nvPr>
                <p:extLst>
                  <p:ext uri="{42D2F446-02D8-4167-A562-619A0277C38B}">
                    <p15:isNarration xmlns:p15="http://schemas.microsoft.com/office/powerpoint/2012/main" val="1"/>
                  </p:ext>
                </p:extLst>
              </p14:nvPr>
            </p14:nvContentPartPr>
            <p14:xfrm>
              <a:off x="249120" y="21960"/>
              <a:ext cx="10857600" cy="6280920"/>
            </p14:xfrm>
          </p:contentPart>
        </mc:Choice>
        <mc:Fallback xmlns="">
          <p:pic>
            <p:nvPicPr>
              <p:cNvPr id="11" name="Ink 10">
                <a:extLst>
                  <a:ext uri="{FF2B5EF4-FFF2-40B4-BE49-F238E27FC236}">
                    <a16:creationId xmlns:a16="http://schemas.microsoft.com/office/drawing/2014/main" id="{C1A595F9-CCA0-4705-B55F-B4C94D81154D}"/>
                  </a:ext>
                </a:extLst>
              </p:cNvPr>
              <p:cNvPicPr>
                <a:picLocks noGrp="1" noRot="1" noChangeAspect="1" noMove="1" noResize="1" noEditPoints="1" noAdjustHandles="1" noChangeArrowheads="1" noChangeShapeType="1"/>
              </p:cNvPicPr>
              <p:nvPr/>
            </p:nvPicPr>
            <p:blipFill>
              <a:blip r:embed="rId8"/>
              <a:stretch>
                <a:fillRect/>
              </a:stretch>
            </p:blipFill>
            <p:spPr>
              <a:xfrm>
                <a:off x="239760" y="12600"/>
                <a:ext cx="10876320" cy="6299640"/>
              </a:xfrm>
              <a:prstGeom prst="rect">
                <a:avLst/>
              </a:prstGeom>
            </p:spPr>
          </p:pic>
        </mc:Fallback>
      </mc:AlternateContent>
    </p:spTree>
    <p:custDataLst>
      <p:tags r:id="rId1"/>
    </p:custDataLst>
    <p:extLst>
      <p:ext uri="{BB962C8B-B14F-4D97-AF65-F5344CB8AC3E}">
        <p14:creationId xmlns:p14="http://schemas.microsoft.com/office/powerpoint/2010/main" val="2829595224"/>
      </p:ext>
    </p:extLst>
  </p:cSld>
  <p:clrMapOvr>
    <a:masterClrMapping/>
  </p:clrMapOvr>
  <mc:AlternateContent xmlns:mc="http://schemas.openxmlformats.org/markup-compatibility/2006" xmlns:p14="http://schemas.microsoft.com/office/powerpoint/2010/main">
    <mc:Choice Requires="p14">
      <p:transition spd="slow" p14:dur="2000" advTm="36556"/>
    </mc:Choice>
    <mc:Fallback xmlns="">
      <p:transition spd="slow" advTm="365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md type="call" cmd="playFrom(0.0)">
                                      <p:cBhvr>
                                        <p:cTn id="7" dur="1" fill="hold"/>
                                        <p:tgtEl>
                                          <p:spTgt spid="11"/>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BB38C4-C46A-4399-9AAE-71DCCFACB40C}"/>
              </a:ext>
            </a:extLst>
          </p:cNvPr>
          <p:cNvPicPr>
            <a:picLocks noChangeAspect="1"/>
          </p:cNvPicPr>
          <p:nvPr/>
        </p:nvPicPr>
        <p:blipFill>
          <a:blip r:embed="rId4"/>
          <a:stretch>
            <a:fillRect/>
          </a:stretch>
        </p:blipFill>
        <p:spPr>
          <a:xfrm>
            <a:off x="-332822" y="-155298"/>
            <a:ext cx="12524822" cy="7013298"/>
          </a:xfrm>
          <a:prstGeom prst="rect">
            <a:avLst/>
          </a:prstGeom>
        </p:spPr>
      </p:pic>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cxnSp>
        <p:nvCxnSpPr>
          <p:cNvPr id="8" name="Straight Connector 7">
            <a:extLst>
              <a:ext uri="{FF2B5EF4-FFF2-40B4-BE49-F238E27FC236}">
                <a16:creationId xmlns:a16="http://schemas.microsoft.com/office/drawing/2014/main" id="{E01B166C-A065-4009-AA42-88244087FBB6}"/>
              </a:ext>
            </a:extLst>
          </p:cNvPr>
          <p:cNvCxnSpPr>
            <a:cxnSpLocks/>
          </p:cNvCxnSpPr>
          <p:nvPr/>
        </p:nvCxnSpPr>
        <p:spPr>
          <a:xfrm flipV="1">
            <a:off x="1195465" y="267935"/>
            <a:ext cx="0" cy="6000159"/>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27789165-8E19-48B7-8FD9-0A3E9AF548A7}"/>
              </a:ext>
            </a:extLst>
          </p:cNvPr>
          <p:cNvGrpSpPr/>
          <p:nvPr/>
        </p:nvGrpSpPr>
        <p:grpSpPr>
          <a:xfrm>
            <a:off x="9208488" y="5355673"/>
            <a:ext cx="2648474" cy="776913"/>
            <a:chOff x="9772126" y="4492568"/>
            <a:chExt cx="2648474" cy="776913"/>
          </a:xfrm>
        </p:grpSpPr>
        <p:cxnSp>
          <p:nvCxnSpPr>
            <p:cNvPr id="41" name="Straight Arrow Connector 40">
              <a:extLst>
                <a:ext uri="{FF2B5EF4-FFF2-40B4-BE49-F238E27FC236}">
                  <a16:creationId xmlns:a16="http://schemas.microsoft.com/office/drawing/2014/main" id="{98A7BAEA-247B-4E68-9975-74D46102B5CB}"/>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42" name="Subtitle 2">
                  <a:extLst>
                    <a:ext uri="{FF2B5EF4-FFF2-40B4-BE49-F238E27FC236}">
                      <a16:creationId xmlns:a16="http://schemas.microsoft.com/office/drawing/2014/main" id="{62585713-9C74-44BE-9146-041B397E7C83}"/>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42" name="Subtitle 2">
                  <a:extLst>
                    <a:ext uri="{FF2B5EF4-FFF2-40B4-BE49-F238E27FC236}">
                      <a16:creationId xmlns:a16="http://schemas.microsoft.com/office/drawing/2014/main" id="{62585713-9C74-44BE-9146-041B397E7C83}"/>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5"/>
                  <a:stretch>
                    <a:fillRect l="-922" t="-22047" b="-16535"/>
                  </a:stretch>
                </a:blipFill>
              </p:spPr>
              <p:txBody>
                <a:bodyPr/>
                <a:lstStyle/>
                <a:p>
                  <a:r>
                    <a:rPr lang="en-CA">
                      <a:noFill/>
                    </a:rPr>
                    <a:t> </a:t>
                  </a:r>
                </a:p>
              </p:txBody>
            </p:sp>
          </mc:Fallback>
        </mc:AlternateContent>
      </p:grpSp>
      <p:grpSp>
        <p:nvGrpSpPr>
          <p:cNvPr id="43" name="Group 42">
            <a:extLst>
              <a:ext uri="{FF2B5EF4-FFF2-40B4-BE49-F238E27FC236}">
                <a16:creationId xmlns:a16="http://schemas.microsoft.com/office/drawing/2014/main" id="{1CB825CB-845E-433E-9A95-3400581F1841}"/>
              </a:ext>
            </a:extLst>
          </p:cNvPr>
          <p:cNvGrpSpPr/>
          <p:nvPr/>
        </p:nvGrpSpPr>
        <p:grpSpPr>
          <a:xfrm>
            <a:off x="1829356" y="0"/>
            <a:ext cx="1771502" cy="1538589"/>
            <a:chOff x="4591050" y="861711"/>
            <a:chExt cx="1771502" cy="1538589"/>
          </a:xfrm>
        </p:grpSpPr>
        <p:cxnSp>
          <p:nvCxnSpPr>
            <p:cNvPr id="44" name="Straight Arrow Connector 43">
              <a:extLst>
                <a:ext uri="{FF2B5EF4-FFF2-40B4-BE49-F238E27FC236}">
                  <a16:creationId xmlns:a16="http://schemas.microsoft.com/office/drawing/2014/main" id="{616B4D79-9EDC-4973-A132-8E46479D0777}"/>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45" name="Subtitle 2">
                  <a:extLst>
                    <a:ext uri="{FF2B5EF4-FFF2-40B4-BE49-F238E27FC236}">
                      <a16:creationId xmlns:a16="http://schemas.microsoft.com/office/drawing/2014/main" id="{F512865F-2CA1-4FEF-B12D-EE8A6A729CF7}"/>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45" name="Subtitle 2">
                  <a:extLst>
                    <a:ext uri="{FF2B5EF4-FFF2-40B4-BE49-F238E27FC236}">
                      <a16:creationId xmlns:a16="http://schemas.microsoft.com/office/drawing/2014/main" id="{F512865F-2CA1-4FEF-B12D-EE8A6A729CF7}"/>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6"/>
                  <a:stretch>
                    <a:fillRect l="-7836" t="-22581" b="-19355"/>
                  </a:stretch>
                </a:blipFill>
              </p:spPr>
              <p:txBody>
                <a:bodyPr/>
                <a:lstStyle/>
                <a:p>
                  <a:r>
                    <a:rPr lang="en-CA">
                      <a:noFill/>
                    </a:rPr>
                    <a:t> </a:t>
                  </a:r>
                </a:p>
              </p:txBody>
            </p:sp>
          </mc:Fallback>
        </mc:AlternateContent>
      </p:grpSp>
      <p:pic>
        <p:nvPicPr>
          <p:cNvPr id="9" name="Picture 2">
            <a:extLst>
              <a:ext uri="{FF2B5EF4-FFF2-40B4-BE49-F238E27FC236}">
                <a16:creationId xmlns:a16="http://schemas.microsoft.com/office/drawing/2014/main" id="{64AB1A2E-31A3-4F75-BF76-384B87A4D2B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095" t="10139" b="5438"/>
          <a:stretch/>
        </p:blipFill>
        <p:spPr bwMode="auto">
          <a:xfrm>
            <a:off x="565443" y="4603966"/>
            <a:ext cx="1241209" cy="170014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9450512"/>
      </p:ext>
    </p:extLst>
  </p:cSld>
  <p:clrMapOvr>
    <a:masterClrMapping/>
  </p:clrMapOvr>
  <mc:AlternateContent xmlns:mc="http://schemas.openxmlformats.org/markup-compatibility/2006" xmlns:p14="http://schemas.microsoft.com/office/powerpoint/2010/main">
    <mc:Choice Requires="p14">
      <p:transition spd="slow" p14:dur="2000" advTm="5192"/>
    </mc:Choice>
    <mc:Fallback xmlns="">
      <p:transition spd="slow" advTm="51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nodeType="clickEffect">
                                  <p:stCondLst>
                                    <p:cond delay="0"/>
                                  </p:stCondLst>
                                  <p:childTnLst>
                                    <p:animMotion origin="layout" path="M 4.375E-6 1.11111E-6 L 4.375E-6 -0.68403 " pathEditMode="relative" rAng="0" ptsTypes="AA">
                                      <p:cBhvr>
                                        <p:cTn id="6" dur="3000" fill="hold"/>
                                        <p:tgtEl>
                                          <p:spTgt spid="9"/>
                                        </p:tgtEl>
                                        <p:attrNameLst>
                                          <p:attrName>ppt_x</p:attrName>
                                          <p:attrName>ppt_y</p:attrName>
                                        </p:attrNameLst>
                                      </p:cBhvr>
                                      <p:rCtr x="0" y="-34213"/>
                                    </p:animMotion>
                                  </p:childTnLst>
                                </p:cTn>
                              </p:par>
                              <p:par>
                                <p:cTn id="7" presetID="22" presetClass="entr" presetSubtype="4"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wipe(down)">
                                      <p:cBhvr>
                                        <p:cTn id="9" dur="3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F7BB499-6080-4F67-98F6-2E3C819A3691}"/>
                  </a:ext>
                </a:extLst>
              </p:cNvPr>
              <p:cNvSpPr/>
              <p:nvPr/>
            </p:nvSpPr>
            <p:spPr>
              <a:xfrm>
                <a:off x="2520080" y="170688"/>
                <a:ext cx="4685392" cy="92333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5400" i="1" smtClean="0">
                              <a:latin typeface="Cambria Math" panose="02040503050406030204" pitchFamily="18" charset="0"/>
                            </a:rPr>
                          </m:ctrlPr>
                        </m:sSubPr>
                        <m:e>
                          <m:r>
                            <a:rPr lang="en-US" sz="5400" i="1">
                              <a:latin typeface="Cambria Math" panose="02040503050406030204" pitchFamily="18" charset="0"/>
                            </a:rPr>
                            <m:t>𝛾</m:t>
                          </m:r>
                        </m:e>
                        <m:sub>
                          <m:r>
                            <a:rPr lang="en-US" sz="5400" i="1">
                              <a:solidFill>
                                <a:srgbClr val="CC9B00"/>
                              </a:solidFill>
                              <a:latin typeface="Cambria Math" panose="02040503050406030204" pitchFamily="18" charset="0"/>
                            </a:rPr>
                            <m:t>𝑢</m:t>
                          </m:r>
                        </m:sub>
                      </m:sSub>
                      <m:sSub>
                        <m:sSubPr>
                          <m:ctrlPr>
                            <a:rPr lang="en-US" sz="5400" i="1">
                              <a:latin typeface="Cambria Math" panose="02040503050406030204" pitchFamily="18" charset="0"/>
                            </a:rPr>
                          </m:ctrlPr>
                        </m:sSubPr>
                        <m:e>
                          <m:r>
                            <a:rPr lang="en-US" sz="5400" i="1">
                              <a:latin typeface="Cambria Math" panose="02040503050406030204" pitchFamily="18" charset="0"/>
                            </a:rPr>
                            <m:t>𝛾</m:t>
                          </m:r>
                        </m:e>
                        <m:sub>
                          <m:r>
                            <a:rPr lang="en-US" sz="5400" i="1">
                              <a:solidFill>
                                <a:srgbClr val="7030A0"/>
                              </a:solidFill>
                              <a:latin typeface="Cambria Math" panose="02040503050406030204" pitchFamily="18" charset="0"/>
                            </a:rPr>
                            <m:t>𝑣</m:t>
                          </m:r>
                        </m:sub>
                      </m:sSub>
                      <m:d>
                        <m:dPr>
                          <m:ctrlPr>
                            <a:rPr lang="en-US" sz="5400" b="0" i="1" smtClean="0">
                              <a:solidFill>
                                <a:schemeClr val="tx1"/>
                              </a:solidFill>
                              <a:latin typeface="Cambria Math" panose="02040503050406030204" pitchFamily="18" charset="0"/>
                            </a:rPr>
                          </m:ctrlPr>
                        </m:dPr>
                        <m:e>
                          <m:r>
                            <m:rPr>
                              <m:brk m:alnAt="7"/>
                            </m:rPr>
                            <a:rPr lang="en-US" sz="5400" i="1">
                              <a:latin typeface="Cambria Math" panose="02040503050406030204" pitchFamily="18" charset="0"/>
                            </a:rPr>
                            <m:t>1</m:t>
                          </m:r>
                          <m:r>
                            <a:rPr lang="en-US" sz="5400" i="1">
                              <a:latin typeface="Cambria Math" panose="02040503050406030204" pitchFamily="18" charset="0"/>
                            </a:rPr>
                            <m:t>+</m:t>
                          </m:r>
                          <m:sSub>
                            <m:sSubPr>
                              <m:ctrlPr>
                                <a:rPr lang="en-US" sz="5400" i="1">
                                  <a:solidFill>
                                    <a:srgbClr val="CC9B00"/>
                                  </a:solidFill>
                                  <a:latin typeface="Cambria Math" panose="02040503050406030204" pitchFamily="18" charset="0"/>
                                </a:rPr>
                              </m:ctrlPr>
                            </m:sSubPr>
                            <m:e>
                              <m:r>
                                <a:rPr lang="en-US" sz="5400" i="1">
                                  <a:solidFill>
                                    <a:srgbClr val="CC9B00"/>
                                  </a:solidFill>
                                  <a:latin typeface="Cambria Math" panose="02040503050406030204" pitchFamily="18" charset="0"/>
                                </a:rPr>
                                <m:t>𝛽</m:t>
                              </m:r>
                            </m:e>
                            <m:sub>
                              <m:r>
                                <a:rPr lang="en-US" sz="5400" i="1">
                                  <a:solidFill>
                                    <a:srgbClr val="CC9B00"/>
                                  </a:solidFill>
                                  <a:latin typeface="Cambria Math" panose="02040503050406030204" pitchFamily="18" charset="0"/>
                                </a:rPr>
                                <m:t>𝑢</m:t>
                              </m:r>
                            </m:sub>
                          </m:sSub>
                          <m:sSub>
                            <m:sSubPr>
                              <m:ctrlPr>
                                <a:rPr lang="en-US" sz="5400" i="1">
                                  <a:solidFill>
                                    <a:srgbClr val="7030A0"/>
                                  </a:solidFill>
                                  <a:latin typeface="Cambria Math" panose="02040503050406030204" pitchFamily="18" charset="0"/>
                                </a:rPr>
                              </m:ctrlPr>
                            </m:sSubPr>
                            <m:e>
                              <m:r>
                                <a:rPr lang="en-US" sz="5400" i="1">
                                  <a:solidFill>
                                    <a:srgbClr val="7030A0"/>
                                  </a:solidFill>
                                  <a:latin typeface="Cambria Math" panose="02040503050406030204" pitchFamily="18" charset="0"/>
                                </a:rPr>
                                <m:t>𝛽</m:t>
                              </m:r>
                            </m:e>
                            <m:sub>
                              <m:r>
                                <a:rPr lang="en-US" sz="5400" i="1">
                                  <a:solidFill>
                                    <a:srgbClr val="7030A0"/>
                                  </a:solidFill>
                                  <a:latin typeface="Cambria Math" panose="02040503050406030204" pitchFamily="18" charset="0"/>
                                </a:rPr>
                                <m:t>𝑣</m:t>
                              </m:r>
                            </m:sub>
                          </m:sSub>
                        </m:e>
                      </m:d>
                    </m:oMath>
                  </m:oMathPara>
                </a14:m>
                <a:endParaRPr lang="en-CA" sz="4400" dirty="0"/>
              </a:p>
            </p:txBody>
          </p:sp>
        </mc:Choice>
        <mc:Fallback xmlns="">
          <p:sp>
            <p:nvSpPr>
              <p:cNvPr id="4" name="Rectangle 3">
                <a:extLst>
                  <a:ext uri="{FF2B5EF4-FFF2-40B4-BE49-F238E27FC236}">
                    <a16:creationId xmlns:a16="http://schemas.microsoft.com/office/drawing/2014/main" id="{AF7BB499-6080-4F67-98F6-2E3C819A3691}"/>
                  </a:ext>
                </a:extLst>
              </p:cNvPr>
              <p:cNvSpPr>
                <a:spLocks noRot="1" noChangeAspect="1" noMove="1" noResize="1" noEditPoints="1" noAdjustHandles="1" noChangeArrowheads="1" noChangeShapeType="1" noTextEdit="1"/>
              </p:cNvSpPr>
              <p:nvPr/>
            </p:nvSpPr>
            <p:spPr>
              <a:xfrm>
                <a:off x="2520080" y="170688"/>
                <a:ext cx="4685392" cy="923330"/>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2C8B3BE-37EC-4AD2-AD53-B13F7CE42438}"/>
                  </a:ext>
                </a:extLst>
              </p:cNvPr>
              <p:cNvSpPr/>
              <p:nvPr/>
            </p:nvSpPr>
            <p:spPr>
              <a:xfrm>
                <a:off x="971696" y="1255776"/>
                <a:ext cx="8958688" cy="15072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1</m:t>
                          </m:r>
                        </m:num>
                        <m:den>
                          <m:rad>
                            <m:radPr>
                              <m:degHide m:val="on"/>
                              <m:ctrlPr>
                                <a:rPr lang="en-US" sz="4000" b="0" i="1" smtClean="0">
                                  <a:latin typeface="Cambria Math" panose="02040503050406030204" pitchFamily="18" charset="0"/>
                                </a:rPr>
                              </m:ctrlPr>
                            </m:radPr>
                            <m:deg/>
                            <m:e>
                              <m:r>
                                <a:rPr lang="en-US" sz="4000" b="0" i="1" smtClean="0">
                                  <a:latin typeface="Cambria Math" panose="02040503050406030204" pitchFamily="18" charset="0"/>
                                </a:rPr>
                                <m:t>1−</m:t>
                              </m:r>
                              <m:sSubSup>
                                <m:sSubSupPr>
                                  <m:ctrlPr>
                                    <a:rPr lang="en-US" sz="4000" b="0" i="1" smtClean="0">
                                      <a:solidFill>
                                        <a:srgbClr val="CC9B00"/>
                                      </a:solidFill>
                                      <a:latin typeface="Cambria Math" panose="02040503050406030204" pitchFamily="18" charset="0"/>
                                    </a:rPr>
                                  </m:ctrlPr>
                                </m:sSubSupPr>
                                <m:e>
                                  <m:r>
                                    <a:rPr lang="en-US" sz="4000" i="1">
                                      <a:solidFill>
                                        <a:srgbClr val="CC9B00"/>
                                      </a:solidFill>
                                      <a:latin typeface="Cambria Math" panose="02040503050406030204" pitchFamily="18" charset="0"/>
                                    </a:rPr>
                                    <m:t>𝛽</m:t>
                                  </m:r>
                                </m:e>
                                <m:sub>
                                  <m:r>
                                    <a:rPr lang="en-US" sz="4000" i="1">
                                      <a:solidFill>
                                        <a:srgbClr val="CC9B00"/>
                                      </a:solidFill>
                                      <a:latin typeface="Cambria Math" panose="02040503050406030204" pitchFamily="18" charset="0"/>
                                    </a:rPr>
                                    <m:t>𝑢</m:t>
                                  </m:r>
                                </m:sub>
                                <m:sup>
                                  <m:r>
                                    <a:rPr lang="en-US" sz="4000" b="0" i="1" smtClean="0">
                                      <a:latin typeface="Cambria Math" panose="02040503050406030204" pitchFamily="18" charset="0"/>
                                    </a:rPr>
                                    <m:t>2</m:t>
                                  </m:r>
                                </m:sup>
                              </m:sSubSup>
                            </m:e>
                          </m:rad>
                        </m:den>
                      </m:f>
                      <m:f>
                        <m:fPr>
                          <m:ctrlPr>
                            <a:rPr lang="en-US" sz="4000" i="1">
                              <a:latin typeface="Cambria Math" panose="02040503050406030204" pitchFamily="18" charset="0"/>
                            </a:rPr>
                          </m:ctrlPr>
                        </m:fPr>
                        <m:num>
                          <m:r>
                            <a:rPr lang="en-US" sz="4000" i="1">
                              <a:latin typeface="Cambria Math" panose="02040503050406030204" pitchFamily="18" charset="0"/>
                            </a:rPr>
                            <m:t>1</m:t>
                          </m:r>
                        </m:num>
                        <m:den>
                          <m:rad>
                            <m:radPr>
                              <m:degHide m:val="on"/>
                              <m:ctrlPr>
                                <a:rPr lang="en-US" sz="4000" i="1">
                                  <a:latin typeface="Cambria Math" panose="02040503050406030204" pitchFamily="18" charset="0"/>
                                </a:rPr>
                              </m:ctrlPr>
                            </m:radPr>
                            <m:deg/>
                            <m:e>
                              <m:r>
                                <a:rPr lang="en-US" sz="4000" i="1">
                                  <a:latin typeface="Cambria Math" panose="02040503050406030204" pitchFamily="18" charset="0"/>
                                </a:rPr>
                                <m:t>1−</m:t>
                              </m:r>
                              <m:sSubSup>
                                <m:sSubSupPr>
                                  <m:ctrlPr>
                                    <a:rPr lang="en-US" sz="4000" b="0" i="1" smtClean="0">
                                      <a:solidFill>
                                        <a:srgbClr val="7030A0"/>
                                      </a:solidFill>
                                      <a:latin typeface="Cambria Math" panose="02040503050406030204" pitchFamily="18" charset="0"/>
                                    </a:rPr>
                                  </m:ctrlPr>
                                </m:sSubSupPr>
                                <m:e>
                                  <m:r>
                                    <a:rPr lang="en-US" sz="4000" i="1">
                                      <a:solidFill>
                                        <a:srgbClr val="7030A0"/>
                                      </a:solidFill>
                                      <a:latin typeface="Cambria Math" panose="02040503050406030204" pitchFamily="18" charset="0"/>
                                    </a:rPr>
                                    <m:t>𝛽</m:t>
                                  </m:r>
                                </m:e>
                                <m:sub>
                                  <m:r>
                                    <a:rPr lang="en-US" sz="4000" i="1">
                                      <a:solidFill>
                                        <a:srgbClr val="7030A0"/>
                                      </a:solidFill>
                                      <a:latin typeface="Cambria Math" panose="02040503050406030204" pitchFamily="18" charset="0"/>
                                    </a:rPr>
                                    <m:t>𝑣</m:t>
                                  </m:r>
                                </m:sub>
                                <m:sup>
                                  <m:r>
                                    <a:rPr lang="en-US" sz="4000" b="0" i="1" smtClean="0">
                                      <a:solidFill>
                                        <a:schemeClr val="tx1"/>
                                      </a:solidFill>
                                      <a:latin typeface="Cambria Math" panose="02040503050406030204" pitchFamily="18" charset="0"/>
                                    </a:rPr>
                                    <m:t>2</m:t>
                                  </m:r>
                                </m:sup>
                              </m:sSubSup>
                            </m:e>
                          </m:rad>
                        </m:den>
                      </m:f>
                      <m:d>
                        <m:dPr>
                          <m:ctrlPr>
                            <a:rPr lang="en-US" sz="4000" b="0" i="1" smtClean="0">
                              <a:solidFill>
                                <a:schemeClr val="tx1"/>
                              </a:solidFill>
                              <a:latin typeface="Cambria Math" panose="02040503050406030204" pitchFamily="18" charset="0"/>
                            </a:rPr>
                          </m:ctrlPr>
                        </m:dPr>
                        <m:e>
                          <m:r>
                            <m:rPr>
                              <m:brk m:alnAt="7"/>
                            </m:rPr>
                            <a:rPr lang="en-US" sz="4000" i="1">
                              <a:latin typeface="Cambria Math" panose="02040503050406030204" pitchFamily="18" charset="0"/>
                            </a:rPr>
                            <m:t>1</m:t>
                          </m:r>
                          <m:r>
                            <a:rPr lang="en-US" sz="4000" i="1">
                              <a:latin typeface="Cambria Math" panose="02040503050406030204" pitchFamily="18" charset="0"/>
                            </a:rPr>
                            <m:t>+</m:t>
                          </m:r>
                          <m:sSub>
                            <m:sSubPr>
                              <m:ctrlPr>
                                <a:rPr lang="en-US" sz="4000" i="1">
                                  <a:solidFill>
                                    <a:srgbClr val="CC9B00"/>
                                  </a:solidFill>
                                  <a:latin typeface="Cambria Math" panose="02040503050406030204" pitchFamily="18" charset="0"/>
                                </a:rPr>
                              </m:ctrlPr>
                            </m:sSubPr>
                            <m:e>
                              <m:r>
                                <a:rPr lang="en-US" sz="4000" i="1">
                                  <a:solidFill>
                                    <a:srgbClr val="CC9B00"/>
                                  </a:solidFill>
                                  <a:latin typeface="Cambria Math" panose="02040503050406030204" pitchFamily="18" charset="0"/>
                                </a:rPr>
                                <m:t>𝛽</m:t>
                              </m:r>
                            </m:e>
                            <m:sub>
                              <m:r>
                                <a:rPr lang="en-US" sz="4000" i="1">
                                  <a:solidFill>
                                    <a:srgbClr val="CC9B00"/>
                                  </a:solidFill>
                                  <a:latin typeface="Cambria Math" panose="02040503050406030204" pitchFamily="18" charset="0"/>
                                </a:rPr>
                                <m:t>𝑢</m:t>
                              </m:r>
                            </m:sub>
                          </m:sSub>
                          <m:sSub>
                            <m:sSubPr>
                              <m:ctrlPr>
                                <a:rPr lang="en-US" sz="4000" i="1">
                                  <a:solidFill>
                                    <a:srgbClr val="7030A0"/>
                                  </a:solidFill>
                                  <a:latin typeface="Cambria Math" panose="02040503050406030204" pitchFamily="18" charset="0"/>
                                </a:rPr>
                              </m:ctrlPr>
                            </m:sSubPr>
                            <m:e>
                              <m:r>
                                <a:rPr lang="en-US" sz="4000" i="1">
                                  <a:solidFill>
                                    <a:srgbClr val="7030A0"/>
                                  </a:solidFill>
                                  <a:latin typeface="Cambria Math" panose="02040503050406030204" pitchFamily="18" charset="0"/>
                                </a:rPr>
                                <m:t>𝛽</m:t>
                              </m:r>
                            </m:e>
                            <m:sub>
                              <m:r>
                                <a:rPr lang="en-US" sz="4000" i="1">
                                  <a:solidFill>
                                    <a:srgbClr val="7030A0"/>
                                  </a:solidFill>
                                  <a:latin typeface="Cambria Math" panose="02040503050406030204" pitchFamily="18" charset="0"/>
                                </a:rPr>
                                <m:t>𝑣</m:t>
                              </m:r>
                            </m:sub>
                          </m:sSub>
                        </m:e>
                      </m:d>
                    </m:oMath>
                  </m:oMathPara>
                </a14:m>
                <a:endParaRPr lang="en-CA" sz="3200" dirty="0"/>
              </a:p>
            </p:txBody>
          </p:sp>
        </mc:Choice>
        <mc:Fallback xmlns="">
          <p:sp>
            <p:nvSpPr>
              <p:cNvPr id="5" name="Rectangle 4">
                <a:extLst>
                  <a:ext uri="{FF2B5EF4-FFF2-40B4-BE49-F238E27FC236}">
                    <a16:creationId xmlns:a16="http://schemas.microsoft.com/office/drawing/2014/main" id="{52C8B3BE-37EC-4AD2-AD53-B13F7CE42438}"/>
                  </a:ext>
                </a:extLst>
              </p:cNvPr>
              <p:cNvSpPr>
                <a:spLocks noRot="1" noChangeAspect="1" noMove="1" noResize="1" noEditPoints="1" noAdjustHandles="1" noChangeArrowheads="1" noChangeShapeType="1" noTextEdit="1"/>
              </p:cNvSpPr>
              <p:nvPr/>
            </p:nvSpPr>
            <p:spPr>
              <a:xfrm>
                <a:off x="971696" y="1255776"/>
                <a:ext cx="8958688" cy="1507272"/>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045A464-3DC5-451C-8200-08CBAD14BFEF}"/>
                  </a:ext>
                </a:extLst>
              </p:cNvPr>
              <p:cNvSpPr/>
              <p:nvPr/>
            </p:nvSpPr>
            <p:spPr>
              <a:xfrm>
                <a:off x="703472" y="4618879"/>
                <a:ext cx="5971648" cy="209281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4400" b="0" i="1" smtClean="0">
                          <a:latin typeface="Cambria Math" panose="02040503050406030204" pitchFamily="18" charset="0"/>
                        </a:rPr>
                        <m:t>=</m:t>
                      </m:r>
                      <m:rad>
                        <m:radPr>
                          <m:degHide m:val="on"/>
                          <m:ctrlPr>
                            <a:rPr lang="en-US" sz="4400" b="0" i="1" smtClean="0">
                              <a:latin typeface="Cambria Math" panose="02040503050406030204" pitchFamily="18" charset="0"/>
                            </a:rPr>
                          </m:ctrlPr>
                        </m:radPr>
                        <m:deg/>
                        <m:e>
                          <m:f>
                            <m:fPr>
                              <m:ctrlPr>
                                <a:rPr lang="en-US" sz="4400" i="1">
                                  <a:latin typeface="Cambria Math" panose="02040503050406030204" pitchFamily="18" charset="0"/>
                                </a:rPr>
                              </m:ctrlPr>
                            </m:fPr>
                            <m:num>
                              <m:sSup>
                                <m:sSupPr>
                                  <m:ctrlPr>
                                    <a:rPr lang="en-US" sz="4400" b="0" i="1" smtClean="0">
                                      <a:solidFill>
                                        <a:srgbClr val="7030A0"/>
                                      </a:solidFill>
                                      <a:latin typeface="Cambria Math" panose="02040503050406030204" pitchFamily="18" charset="0"/>
                                    </a:rPr>
                                  </m:ctrlPr>
                                </m:sSupPr>
                                <m:e>
                                  <m:d>
                                    <m:dPr>
                                      <m:ctrlPr>
                                        <a:rPr lang="en-US" sz="4400" i="1">
                                          <a:latin typeface="Cambria Math" panose="02040503050406030204" pitchFamily="18" charset="0"/>
                                        </a:rPr>
                                      </m:ctrlPr>
                                    </m:dPr>
                                    <m:e>
                                      <m:r>
                                        <m:rPr>
                                          <m:brk m:alnAt="7"/>
                                        </m:rPr>
                                        <a:rPr lang="en-US" sz="4400" i="1">
                                          <a:latin typeface="Cambria Math" panose="02040503050406030204" pitchFamily="18" charset="0"/>
                                        </a:rPr>
                                        <m:t>1</m:t>
                                      </m:r>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e>
                                <m:sup>
                                  <m:r>
                                    <a:rPr lang="en-US" sz="4400" b="0" i="1" smtClean="0">
                                      <a:solidFill>
                                        <a:schemeClr val="tx1"/>
                                      </a:solidFill>
                                      <a:latin typeface="Cambria Math" panose="02040503050406030204" pitchFamily="18" charset="0"/>
                                    </a:rPr>
                                    <m:t>2</m:t>
                                  </m:r>
                                </m:sup>
                              </m:sSup>
                            </m:num>
                            <m:den>
                              <m:d>
                                <m:dPr>
                                  <m:ctrlPr>
                                    <a:rPr lang="en-US" sz="4400" i="1">
                                      <a:latin typeface="Cambria Math" panose="02040503050406030204" pitchFamily="18" charset="0"/>
                                    </a:rPr>
                                  </m:ctrlPr>
                                </m:dPr>
                                <m:e>
                                  <m:r>
                                    <a:rPr lang="en-US" sz="4400" i="1">
                                      <a:latin typeface="Cambria Math" panose="02040503050406030204" pitchFamily="18" charset="0"/>
                                    </a:rPr>
                                    <m:t>1−</m:t>
                                  </m:r>
                                  <m:sSubSup>
                                    <m:sSubSupPr>
                                      <m:ctrlPr>
                                        <a:rPr lang="en-US" sz="4400" i="1">
                                          <a:solidFill>
                                            <a:srgbClr val="CC9B00"/>
                                          </a:solidFill>
                                          <a:latin typeface="Cambria Math" panose="02040503050406030204" pitchFamily="18" charset="0"/>
                                        </a:rPr>
                                      </m:ctrlPr>
                                    </m:sSubSup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up>
                                      <m:r>
                                        <a:rPr lang="en-US" sz="4400" i="1">
                                          <a:latin typeface="Cambria Math" panose="02040503050406030204" pitchFamily="18" charset="0"/>
                                        </a:rPr>
                                        <m:t>2</m:t>
                                      </m:r>
                                    </m:sup>
                                  </m:sSubSup>
                                </m:e>
                              </m:d>
                              <m:d>
                                <m:dPr>
                                  <m:ctrlPr>
                                    <a:rPr lang="en-US" sz="4400" i="1">
                                      <a:latin typeface="Cambria Math" panose="02040503050406030204" pitchFamily="18" charset="0"/>
                                    </a:rPr>
                                  </m:ctrlPr>
                                </m:dPr>
                                <m:e>
                                  <m:r>
                                    <a:rPr lang="en-US" sz="4400" i="1">
                                      <a:latin typeface="Cambria Math" panose="02040503050406030204" pitchFamily="18" charset="0"/>
                                    </a:rPr>
                                    <m:t>1−</m:t>
                                  </m:r>
                                  <m:sSubSup>
                                    <m:sSubSupPr>
                                      <m:ctrlPr>
                                        <a:rPr lang="en-US" sz="4400" i="1">
                                          <a:solidFill>
                                            <a:srgbClr val="7030A0"/>
                                          </a:solidFill>
                                          <a:latin typeface="Cambria Math" panose="02040503050406030204" pitchFamily="18" charset="0"/>
                                        </a:rPr>
                                      </m:ctrlPr>
                                    </m:sSubSup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up>
                                      <m:r>
                                        <a:rPr lang="en-US" sz="4400" i="1">
                                          <a:latin typeface="Cambria Math" panose="02040503050406030204" pitchFamily="18" charset="0"/>
                                        </a:rPr>
                                        <m:t>2</m:t>
                                      </m:r>
                                    </m:sup>
                                  </m:sSubSup>
                                </m:e>
                              </m:d>
                            </m:den>
                          </m:f>
                        </m:e>
                      </m:rad>
                    </m:oMath>
                  </m:oMathPara>
                </a14:m>
                <a:endParaRPr lang="en-CA" sz="3600" dirty="0"/>
              </a:p>
            </p:txBody>
          </p:sp>
        </mc:Choice>
        <mc:Fallback xmlns="">
          <p:sp>
            <p:nvSpPr>
              <p:cNvPr id="6" name="Rectangle 5">
                <a:extLst>
                  <a:ext uri="{FF2B5EF4-FFF2-40B4-BE49-F238E27FC236}">
                    <a16:creationId xmlns:a16="http://schemas.microsoft.com/office/drawing/2014/main" id="{B045A464-3DC5-451C-8200-08CBAD14BFEF}"/>
                  </a:ext>
                </a:extLst>
              </p:cNvPr>
              <p:cNvSpPr>
                <a:spLocks noRot="1" noChangeAspect="1" noMove="1" noResize="1" noEditPoints="1" noAdjustHandles="1" noChangeArrowheads="1" noChangeShapeType="1" noTextEdit="1"/>
              </p:cNvSpPr>
              <p:nvPr/>
            </p:nvSpPr>
            <p:spPr>
              <a:xfrm>
                <a:off x="703472" y="4618879"/>
                <a:ext cx="5971648" cy="2092817"/>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4AFCE37-4C6D-4B06-B28D-F7870CAB3611}"/>
                  </a:ext>
                </a:extLst>
              </p:cNvPr>
              <p:cNvSpPr/>
              <p:nvPr/>
            </p:nvSpPr>
            <p:spPr>
              <a:xfrm>
                <a:off x="813200" y="2844041"/>
                <a:ext cx="7196944" cy="15072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1</m:t>
                          </m:r>
                        </m:num>
                        <m:den>
                          <m:rad>
                            <m:radPr>
                              <m:degHide m:val="on"/>
                              <m:ctrlPr>
                                <a:rPr lang="en-US" sz="4000" b="0" i="1" smtClean="0">
                                  <a:latin typeface="Cambria Math" panose="02040503050406030204" pitchFamily="18" charset="0"/>
                                </a:rPr>
                              </m:ctrlPr>
                            </m:radPr>
                            <m:deg/>
                            <m:e>
                              <m:r>
                                <a:rPr lang="en-US" sz="4000" b="0" i="1" smtClean="0">
                                  <a:latin typeface="Cambria Math" panose="02040503050406030204" pitchFamily="18" charset="0"/>
                                </a:rPr>
                                <m:t>1−</m:t>
                              </m:r>
                              <m:sSubSup>
                                <m:sSubSupPr>
                                  <m:ctrlPr>
                                    <a:rPr lang="en-US" sz="4000" b="0" i="1" smtClean="0">
                                      <a:solidFill>
                                        <a:srgbClr val="CC9B00"/>
                                      </a:solidFill>
                                      <a:latin typeface="Cambria Math" panose="02040503050406030204" pitchFamily="18" charset="0"/>
                                    </a:rPr>
                                  </m:ctrlPr>
                                </m:sSubSupPr>
                                <m:e>
                                  <m:r>
                                    <a:rPr lang="en-US" sz="4000" i="1">
                                      <a:solidFill>
                                        <a:srgbClr val="CC9B00"/>
                                      </a:solidFill>
                                      <a:latin typeface="Cambria Math" panose="02040503050406030204" pitchFamily="18" charset="0"/>
                                    </a:rPr>
                                    <m:t>𝛽</m:t>
                                  </m:r>
                                </m:e>
                                <m:sub>
                                  <m:r>
                                    <a:rPr lang="en-US" sz="4000" i="1">
                                      <a:solidFill>
                                        <a:srgbClr val="CC9B00"/>
                                      </a:solidFill>
                                      <a:latin typeface="Cambria Math" panose="02040503050406030204" pitchFamily="18" charset="0"/>
                                    </a:rPr>
                                    <m:t>𝑢</m:t>
                                  </m:r>
                                </m:sub>
                                <m:sup>
                                  <m:r>
                                    <a:rPr lang="en-US" sz="4000" b="0" i="1" smtClean="0">
                                      <a:latin typeface="Cambria Math" panose="02040503050406030204" pitchFamily="18" charset="0"/>
                                    </a:rPr>
                                    <m:t>2</m:t>
                                  </m:r>
                                </m:sup>
                              </m:sSubSup>
                            </m:e>
                          </m:rad>
                        </m:den>
                      </m:f>
                      <m:f>
                        <m:fPr>
                          <m:ctrlPr>
                            <a:rPr lang="en-US" sz="4000" i="1">
                              <a:latin typeface="Cambria Math" panose="02040503050406030204" pitchFamily="18" charset="0"/>
                            </a:rPr>
                          </m:ctrlPr>
                        </m:fPr>
                        <m:num>
                          <m:r>
                            <a:rPr lang="en-US" sz="4000" i="1">
                              <a:latin typeface="Cambria Math" panose="02040503050406030204" pitchFamily="18" charset="0"/>
                            </a:rPr>
                            <m:t>1</m:t>
                          </m:r>
                        </m:num>
                        <m:den>
                          <m:rad>
                            <m:radPr>
                              <m:degHide m:val="on"/>
                              <m:ctrlPr>
                                <a:rPr lang="en-US" sz="4000" i="1">
                                  <a:latin typeface="Cambria Math" panose="02040503050406030204" pitchFamily="18" charset="0"/>
                                </a:rPr>
                              </m:ctrlPr>
                            </m:radPr>
                            <m:deg/>
                            <m:e>
                              <m:r>
                                <a:rPr lang="en-US" sz="4000" i="1">
                                  <a:latin typeface="Cambria Math" panose="02040503050406030204" pitchFamily="18" charset="0"/>
                                </a:rPr>
                                <m:t>1−</m:t>
                              </m:r>
                              <m:sSubSup>
                                <m:sSubSupPr>
                                  <m:ctrlPr>
                                    <a:rPr lang="en-US" sz="4000" b="0" i="1" smtClean="0">
                                      <a:solidFill>
                                        <a:srgbClr val="7030A0"/>
                                      </a:solidFill>
                                      <a:latin typeface="Cambria Math" panose="02040503050406030204" pitchFamily="18" charset="0"/>
                                    </a:rPr>
                                  </m:ctrlPr>
                                </m:sSubSupPr>
                                <m:e>
                                  <m:r>
                                    <a:rPr lang="en-US" sz="4000" i="1">
                                      <a:solidFill>
                                        <a:srgbClr val="7030A0"/>
                                      </a:solidFill>
                                      <a:latin typeface="Cambria Math" panose="02040503050406030204" pitchFamily="18" charset="0"/>
                                    </a:rPr>
                                    <m:t>𝛽</m:t>
                                  </m:r>
                                </m:e>
                                <m:sub>
                                  <m:r>
                                    <a:rPr lang="en-US" sz="4000" i="1">
                                      <a:solidFill>
                                        <a:srgbClr val="7030A0"/>
                                      </a:solidFill>
                                      <a:latin typeface="Cambria Math" panose="02040503050406030204" pitchFamily="18" charset="0"/>
                                    </a:rPr>
                                    <m:t>𝑣</m:t>
                                  </m:r>
                                </m:sub>
                                <m:sup>
                                  <m:r>
                                    <a:rPr lang="en-US" sz="4000" b="0" i="1" smtClean="0">
                                      <a:solidFill>
                                        <a:schemeClr val="tx1"/>
                                      </a:solidFill>
                                      <a:latin typeface="Cambria Math" panose="02040503050406030204" pitchFamily="18" charset="0"/>
                                    </a:rPr>
                                    <m:t>2</m:t>
                                  </m:r>
                                </m:sup>
                              </m:sSubSup>
                            </m:e>
                          </m:rad>
                        </m:den>
                      </m:f>
                      <m:rad>
                        <m:radPr>
                          <m:degHide m:val="on"/>
                          <m:ctrlPr>
                            <a:rPr lang="en-US" sz="4000" b="0" i="1" smtClean="0">
                              <a:latin typeface="Cambria Math" panose="02040503050406030204" pitchFamily="18" charset="0"/>
                            </a:rPr>
                          </m:ctrlPr>
                        </m:radPr>
                        <m:deg/>
                        <m:e>
                          <m:sSup>
                            <m:sSupPr>
                              <m:ctrlPr>
                                <a:rPr lang="en-US" sz="4000" b="0" i="1" smtClean="0">
                                  <a:solidFill>
                                    <a:srgbClr val="7030A0"/>
                                  </a:solidFill>
                                  <a:latin typeface="Cambria Math" panose="02040503050406030204" pitchFamily="18" charset="0"/>
                                </a:rPr>
                              </m:ctrlPr>
                            </m:sSupPr>
                            <m:e>
                              <m:d>
                                <m:dPr>
                                  <m:ctrlPr>
                                    <a:rPr lang="en-US" sz="4000" i="1">
                                      <a:latin typeface="Cambria Math" panose="02040503050406030204" pitchFamily="18" charset="0"/>
                                    </a:rPr>
                                  </m:ctrlPr>
                                </m:dPr>
                                <m:e>
                                  <m:r>
                                    <m:rPr>
                                      <m:brk m:alnAt="7"/>
                                    </m:rPr>
                                    <a:rPr lang="en-US" sz="4000" i="1">
                                      <a:latin typeface="Cambria Math" panose="02040503050406030204" pitchFamily="18" charset="0"/>
                                    </a:rPr>
                                    <m:t>1</m:t>
                                  </m:r>
                                  <m:r>
                                    <a:rPr lang="en-US" sz="4000" i="1">
                                      <a:latin typeface="Cambria Math" panose="02040503050406030204" pitchFamily="18" charset="0"/>
                                    </a:rPr>
                                    <m:t>+</m:t>
                                  </m:r>
                                  <m:sSub>
                                    <m:sSubPr>
                                      <m:ctrlPr>
                                        <a:rPr lang="en-US" sz="4000" i="1">
                                          <a:solidFill>
                                            <a:srgbClr val="CC9B00"/>
                                          </a:solidFill>
                                          <a:latin typeface="Cambria Math" panose="02040503050406030204" pitchFamily="18" charset="0"/>
                                        </a:rPr>
                                      </m:ctrlPr>
                                    </m:sSubPr>
                                    <m:e>
                                      <m:r>
                                        <a:rPr lang="en-US" sz="4000" i="1">
                                          <a:solidFill>
                                            <a:srgbClr val="CC9B00"/>
                                          </a:solidFill>
                                          <a:latin typeface="Cambria Math" panose="02040503050406030204" pitchFamily="18" charset="0"/>
                                        </a:rPr>
                                        <m:t>𝛽</m:t>
                                      </m:r>
                                    </m:e>
                                    <m:sub>
                                      <m:r>
                                        <a:rPr lang="en-US" sz="4000" i="1">
                                          <a:solidFill>
                                            <a:srgbClr val="CC9B00"/>
                                          </a:solidFill>
                                          <a:latin typeface="Cambria Math" panose="02040503050406030204" pitchFamily="18" charset="0"/>
                                        </a:rPr>
                                        <m:t>𝑢</m:t>
                                      </m:r>
                                    </m:sub>
                                  </m:sSub>
                                  <m:sSub>
                                    <m:sSubPr>
                                      <m:ctrlPr>
                                        <a:rPr lang="en-US" sz="4000" i="1">
                                          <a:solidFill>
                                            <a:srgbClr val="7030A0"/>
                                          </a:solidFill>
                                          <a:latin typeface="Cambria Math" panose="02040503050406030204" pitchFamily="18" charset="0"/>
                                        </a:rPr>
                                      </m:ctrlPr>
                                    </m:sSubPr>
                                    <m:e>
                                      <m:r>
                                        <a:rPr lang="en-US" sz="4000" i="1">
                                          <a:solidFill>
                                            <a:srgbClr val="7030A0"/>
                                          </a:solidFill>
                                          <a:latin typeface="Cambria Math" panose="02040503050406030204" pitchFamily="18" charset="0"/>
                                        </a:rPr>
                                        <m:t>𝛽</m:t>
                                      </m:r>
                                    </m:e>
                                    <m:sub>
                                      <m:r>
                                        <a:rPr lang="en-US" sz="4000" i="1">
                                          <a:solidFill>
                                            <a:srgbClr val="7030A0"/>
                                          </a:solidFill>
                                          <a:latin typeface="Cambria Math" panose="02040503050406030204" pitchFamily="18" charset="0"/>
                                        </a:rPr>
                                        <m:t>𝑣</m:t>
                                      </m:r>
                                    </m:sub>
                                  </m:sSub>
                                </m:e>
                              </m:d>
                            </m:e>
                            <m:sup>
                              <m:r>
                                <a:rPr lang="en-US" sz="4000" b="0" i="1" smtClean="0">
                                  <a:solidFill>
                                    <a:schemeClr val="tx1"/>
                                  </a:solidFill>
                                  <a:latin typeface="Cambria Math" panose="02040503050406030204" pitchFamily="18" charset="0"/>
                                </a:rPr>
                                <m:t>2</m:t>
                              </m:r>
                            </m:sup>
                          </m:sSup>
                        </m:e>
                      </m:rad>
                    </m:oMath>
                  </m:oMathPara>
                </a14:m>
                <a:endParaRPr lang="en-CA" sz="3200" dirty="0"/>
              </a:p>
            </p:txBody>
          </p:sp>
        </mc:Choice>
        <mc:Fallback xmlns="">
          <p:sp>
            <p:nvSpPr>
              <p:cNvPr id="7" name="Rectangle 6">
                <a:extLst>
                  <a:ext uri="{FF2B5EF4-FFF2-40B4-BE49-F238E27FC236}">
                    <a16:creationId xmlns:a16="http://schemas.microsoft.com/office/drawing/2014/main" id="{F4AFCE37-4C6D-4B06-B28D-F7870CAB3611}"/>
                  </a:ext>
                </a:extLst>
              </p:cNvPr>
              <p:cNvSpPr>
                <a:spLocks noRot="1" noChangeAspect="1" noMove="1" noResize="1" noEditPoints="1" noAdjustHandles="1" noChangeArrowheads="1" noChangeShapeType="1" noTextEdit="1"/>
              </p:cNvSpPr>
              <p:nvPr/>
            </p:nvSpPr>
            <p:spPr>
              <a:xfrm>
                <a:off x="813200" y="2844041"/>
                <a:ext cx="7196944" cy="1507272"/>
              </a:xfrm>
              <a:prstGeom prst="rect">
                <a:avLst/>
              </a:prstGeom>
              <a:blipFill>
                <a:blip r:embed="rId7"/>
                <a:stretch>
                  <a:fillRect r="-2964"/>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8">
            <p14:nvContentPartPr>
              <p14:cNvPr id="2" name="Ink 1">
                <a:extLst>
                  <a:ext uri="{FF2B5EF4-FFF2-40B4-BE49-F238E27FC236}">
                    <a16:creationId xmlns:a16="http://schemas.microsoft.com/office/drawing/2014/main" id="{A5AE45BA-1C87-4F6F-801E-F74BA8B643D2}"/>
                  </a:ext>
                </a:extLst>
              </p14:cNvPr>
              <p14:cNvContentPartPr/>
              <p14:nvPr>
                <p:extLst>
                  <p:ext uri="{42D2F446-02D8-4167-A562-619A0277C38B}">
                    <p15:isNarration xmlns:p15="http://schemas.microsoft.com/office/powerpoint/2012/main" val="1"/>
                  </p:ext>
                </p:extLst>
              </p14:nvPr>
            </p14:nvContentPartPr>
            <p14:xfrm>
              <a:off x="1611000" y="1082160"/>
              <a:ext cx="6593040" cy="2929680"/>
            </p14:xfrm>
          </p:contentPart>
        </mc:Choice>
        <mc:Fallback xmlns="">
          <p:pic>
            <p:nvPicPr>
              <p:cNvPr id="2" name="Ink 1">
                <a:extLst>
                  <a:ext uri="{FF2B5EF4-FFF2-40B4-BE49-F238E27FC236}">
                    <a16:creationId xmlns:a16="http://schemas.microsoft.com/office/drawing/2014/main" id="{A5AE45BA-1C87-4F6F-801E-F74BA8B643D2}"/>
                  </a:ext>
                </a:extLst>
              </p:cNvPr>
              <p:cNvPicPr>
                <a:picLocks noGrp="1" noRot="1" noChangeAspect="1" noMove="1" noResize="1" noEditPoints="1" noAdjustHandles="1" noChangeArrowheads="1" noChangeShapeType="1"/>
              </p:cNvPicPr>
              <p:nvPr/>
            </p:nvPicPr>
            <p:blipFill>
              <a:blip r:embed="rId9"/>
              <a:stretch>
                <a:fillRect/>
              </a:stretch>
            </p:blipFill>
            <p:spPr>
              <a:xfrm>
                <a:off x="1601640" y="1072800"/>
                <a:ext cx="6611760" cy="2948400"/>
              </a:xfrm>
              <a:prstGeom prst="rect">
                <a:avLst/>
              </a:prstGeom>
            </p:spPr>
          </p:pic>
        </mc:Fallback>
      </mc:AlternateContent>
    </p:spTree>
    <p:custDataLst>
      <p:tags r:id="rId1"/>
    </p:custDataLst>
    <p:extLst>
      <p:ext uri="{BB962C8B-B14F-4D97-AF65-F5344CB8AC3E}">
        <p14:creationId xmlns:p14="http://schemas.microsoft.com/office/powerpoint/2010/main" val="2497324049"/>
      </p:ext>
    </p:extLst>
  </p:cSld>
  <p:clrMapOvr>
    <a:masterClrMapping/>
  </p:clrMapOvr>
  <mc:AlternateContent xmlns:mc="http://schemas.openxmlformats.org/markup-compatibility/2006" xmlns:p14="http://schemas.microsoft.com/office/powerpoint/2010/main">
    <mc:Choice Requires="p14">
      <p:transition spd="slow" p14:dur="2000" advTm="29321"/>
    </mc:Choice>
    <mc:Fallback xmlns="">
      <p:transition spd="slow" advTm="293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md type="call" cmd="playFrom(0.0)">
                                      <p:cBhvr>
                                        <p:cTn id="7" dur="1" fill="hold"/>
                                        <p:tgtEl>
                                          <p:spTgt spid="2"/>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045A464-3DC5-451C-8200-08CBAD14BFEF}"/>
                  </a:ext>
                </a:extLst>
              </p:cNvPr>
              <p:cNvSpPr/>
              <p:nvPr/>
            </p:nvSpPr>
            <p:spPr>
              <a:xfrm>
                <a:off x="392576" y="219456"/>
                <a:ext cx="5971648" cy="209281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ad>
                        <m:radPr>
                          <m:degHide m:val="on"/>
                          <m:ctrlPr>
                            <a:rPr lang="en-US" sz="4400" b="0" i="1" smtClean="0">
                              <a:latin typeface="Cambria Math" panose="02040503050406030204" pitchFamily="18" charset="0"/>
                            </a:rPr>
                          </m:ctrlPr>
                        </m:radPr>
                        <m:deg/>
                        <m:e>
                          <m:f>
                            <m:fPr>
                              <m:ctrlPr>
                                <a:rPr lang="en-US" sz="4400" i="1">
                                  <a:latin typeface="Cambria Math" panose="02040503050406030204" pitchFamily="18" charset="0"/>
                                </a:rPr>
                              </m:ctrlPr>
                            </m:fPr>
                            <m:num>
                              <m:sSup>
                                <m:sSupPr>
                                  <m:ctrlPr>
                                    <a:rPr lang="en-US" sz="4400" b="0" i="1" smtClean="0">
                                      <a:solidFill>
                                        <a:srgbClr val="7030A0"/>
                                      </a:solidFill>
                                      <a:latin typeface="Cambria Math" panose="02040503050406030204" pitchFamily="18" charset="0"/>
                                    </a:rPr>
                                  </m:ctrlPr>
                                </m:sSupPr>
                                <m:e>
                                  <m:d>
                                    <m:dPr>
                                      <m:ctrlPr>
                                        <a:rPr lang="en-US" sz="4400" i="1">
                                          <a:latin typeface="Cambria Math" panose="02040503050406030204" pitchFamily="18" charset="0"/>
                                        </a:rPr>
                                      </m:ctrlPr>
                                    </m:dPr>
                                    <m:e>
                                      <m:r>
                                        <m:rPr>
                                          <m:brk m:alnAt="7"/>
                                        </m:rPr>
                                        <a:rPr lang="en-US" sz="4400" i="1">
                                          <a:latin typeface="Cambria Math" panose="02040503050406030204" pitchFamily="18" charset="0"/>
                                        </a:rPr>
                                        <m:t>1</m:t>
                                      </m:r>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e>
                                <m:sup>
                                  <m:r>
                                    <a:rPr lang="en-US" sz="4400" b="0" i="1" smtClean="0">
                                      <a:solidFill>
                                        <a:schemeClr val="tx1"/>
                                      </a:solidFill>
                                      <a:latin typeface="Cambria Math" panose="02040503050406030204" pitchFamily="18" charset="0"/>
                                    </a:rPr>
                                    <m:t>2</m:t>
                                  </m:r>
                                </m:sup>
                              </m:sSup>
                            </m:num>
                            <m:den>
                              <m:d>
                                <m:dPr>
                                  <m:ctrlPr>
                                    <a:rPr lang="en-US" sz="4400" i="1">
                                      <a:latin typeface="Cambria Math" panose="02040503050406030204" pitchFamily="18" charset="0"/>
                                    </a:rPr>
                                  </m:ctrlPr>
                                </m:dPr>
                                <m:e>
                                  <m:r>
                                    <a:rPr lang="en-US" sz="4400" i="1">
                                      <a:latin typeface="Cambria Math" panose="02040503050406030204" pitchFamily="18" charset="0"/>
                                    </a:rPr>
                                    <m:t>1−</m:t>
                                  </m:r>
                                  <m:sSubSup>
                                    <m:sSubSupPr>
                                      <m:ctrlPr>
                                        <a:rPr lang="en-US" sz="4400" i="1">
                                          <a:solidFill>
                                            <a:srgbClr val="CC9B00"/>
                                          </a:solidFill>
                                          <a:latin typeface="Cambria Math" panose="02040503050406030204" pitchFamily="18" charset="0"/>
                                        </a:rPr>
                                      </m:ctrlPr>
                                    </m:sSubSup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up>
                                      <m:r>
                                        <a:rPr lang="en-US" sz="4400" i="1">
                                          <a:latin typeface="Cambria Math" panose="02040503050406030204" pitchFamily="18" charset="0"/>
                                        </a:rPr>
                                        <m:t>2</m:t>
                                      </m:r>
                                    </m:sup>
                                  </m:sSubSup>
                                </m:e>
                              </m:d>
                              <m:d>
                                <m:dPr>
                                  <m:ctrlPr>
                                    <a:rPr lang="en-US" sz="4400" i="1">
                                      <a:latin typeface="Cambria Math" panose="02040503050406030204" pitchFamily="18" charset="0"/>
                                    </a:rPr>
                                  </m:ctrlPr>
                                </m:dPr>
                                <m:e>
                                  <m:r>
                                    <a:rPr lang="en-US" sz="4400" i="1">
                                      <a:latin typeface="Cambria Math" panose="02040503050406030204" pitchFamily="18" charset="0"/>
                                    </a:rPr>
                                    <m:t>1−</m:t>
                                  </m:r>
                                  <m:sSubSup>
                                    <m:sSubSupPr>
                                      <m:ctrlPr>
                                        <a:rPr lang="en-US" sz="4400" i="1">
                                          <a:solidFill>
                                            <a:srgbClr val="7030A0"/>
                                          </a:solidFill>
                                          <a:latin typeface="Cambria Math" panose="02040503050406030204" pitchFamily="18" charset="0"/>
                                        </a:rPr>
                                      </m:ctrlPr>
                                    </m:sSubSup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up>
                                      <m:r>
                                        <a:rPr lang="en-US" sz="4400" i="1">
                                          <a:latin typeface="Cambria Math" panose="02040503050406030204" pitchFamily="18" charset="0"/>
                                        </a:rPr>
                                        <m:t>2</m:t>
                                      </m:r>
                                    </m:sup>
                                  </m:sSubSup>
                                </m:e>
                              </m:d>
                            </m:den>
                          </m:f>
                        </m:e>
                      </m:rad>
                    </m:oMath>
                  </m:oMathPara>
                </a14:m>
                <a:endParaRPr lang="en-CA" sz="3600" dirty="0"/>
              </a:p>
            </p:txBody>
          </p:sp>
        </mc:Choice>
        <mc:Fallback xmlns="">
          <p:sp>
            <p:nvSpPr>
              <p:cNvPr id="6" name="Rectangle 5">
                <a:extLst>
                  <a:ext uri="{FF2B5EF4-FFF2-40B4-BE49-F238E27FC236}">
                    <a16:creationId xmlns:a16="http://schemas.microsoft.com/office/drawing/2014/main" id="{B045A464-3DC5-451C-8200-08CBAD14BFEF}"/>
                  </a:ext>
                </a:extLst>
              </p:cNvPr>
              <p:cNvSpPr>
                <a:spLocks noRot="1" noChangeAspect="1" noMove="1" noResize="1" noEditPoints="1" noAdjustHandles="1" noChangeArrowheads="1" noChangeShapeType="1" noTextEdit="1"/>
              </p:cNvSpPr>
              <p:nvPr/>
            </p:nvSpPr>
            <p:spPr>
              <a:xfrm>
                <a:off x="392576" y="219456"/>
                <a:ext cx="5971648" cy="2092817"/>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69BFC15-300A-4152-9F63-2194CF807893}"/>
                  </a:ext>
                </a:extLst>
              </p:cNvPr>
              <p:cNvSpPr/>
              <p:nvPr/>
            </p:nvSpPr>
            <p:spPr>
              <a:xfrm>
                <a:off x="5275472" y="188976"/>
                <a:ext cx="6916528" cy="209281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4400" b="0" i="1" smtClean="0">
                          <a:latin typeface="Cambria Math" panose="02040503050406030204" pitchFamily="18" charset="0"/>
                        </a:rPr>
                        <m:t>=</m:t>
                      </m:r>
                      <m:rad>
                        <m:radPr>
                          <m:degHide m:val="on"/>
                          <m:ctrlPr>
                            <a:rPr lang="en-US" sz="4400" b="0" i="1" smtClean="0">
                              <a:latin typeface="Cambria Math" panose="02040503050406030204" pitchFamily="18" charset="0"/>
                            </a:rPr>
                          </m:ctrlPr>
                        </m:radPr>
                        <m:deg/>
                        <m:e>
                          <m:f>
                            <m:fPr>
                              <m:ctrlPr>
                                <a:rPr lang="en-US" sz="4400" i="1">
                                  <a:latin typeface="Cambria Math" panose="02040503050406030204" pitchFamily="18" charset="0"/>
                                </a:rPr>
                              </m:ctrlPr>
                            </m:fPr>
                            <m:num>
                              <m:sSup>
                                <m:sSupPr>
                                  <m:ctrlPr>
                                    <a:rPr lang="en-US" sz="4400" b="0" i="1" smtClean="0">
                                      <a:solidFill>
                                        <a:srgbClr val="7030A0"/>
                                      </a:solidFill>
                                      <a:latin typeface="Cambria Math" panose="02040503050406030204" pitchFamily="18" charset="0"/>
                                    </a:rPr>
                                  </m:ctrlPr>
                                </m:sSupPr>
                                <m:e>
                                  <m:d>
                                    <m:dPr>
                                      <m:ctrlPr>
                                        <a:rPr lang="en-US" sz="4400" i="1">
                                          <a:latin typeface="Cambria Math" panose="02040503050406030204" pitchFamily="18" charset="0"/>
                                        </a:rPr>
                                      </m:ctrlPr>
                                    </m:dPr>
                                    <m:e>
                                      <m:r>
                                        <m:rPr>
                                          <m:brk m:alnAt="7"/>
                                        </m:rPr>
                                        <a:rPr lang="en-US" sz="4400" i="1">
                                          <a:latin typeface="Cambria Math" panose="02040503050406030204" pitchFamily="18" charset="0"/>
                                        </a:rPr>
                                        <m:t>1</m:t>
                                      </m:r>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e>
                                <m:sup>
                                  <m:r>
                                    <a:rPr lang="en-US" sz="4400" b="0" i="1" smtClean="0">
                                      <a:solidFill>
                                        <a:schemeClr val="tx1"/>
                                      </a:solidFill>
                                      <a:latin typeface="Cambria Math" panose="02040503050406030204" pitchFamily="18" charset="0"/>
                                    </a:rPr>
                                    <m:t>2</m:t>
                                  </m:r>
                                </m:sup>
                              </m:sSup>
                            </m:num>
                            <m:den>
                              <m:r>
                                <a:rPr lang="en-US" sz="4400" i="1">
                                  <a:latin typeface="Cambria Math" panose="02040503050406030204" pitchFamily="18" charset="0"/>
                                </a:rPr>
                                <m:t>1+</m:t>
                              </m:r>
                              <m:sSubSup>
                                <m:sSubSupPr>
                                  <m:ctrlPr>
                                    <a:rPr lang="en-US" sz="4400" i="1">
                                      <a:solidFill>
                                        <a:srgbClr val="CC9B00"/>
                                      </a:solidFill>
                                      <a:latin typeface="Cambria Math" panose="02040503050406030204" pitchFamily="18" charset="0"/>
                                    </a:rPr>
                                  </m:ctrlPr>
                                </m:sSubSup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up>
                                  <m:r>
                                    <a:rPr lang="en-US" sz="4400" i="1">
                                      <a:latin typeface="Cambria Math" panose="02040503050406030204" pitchFamily="18" charset="0"/>
                                    </a:rPr>
                                    <m:t>2</m:t>
                                  </m:r>
                                </m:sup>
                              </m:sSubSup>
                              <m:sSubSup>
                                <m:sSubSupPr>
                                  <m:ctrlPr>
                                    <a:rPr lang="en-US" sz="4400" i="1">
                                      <a:solidFill>
                                        <a:srgbClr val="7030A0"/>
                                      </a:solidFill>
                                      <a:latin typeface="Cambria Math" panose="02040503050406030204" pitchFamily="18" charset="0"/>
                                    </a:rPr>
                                  </m:ctrlPr>
                                </m:sSubSup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up>
                                  <m:r>
                                    <a:rPr lang="en-US" sz="4400" i="1">
                                      <a:latin typeface="Cambria Math" panose="02040503050406030204" pitchFamily="18" charset="0"/>
                                    </a:rPr>
                                    <m:t>2</m:t>
                                  </m:r>
                                </m:sup>
                              </m:sSubSup>
                              <m:r>
                                <a:rPr lang="en-US" sz="4400" b="0" i="1" smtClean="0">
                                  <a:latin typeface="Cambria Math" panose="02040503050406030204" pitchFamily="18" charset="0"/>
                                </a:rPr>
                                <m:t>−</m:t>
                              </m:r>
                              <m:sSubSup>
                                <m:sSubSupPr>
                                  <m:ctrlPr>
                                    <a:rPr lang="en-US" sz="4400" i="1">
                                      <a:solidFill>
                                        <a:srgbClr val="CC9B00"/>
                                      </a:solidFill>
                                      <a:latin typeface="Cambria Math" panose="02040503050406030204" pitchFamily="18" charset="0"/>
                                    </a:rPr>
                                  </m:ctrlPr>
                                </m:sSubSup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up>
                                  <m:r>
                                    <a:rPr lang="en-US" sz="4400" i="1">
                                      <a:latin typeface="Cambria Math" panose="02040503050406030204" pitchFamily="18" charset="0"/>
                                    </a:rPr>
                                    <m:t>2</m:t>
                                  </m:r>
                                </m:sup>
                              </m:sSubSup>
                              <m:r>
                                <a:rPr lang="en-US" sz="4400" b="0" i="1" smtClean="0">
                                  <a:latin typeface="Cambria Math" panose="02040503050406030204" pitchFamily="18" charset="0"/>
                                </a:rPr>
                                <m:t>−</m:t>
                              </m:r>
                              <m:sSubSup>
                                <m:sSubSupPr>
                                  <m:ctrlPr>
                                    <a:rPr lang="en-US" sz="4400" i="1">
                                      <a:solidFill>
                                        <a:srgbClr val="7030A0"/>
                                      </a:solidFill>
                                      <a:latin typeface="Cambria Math" panose="02040503050406030204" pitchFamily="18" charset="0"/>
                                    </a:rPr>
                                  </m:ctrlPr>
                                </m:sSubSup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up>
                                  <m:r>
                                    <a:rPr lang="en-US" sz="4400" i="1">
                                      <a:latin typeface="Cambria Math" panose="02040503050406030204" pitchFamily="18" charset="0"/>
                                    </a:rPr>
                                    <m:t>2</m:t>
                                  </m:r>
                                </m:sup>
                              </m:sSubSup>
                            </m:den>
                          </m:f>
                        </m:e>
                      </m:rad>
                    </m:oMath>
                  </m:oMathPara>
                </a14:m>
                <a:endParaRPr lang="en-CA" sz="3600" dirty="0"/>
              </a:p>
            </p:txBody>
          </p:sp>
        </mc:Choice>
        <mc:Fallback xmlns="">
          <p:sp>
            <p:nvSpPr>
              <p:cNvPr id="8" name="Rectangle 7">
                <a:extLst>
                  <a:ext uri="{FF2B5EF4-FFF2-40B4-BE49-F238E27FC236}">
                    <a16:creationId xmlns:a16="http://schemas.microsoft.com/office/drawing/2014/main" id="{069BFC15-300A-4152-9F63-2194CF807893}"/>
                  </a:ext>
                </a:extLst>
              </p:cNvPr>
              <p:cNvSpPr>
                <a:spLocks noRot="1" noChangeAspect="1" noMove="1" noResize="1" noEditPoints="1" noAdjustHandles="1" noChangeArrowheads="1" noChangeShapeType="1" noTextEdit="1"/>
              </p:cNvSpPr>
              <p:nvPr/>
            </p:nvSpPr>
            <p:spPr>
              <a:xfrm>
                <a:off x="5275472" y="188976"/>
                <a:ext cx="6916528" cy="2092817"/>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59989471-030B-4FC5-9553-C047EB1D1B94}"/>
                  </a:ext>
                </a:extLst>
              </p:cNvPr>
              <p:cNvSpPr/>
              <p:nvPr/>
            </p:nvSpPr>
            <p:spPr>
              <a:xfrm>
                <a:off x="240176" y="2462784"/>
                <a:ext cx="11189824" cy="209281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4400" b="0" i="1" smtClean="0">
                          <a:latin typeface="Cambria Math" panose="02040503050406030204" pitchFamily="18" charset="0"/>
                        </a:rPr>
                        <m:t>=</m:t>
                      </m:r>
                      <m:rad>
                        <m:radPr>
                          <m:degHide m:val="on"/>
                          <m:ctrlPr>
                            <a:rPr lang="en-US" sz="4400" b="0" i="1" smtClean="0">
                              <a:latin typeface="Cambria Math" panose="02040503050406030204" pitchFamily="18" charset="0"/>
                            </a:rPr>
                          </m:ctrlPr>
                        </m:radPr>
                        <m:deg/>
                        <m:e>
                          <m:f>
                            <m:fPr>
                              <m:ctrlPr>
                                <a:rPr lang="en-US" sz="4400" i="1">
                                  <a:latin typeface="Cambria Math" panose="02040503050406030204" pitchFamily="18" charset="0"/>
                                </a:rPr>
                              </m:ctrlPr>
                            </m:fPr>
                            <m:num>
                              <m:sSup>
                                <m:sSupPr>
                                  <m:ctrlPr>
                                    <a:rPr lang="en-US" sz="4400" b="0" i="1" smtClean="0">
                                      <a:solidFill>
                                        <a:srgbClr val="7030A0"/>
                                      </a:solidFill>
                                      <a:latin typeface="Cambria Math" panose="02040503050406030204" pitchFamily="18" charset="0"/>
                                    </a:rPr>
                                  </m:ctrlPr>
                                </m:sSupPr>
                                <m:e>
                                  <m:d>
                                    <m:dPr>
                                      <m:ctrlPr>
                                        <a:rPr lang="en-US" sz="4400" i="1">
                                          <a:latin typeface="Cambria Math" panose="02040503050406030204" pitchFamily="18" charset="0"/>
                                        </a:rPr>
                                      </m:ctrlPr>
                                    </m:dPr>
                                    <m:e>
                                      <m:r>
                                        <m:rPr>
                                          <m:brk m:alnAt="7"/>
                                        </m:rPr>
                                        <a:rPr lang="en-US" sz="4400" i="1">
                                          <a:latin typeface="Cambria Math" panose="02040503050406030204" pitchFamily="18" charset="0"/>
                                        </a:rPr>
                                        <m:t>1</m:t>
                                      </m:r>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e>
                                <m:sup>
                                  <m:r>
                                    <a:rPr lang="en-US" sz="4400" b="0" i="1" smtClean="0">
                                      <a:solidFill>
                                        <a:schemeClr val="tx1"/>
                                      </a:solidFill>
                                      <a:latin typeface="Cambria Math" panose="02040503050406030204" pitchFamily="18" charset="0"/>
                                    </a:rPr>
                                    <m:t>2</m:t>
                                  </m:r>
                                </m:sup>
                              </m:sSup>
                            </m:num>
                            <m:den>
                              <m:r>
                                <a:rPr lang="en-US" sz="4400" i="1">
                                  <a:latin typeface="Cambria Math" panose="02040503050406030204" pitchFamily="18" charset="0"/>
                                </a:rPr>
                                <m:t>1+</m:t>
                              </m:r>
                              <m:sSubSup>
                                <m:sSubSupPr>
                                  <m:ctrlPr>
                                    <a:rPr lang="en-US" sz="4400" i="1">
                                      <a:solidFill>
                                        <a:srgbClr val="CC9B00"/>
                                      </a:solidFill>
                                      <a:latin typeface="Cambria Math" panose="02040503050406030204" pitchFamily="18" charset="0"/>
                                    </a:rPr>
                                  </m:ctrlPr>
                                </m:sSubSup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up>
                                  <m:r>
                                    <a:rPr lang="en-US" sz="4400" i="1">
                                      <a:latin typeface="Cambria Math" panose="02040503050406030204" pitchFamily="18" charset="0"/>
                                    </a:rPr>
                                    <m:t>2</m:t>
                                  </m:r>
                                </m:sup>
                              </m:sSubSup>
                              <m:sSubSup>
                                <m:sSubSupPr>
                                  <m:ctrlPr>
                                    <a:rPr lang="en-US" sz="4400" i="1">
                                      <a:solidFill>
                                        <a:srgbClr val="7030A0"/>
                                      </a:solidFill>
                                      <a:latin typeface="Cambria Math" panose="02040503050406030204" pitchFamily="18" charset="0"/>
                                    </a:rPr>
                                  </m:ctrlPr>
                                </m:sSubSup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up>
                                  <m:r>
                                    <a:rPr lang="en-US" sz="4400" i="1">
                                      <a:latin typeface="Cambria Math" panose="02040503050406030204" pitchFamily="18" charset="0"/>
                                    </a:rPr>
                                    <m:t>2</m:t>
                                  </m:r>
                                </m:sup>
                              </m:sSubSup>
                              <m:r>
                                <a:rPr lang="en-US" sz="4400" b="0" i="1" smtClean="0">
                                  <a:latin typeface="Cambria Math" panose="02040503050406030204" pitchFamily="18" charset="0"/>
                                </a:rPr>
                                <m:t>+2</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r>
                                <a:rPr lang="en-US" sz="4400" b="0" i="1" smtClean="0">
                                  <a:latin typeface="Cambria Math" panose="02040503050406030204" pitchFamily="18" charset="0"/>
                                </a:rPr>
                                <m:t>−</m:t>
                              </m:r>
                              <m:r>
                                <a:rPr lang="en-US" sz="4400" i="1">
                                  <a:latin typeface="Cambria Math" panose="02040503050406030204" pitchFamily="18" charset="0"/>
                                </a:rPr>
                                <m:t>2</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r>
                                <a:rPr lang="en-US" sz="4400" i="1">
                                  <a:latin typeface="Cambria Math" panose="02040503050406030204" pitchFamily="18" charset="0"/>
                                </a:rPr>
                                <m:t>−</m:t>
                              </m:r>
                              <m:sSubSup>
                                <m:sSubSupPr>
                                  <m:ctrlPr>
                                    <a:rPr lang="en-US" sz="4400" i="1">
                                      <a:solidFill>
                                        <a:srgbClr val="CC9B00"/>
                                      </a:solidFill>
                                      <a:latin typeface="Cambria Math" panose="02040503050406030204" pitchFamily="18" charset="0"/>
                                    </a:rPr>
                                  </m:ctrlPr>
                                </m:sSubSup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up>
                                  <m:r>
                                    <a:rPr lang="en-US" sz="4400" i="1">
                                      <a:latin typeface="Cambria Math" panose="02040503050406030204" pitchFamily="18" charset="0"/>
                                    </a:rPr>
                                    <m:t>2</m:t>
                                  </m:r>
                                </m:sup>
                              </m:sSubSup>
                              <m:r>
                                <a:rPr lang="en-US" sz="4400" i="1">
                                  <a:latin typeface="Cambria Math" panose="02040503050406030204" pitchFamily="18" charset="0"/>
                                </a:rPr>
                                <m:t>−</m:t>
                              </m:r>
                              <m:sSubSup>
                                <m:sSubSupPr>
                                  <m:ctrlPr>
                                    <a:rPr lang="en-US" sz="4400" i="1">
                                      <a:solidFill>
                                        <a:srgbClr val="7030A0"/>
                                      </a:solidFill>
                                      <a:latin typeface="Cambria Math" panose="02040503050406030204" pitchFamily="18" charset="0"/>
                                    </a:rPr>
                                  </m:ctrlPr>
                                </m:sSubSup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up>
                                  <m:r>
                                    <a:rPr lang="en-US" sz="4400" i="1">
                                      <a:latin typeface="Cambria Math" panose="02040503050406030204" pitchFamily="18" charset="0"/>
                                    </a:rPr>
                                    <m:t>2</m:t>
                                  </m:r>
                                </m:sup>
                              </m:sSubSup>
                            </m:den>
                          </m:f>
                        </m:e>
                      </m:rad>
                    </m:oMath>
                  </m:oMathPara>
                </a14:m>
                <a:endParaRPr lang="en-CA" sz="3600" dirty="0"/>
              </a:p>
            </p:txBody>
          </p:sp>
        </mc:Choice>
        <mc:Fallback xmlns="">
          <p:sp>
            <p:nvSpPr>
              <p:cNvPr id="9" name="Rectangle 8">
                <a:extLst>
                  <a:ext uri="{FF2B5EF4-FFF2-40B4-BE49-F238E27FC236}">
                    <a16:creationId xmlns:a16="http://schemas.microsoft.com/office/drawing/2014/main" id="{59989471-030B-4FC5-9553-C047EB1D1B94}"/>
                  </a:ext>
                </a:extLst>
              </p:cNvPr>
              <p:cNvSpPr>
                <a:spLocks noRot="1" noChangeAspect="1" noMove="1" noResize="1" noEditPoints="1" noAdjustHandles="1" noChangeArrowheads="1" noChangeShapeType="1" noTextEdit="1"/>
              </p:cNvSpPr>
              <p:nvPr/>
            </p:nvSpPr>
            <p:spPr>
              <a:xfrm>
                <a:off x="240176" y="2462784"/>
                <a:ext cx="11189824" cy="2092817"/>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47ABC2B-7E37-4119-85E2-6027546091B4}"/>
                  </a:ext>
                </a:extLst>
              </p:cNvPr>
              <p:cNvSpPr/>
              <p:nvPr/>
            </p:nvSpPr>
            <p:spPr>
              <a:xfrm>
                <a:off x="191408" y="4622871"/>
                <a:ext cx="7654144" cy="209281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4400" b="0" i="1" smtClean="0">
                          <a:latin typeface="Cambria Math" panose="02040503050406030204" pitchFamily="18" charset="0"/>
                        </a:rPr>
                        <m:t>=</m:t>
                      </m:r>
                      <m:rad>
                        <m:radPr>
                          <m:degHide m:val="on"/>
                          <m:ctrlPr>
                            <a:rPr lang="en-US" sz="4400" b="0" i="1" smtClean="0">
                              <a:latin typeface="Cambria Math" panose="02040503050406030204" pitchFamily="18" charset="0"/>
                            </a:rPr>
                          </m:ctrlPr>
                        </m:radPr>
                        <m:deg/>
                        <m:e>
                          <m:f>
                            <m:fPr>
                              <m:ctrlPr>
                                <a:rPr lang="en-US" sz="4400" i="1">
                                  <a:latin typeface="Cambria Math" panose="02040503050406030204" pitchFamily="18" charset="0"/>
                                </a:rPr>
                              </m:ctrlPr>
                            </m:fPr>
                            <m:num>
                              <m:sSup>
                                <m:sSupPr>
                                  <m:ctrlPr>
                                    <a:rPr lang="en-US" sz="4400" b="0" i="1" smtClean="0">
                                      <a:solidFill>
                                        <a:srgbClr val="7030A0"/>
                                      </a:solidFill>
                                      <a:latin typeface="Cambria Math" panose="02040503050406030204" pitchFamily="18" charset="0"/>
                                    </a:rPr>
                                  </m:ctrlPr>
                                </m:sSupPr>
                                <m:e>
                                  <m:d>
                                    <m:dPr>
                                      <m:ctrlPr>
                                        <a:rPr lang="en-US" sz="4400" i="1">
                                          <a:latin typeface="Cambria Math" panose="02040503050406030204" pitchFamily="18" charset="0"/>
                                        </a:rPr>
                                      </m:ctrlPr>
                                    </m:dPr>
                                    <m:e>
                                      <m:r>
                                        <m:rPr>
                                          <m:brk m:alnAt="7"/>
                                        </m:rPr>
                                        <a:rPr lang="en-US" sz="4400" i="1">
                                          <a:latin typeface="Cambria Math" panose="02040503050406030204" pitchFamily="18" charset="0"/>
                                        </a:rPr>
                                        <m:t>1</m:t>
                                      </m:r>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e>
                                <m:sup>
                                  <m:r>
                                    <a:rPr lang="en-US" sz="4400" b="0" i="1" smtClean="0">
                                      <a:solidFill>
                                        <a:schemeClr val="tx1"/>
                                      </a:solidFill>
                                      <a:latin typeface="Cambria Math" panose="02040503050406030204" pitchFamily="18" charset="0"/>
                                    </a:rPr>
                                    <m:t>2</m:t>
                                  </m:r>
                                </m:sup>
                              </m:sSup>
                            </m:num>
                            <m:den>
                              <m:sSup>
                                <m:sSupPr>
                                  <m:ctrlPr>
                                    <a:rPr lang="en-US" sz="4400" i="1">
                                      <a:solidFill>
                                        <a:srgbClr val="7030A0"/>
                                      </a:solidFill>
                                      <a:latin typeface="Cambria Math" panose="02040503050406030204" pitchFamily="18" charset="0"/>
                                    </a:rPr>
                                  </m:ctrlPr>
                                </m:sSupPr>
                                <m:e>
                                  <m:d>
                                    <m:dPr>
                                      <m:ctrlPr>
                                        <a:rPr lang="en-US" sz="4400" i="1">
                                          <a:latin typeface="Cambria Math" panose="02040503050406030204" pitchFamily="18" charset="0"/>
                                        </a:rPr>
                                      </m:ctrlPr>
                                    </m:dPr>
                                    <m:e>
                                      <m:r>
                                        <m:rPr>
                                          <m:brk m:alnAt="7"/>
                                        </m:rPr>
                                        <a:rPr lang="en-US" sz="4400" i="1">
                                          <a:latin typeface="Cambria Math" panose="02040503050406030204" pitchFamily="18" charset="0"/>
                                        </a:rPr>
                                        <m:t>1</m:t>
                                      </m:r>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e>
                                <m:sup>
                                  <m:r>
                                    <a:rPr lang="en-US" sz="4400" i="1">
                                      <a:latin typeface="Cambria Math" panose="02040503050406030204" pitchFamily="18" charset="0"/>
                                    </a:rPr>
                                    <m:t>2</m:t>
                                  </m:r>
                                </m:sup>
                              </m:sSup>
                              <m:r>
                                <a:rPr lang="en-US" sz="4400" b="0" i="1" smtClean="0">
                                  <a:latin typeface="Cambria Math" panose="02040503050406030204" pitchFamily="18" charset="0"/>
                                </a:rPr>
                                <m:t>−</m:t>
                              </m:r>
                              <m:sSup>
                                <m:sSupPr>
                                  <m:ctrlPr>
                                    <a:rPr lang="en-US" sz="4400" b="0" i="1" smtClean="0">
                                      <a:solidFill>
                                        <a:schemeClr val="tx1"/>
                                      </a:solidFill>
                                      <a:latin typeface="Cambria Math" panose="02040503050406030204" pitchFamily="18" charset="0"/>
                                    </a:rPr>
                                  </m:ctrlPr>
                                </m:sSupPr>
                                <m:e>
                                  <m:d>
                                    <m:dPr>
                                      <m:ctrlPr>
                                        <a:rPr lang="en-US" sz="4400" b="0" i="1" smtClean="0">
                                          <a:solidFill>
                                            <a:schemeClr val="tx1"/>
                                          </a:solidFill>
                                          <a:latin typeface="Cambria Math" panose="02040503050406030204" pitchFamily="18" charset="0"/>
                                        </a:rPr>
                                      </m:ctrlPr>
                                    </m:dPr>
                                    <m:e>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r>
                                        <a:rPr lang="en-US" sz="4400" b="0" i="1" smtClean="0">
                                          <a:solidFill>
                                            <a:schemeClr val="tx1"/>
                                          </a:solidFill>
                                          <a:latin typeface="Cambria Math" panose="02040503050406030204" pitchFamily="18" charset="0"/>
                                        </a:rPr>
                                        <m:t>+</m:t>
                                      </m:r>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e>
                                <m:sup>
                                  <m:r>
                                    <a:rPr lang="en-US" sz="4400" b="0" i="1" smtClean="0">
                                      <a:solidFill>
                                        <a:schemeClr val="tx1"/>
                                      </a:solidFill>
                                      <a:latin typeface="Cambria Math" panose="02040503050406030204" pitchFamily="18" charset="0"/>
                                    </a:rPr>
                                    <m:t>2</m:t>
                                  </m:r>
                                </m:sup>
                              </m:sSup>
                            </m:den>
                          </m:f>
                        </m:e>
                      </m:rad>
                    </m:oMath>
                  </m:oMathPara>
                </a14:m>
                <a:endParaRPr lang="en-CA" sz="3600" dirty="0"/>
              </a:p>
            </p:txBody>
          </p:sp>
        </mc:Choice>
        <mc:Fallback xmlns="">
          <p:sp>
            <p:nvSpPr>
              <p:cNvPr id="10" name="Rectangle 9">
                <a:extLst>
                  <a:ext uri="{FF2B5EF4-FFF2-40B4-BE49-F238E27FC236}">
                    <a16:creationId xmlns:a16="http://schemas.microsoft.com/office/drawing/2014/main" id="{D47ABC2B-7E37-4119-85E2-6027546091B4}"/>
                  </a:ext>
                </a:extLst>
              </p:cNvPr>
              <p:cNvSpPr>
                <a:spLocks noRot="1" noChangeAspect="1" noMove="1" noResize="1" noEditPoints="1" noAdjustHandles="1" noChangeArrowheads="1" noChangeShapeType="1" noTextEdit="1"/>
              </p:cNvSpPr>
              <p:nvPr/>
            </p:nvSpPr>
            <p:spPr>
              <a:xfrm>
                <a:off x="191408" y="4622871"/>
                <a:ext cx="7654144" cy="2092817"/>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8">
            <p14:nvContentPartPr>
              <p14:cNvPr id="12" name="Ink 11">
                <a:extLst>
                  <a:ext uri="{FF2B5EF4-FFF2-40B4-BE49-F238E27FC236}">
                    <a16:creationId xmlns:a16="http://schemas.microsoft.com/office/drawing/2014/main" id="{897A156A-C77A-4EFD-9C31-B077220FCFC1}"/>
                  </a:ext>
                </a:extLst>
              </p14:cNvPr>
              <p14:cNvContentPartPr/>
              <p14:nvPr>
                <p:extLst>
                  <p:ext uri="{42D2F446-02D8-4167-A562-619A0277C38B}">
                    <p15:isNarration xmlns:p15="http://schemas.microsoft.com/office/powerpoint/2012/main" val="1"/>
                  </p:ext>
                </p:extLst>
              </p14:nvPr>
            </p14:nvContentPartPr>
            <p14:xfrm>
              <a:off x="836280" y="2096280"/>
              <a:ext cx="10475280" cy="4584960"/>
            </p14:xfrm>
          </p:contentPart>
        </mc:Choice>
        <mc:Fallback xmlns="">
          <p:pic>
            <p:nvPicPr>
              <p:cNvPr id="12" name="Ink 11">
                <a:extLst>
                  <a:ext uri="{FF2B5EF4-FFF2-40B4-BE49-F238E27FC236}">
                    <a16:creationId xmlns:a16="http://schemas.microsoft.com/office/drawing/2014/main" id="{897A156A-C77A-4EFD-9C31-B077220FCFC1}"/>
                  </a:ext>
                </a:extLst>
              </p:cNvPr>
              <p:cNvPicPr>
                <a:picLocks noGrp="1" noRot="1" noChangeAspect="1" noMove="1" noResize="1" noEditPoints="1" noAdjustHandles="1" noChangeArrowheads="1" noChangeShapeType="1"/>
              </p:cNvPicPr>
              <p:nvPr/>
            </p:nvPicPr>
            <p:blipFill>
              <a:blip r:embed="rId9"/>
              <a:stretch>
                <a:fillRect/>
              </a:stretch>
            </p:blipFill>
            <p:spPr>
              <a:xfrm>
                <a:off x="826920" y="2086920"/>
                <a:ext cx="10494000" cy="4603680"/>
              </a:xfrm>
              <a:prstGeom prst="rect">
                <a:avLst/>
              </a:prstGeom>
            </p:spPr>
          </p:pic>
        </mc:Fallback>
      </mc:AlternateContent>
    </p:spTree>
    <p:custDataLst>
      <p:tags r:id="rId1"/>
    </p:custDataLst>
    <p:extLst>
      <p:ext uri="{BB962C8B-B14F-4D97-AF65-F5344CB8AC3E}">
        <p14:creationId xmlns:p14="http://schemas.microsoft.com/office/powerpoint/2010/main" val="3390471114"/>
      </p:ext>
    </p:extLst>
  </p:cSld>
  <p:clrMapOvr>
    <a:masterClrMapping/>
  </p:clrMapOvr>
  <mc:AlternateContent xmlns:mc="http://schemas.openxmlformats.org/markup-compatibility/2006" xmlns:p14="http://schemas.microsoft.com/office/powerpoint/2010/main">
    <mc:Choice Requires="p14">
      <p:transition spd="slow" p14:dur="2000" advTm="55222"/>
    </mc:Choice>
    <mc:Fallback xmlns="">
      <p:transition spd="slow" advTm="5522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md type="call" cmd="playFrom(0.0)">
                                      <p:cBhvr>
                                        <p:cTn id="7" dur="1" fill="hold"/>
                                        <p:tgtEl>
                                          <p:spTgt spid="12"/>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47ABC2B-7E37-4119-85E2-6027546091B4}"/>
                  </a:ext>
                </a:extLst>
              </p:cNvPr>
              <p:cNvSpPr/>
              <p:nvPr/>
            </p:nvSpPr>
            <p:spPr>
              <a:xfrm>
                <a:off x="1032656" y="233751"/>
                <a:ext cx="7178656" cy="209281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ad>
                        <m:radPr>
                          <m:degHide m:val="on"/>
                          <m:ctrlPr>
                            <a:rPr lang="en-US" sz="4400" i="1">
                              <a:latin typeface="Cambria Math" panose="02040503050406030204" pitchFamily="18" charset="0"/>
                            </a:rPr>
                          </m:ctrlPr>
                        </m:radPr>
                        <m:deg/>
                        <m:e>
                          <m:f>
                            <m:fPr>
                              <m:ctrlPr>
                                <a:rPr lang="en-US" sz="4400" i="1">
                                  <a:latin typeface="Cambria Math" panose="02040503050406030204" pitchFamily="18" charset="0"/>
                                </a:rPr>
                              </m:ctrlPr>
                            </m:fPr>
                            <m:num>
                              <m:sSup>
                                <m:sSupPr>
                                  <m:ctrlPr>
                                    <a:rPr lang="en-US" sz="4400" i="1">
                                      <a:solidFill>
                                        <a:srgbClr val="7030A0"/>
                                      </a:solidFill>
                                      <a:latin typeface="Cambria Math" panose="02040503050406030204" pitchFamily="18" charset="0"/>
                                    </a:rPr>
                                  </m:ctrlPr>
                                </m:sSupPr>
                                <m:e>
                                  <m:d>
                                    <m:dPr>
                                      <m:ctrlPr>
                                        <a:rPr lang="en-US" sz="4400" i="1">
                                          <a:latin typeface="Cambria Math" panose="02040503050406030204" pitchFamily="18" charset="0"/>
                                        </a:rPr>
                                      </m:ctrlPr>
                                    </m:dPr>
                                    <m:e>
                                      <m:r>
                                        <m:rPr>
                                          <m:brk m:alnAt="7"/>
                                        </m:rPr>
                                        <a:rPr lang="en-US" sz="4400" i="1">
                                          <a:latin typeface="Cambria Math" panose="02040503050406030204" pitchFamily="18" charset="0"/>
                                        </a:rPr>
                                        <m:t>1</m:t>
                                      </m:r>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e>
                                <m:sup>
                                  <m:r>
                                    <a:rPr lang="en-US" sz="4400" i="1">
                                      <a:latin typeface="Cambria Math" panose="02040503050406030204" pitchFamily="18" charset="0"/>
                                    </a:rPr>
                                    <m:t>2</m:t>
                                  </m:r>
                                </m:sup>
                              </m:sSup>
                            </m:num>
                            <m:den>
                              <m:sSup>
                                <m:sSupPr>
                                  <m:ctrlPr>
                                    <a:rPr lang="en-US" sz="4400" i="1">
                                      <a:solidFill>
                                        <a:srgbClr val="7030A0"/>
                                      </a:solidFill>
                                      <a:latin typeface="Cambria Math" panose="02040503050406030204" pitchFamily="18" charset="0"/>
                                    </a:rPr>
                                  </m:ctrlPr>
                                </m:sSupPr>
                                <m:e>
                                  <m:d>
                                    <m:dPr>
                                      <m:ctrlPr>
                                        <a:rPr lang="en-US" sz="4400" i="1">
                                          <a:latin typeface="Cambria Math" panose="02040503050406030204" pitchFamily="18" charset="0"/>
                                        </a:rPr>
                                      </m:ctrlPr>
                                    </m:dPr>
                                    <m:e>
                                      <m:r>
                                        <m:rPr>
                                          <m:brk m:alnAt="7"/>
                                        </m:rPr>
                                        <a:rPr lang="en-US" sz="4400" i="1">
                                          <a:latin typeface="Cambria Math" panose="02040503050406030204" pitchFamily="18" charset="0"/>
                                        </a:rPr>
                                        <m:t>1</m:t>
                                      </m:r>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e>
                                <m:sup>
                                  <m:r>
                                    <a:rPr lang="en-US" sz="4400" i="1">
                                      <a:latin typeface="Cambria Math" panose="02040503050406030204" pitchFamily="18" charset="0"/>
                                    </a:rPr>
                                    <m:t>2</m:t>
                                  </m:r>
                                </m:sup>
                              </m:sSup>
                              <m:r>
                                <a:rPr lang="en-US" sz="4400" i="1">
                                  <a:latin typeface="Cambria Math" panose="02040503050406030204" pitchFamily="18" charset="0"/>
                                </a:rPr>
                                <m:t>−</m:t>
                              </m:r>
                              <m:sSup>
                                <m:sSupPr>
                                  <m:ctrlPr>
                                    <a:rPr lang="en-US" sz="4400" i="1">
                                      <a:latin typeface="Cambria Math" panose="02040503050406030204" pitchFamily="18" charset="0"/>
                                    </a:rPr>
                                  </m:ctrlPr>
                                </m:sSupPr>
                                <m:e>
                                  <m:d>
                                    <m:dPr>
                                      <m:ctrlPr>
                                        <a:rPr lang="en-US" sz="4400" i="1">
                                          <a:latin typeface="Cambria Math" panose="02040503050406030204" pitchFamily="18" charset="0"/>
                                        </a:rPr>
                                      </m:ctrlPr>
                                    </m:dPr>
                                    <m:e>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r>
                                        <a:rPr lang="en-US" sz="4400" i="1">
                                          <a:latin typeface="Cambria Math" panose="02040503050406030204" pitchFamily="18" charset="0"/>
                                        </a:rPr>
                                        <m:t>+</m:t>
                                      </m:r>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e>
                                <m:sup>
                                  <m:r>
                                    <a:rPr lang="en-US" sz="4400" i="1">
                                      <a:latin typeface="Cambria Math" panose="02040503050406030204" pitchFamily="18" charset="0"/>
                                    </a:rPr>
                                    <m:t>2</m:t>
                                  </m:r>
                                </m:sup>
                              </m:sSup>
                            </m:den>
                          </m:f>
                        </m:e>
                      </m:rad>
                    </m:oMath>
                  </m:oMathPara>
                </a14:m>
                <a:endParaRPr lang="en-CA" sz="3600" dirty="0"/>
              </a:p>
            </p:txBody>
          </p:sp>
        </mc:Choice>
        <mc:Fallback xmlns="">
          <p:sp>
            <p:nvSpPr>
              <p:cNvPr id="10" name="Rectangle 9">
                <a:extLst>
                  <a:ext uri="{FF2B5EF4-FFF2-40B4-BE49-F238E27FC236}">
                    <a16:creationId xmlns:a16="http://schemas.microsoft.com/office/drawing/2014/main" id="{D47ABC2B-7E37-4119-85E2-6027546091B4}"/>
                  </a:ext>
                </a:extLst>
              </p:cNvPr>
              <p:cNvSpPr>
                <a:spLocks noRot="1" noChangeAspect="1" noMove="1" noResize="1" noEditPoints="1" noAdjustHandles="1" noChangeArrowheads="1" noChangeShapeType="1" noTextEdit="1"/>
              </p:cNvSpPr>
              <p:nvPr/>
            </p:nvSpPr>
            <p:spPr>
              <a:xfrm>
                <a:off x="1032656" y="233751"/>
                <a:ext cx="7178656" cy="2092817"/>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5639202-73D0-4684-ADBB-595A5113064B}"/>
                  </a:ext>
                </a:extLst>
              </p:cNvPr>
              <p:cNvSpPr/>
              <p:nvPr/>
            </p:nvSpPr>
            <p:spPr>
              <a:xfrm>
                <a:off x="310896" y="2452695"/>
                <a:ext cx="5285232" cy="272651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4400" b="0" i="1" smtClean="0">
                          <a:latin typeface="Cambria Math" panose="02040503050406030204" pitchFamily="18" charset="0"/>
                        </a:rPr>
                        <m:t>=</m:t>
                      </m:r>
                      <m:rad>
                        <m:radPr>
                          <m:degHide m:val="on"/>
                          <m:ctrlPr>
                            <a:rPr lang="en-US" sz="4400" b="0" i="1" smtClean="0">
                              <a:latin typeface="Cambria Math" panose="02040503050406030204" pitchFamily="18" charset="0"/>
                            </a:rPr>
                          </m:ctrlPr>
                        </m:radPr>
                        <m:deg/>
                        <m:e>
                          <m:f>
                            <m:fPr>
                              <m:ctrlPr>
                                <a:rPr lang="en-US" sz="4400" i="1">
                                  <a:latin typeface="Cambria Math" panose="02040503050406030204" pitchFamily="18" charset="0"/>
                                </a:rPr>
                              </m:ctrlPr>
                            </m:fPr>
                            <m:num>
                              <m:r>
                                <a:rPr lang="en-US" sz="4400" b="0" i="1" smtClean="0">
                                  <a:latin typeface="Cambria Math" panose="02040503050406030204" pitchFamily="18" charset="0"/>
                                </a:rPr>
                                <m:t>1</m:t>
                              </m:r>
                            </m:num>
                            <m:den>
                              <m:r>
                                <a:rPr lang="en-US" sz="4400" b="0" i="1" smtClean="0">
                                  <a:latin typeface="Cambria Math" panose="02040503050406030204" pitchFamily="18" charset="0"/>
                                </a:rPr>
                                <m:t>1−</m:t>
                              </m:r>
                              <m:f>
                                <m:fPr>
                                  <m:ctrlPr>
                                    <a:rPr lang="en-US" sz="4400" b="0" i="1" smtClean="0">
                                      <a:solidFill>
                                        <a:schemeClr val="tx1"/>
                                      </a:solidFill>
                                      <a:latin typeface="Cambria Math" panose="02040503050406030204" pitchFamily="18" charset="0"/>
                                    </a:rPr>
                                  </m:ctrlPr>
                                </m:fPr>
                                <m:num>
                                  <m:sSup>
                                    <m:sSupPr>
                                      <m:ctrlPr>
                                        <a:rPr lang="en-US" sz="4400" b="0" i="1" smtClean="0">
                                          <a:solidFill>
                                            <a:schemeClr val="tx1"/>
                                          </a:solidFill>
                                          <a:latin typeface="Cambria Math" panose="02040503050406030204" pitchFamily="18" charset="0"/>
                                        </a:rPr>
                                      </m:ctrlPr>
                                    </m:sSupPr>
                                    <m:e>
                                      <m:d>
                                        <m:dPr>
                                          <m:ctrlPr>
                                            <a:rPr lang="en-US" sz="4400" b="0" i="1" smtClean="0">
                                              <a:solidFill>
                                                <a:schemeClr val="tx1"/>
                                              </a:solidFill>
                                              <a:latin typeface="Cambria Math" panose="02040503050406030204" pitchFamily="18" charset="0"/>
                                            </a:rPr>
                                          </m:ctrlPr>
                                        </m:dPr>
                                        <m:e>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r>
                                            <a:rPr lang="en-US" sz="4400" b="0" i="1" smtClean="0">
                                              <a:solidFill>
                                                <a:schemeClr val="tx1"/>
                                              </a:solidFill>
                                              <a:latin typeface="Cambria Math" panose="02040503050406030204" pitchFamily="18" charset="0"/>
                                            </a:rPr>
                                            <m:t>+</m:t>
                                          </m:r>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e>
                                    <m:sup>
                                      <m:r>
                                        <a:rPr lang="en-US" sz="4400" b="0" i="1" smtClean="0">
                                          <a:solidFill>
                                            <a:schemeClr val="tx1"/>
                                          </a:solidFill>
                                          <a:latin typeface="Cambria Math" panose="02040503050406030204" pitchFamily="18" charset="0"/>
                                        </a:rPr>
                                        <m:t>2</m:t>
                                      </m:r>
                                    </m:sup>
                                  </m:sSup>
                                </m:num>
                                <m:den>
                                  <m:sSup>
                                    <m:sSupPr>
                                      <m:ctrlPr>
                                        <a:rPr lang="en-US" sz="4400" i="1">
                                          <a:solidFill>
                                            <a:srgbClr val="7030A0"/>
                                          </a:solidFill>
                                          <a:latin typeface="Cambria Math" panose="02040503050406030204" pitchFamily="18" charset="0"/>
                                        </a:rPr>
                                      </m:ctrlPr>
                                    </m:sSupPr>
                                    <m:e>
                                      <m:d>
                                        <m:dPr>
                                          <m:ctrlPr>
                                            <a:rPr lang="en-US" sz="4400" i="1">
                                              <a:latin typeface="Cambria Math" panose="02040503050406030204" pitchFamily="18" charset="0"/>
                                            </a:rPr>
                                          </m:ctrlPr>
                                        </m:dPr>
                                        <m:e>
                                          <m:r>
                                            <m:rPr>
                                              <m:brk m:alnAt="7"/>
                                            </m:rPr>
                                            <a:rPr lang="en-US" sz="4400" i="1">
                                              <a:latin typeface="Cambria Math" panose="02040503050406030204" pitchFamily="18" charset="0"/>
                                            </a:rPr>
                                            <m:t>1</m:t>
                                          </m:r>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e>
                                    <m:sup>
                                      <m:r>
                                        <a:rPr lang="en-US" sz="4400" i="1">
                                          <a:latin typeface="Cambria Math" panose="02040503050406030204" pitchFamily="18" charset="0"/>
                                        </a:rPr>
                                        <m:t>2</m:t>
                                      </m:r>
                                    </m:sup>
                                  </m:sSup>
                                </m:den>
                              </m:f>
                            </m:den>
                          </m:f>
                        </m:e>
                      </m:rad>
                    </m:oMath>
                  </m:oMathPara>
                </a14:m>
                <a:endParaRPr lang="en-CA" sz="3600" dirty="0"/>
              </a:p>
            </p:txBody>
          </p:sp>
        </mc:Choice>
        <mc:Fallback xmlns="">
          <p:sp>
            <p:nvSpPr>
              <p:cNvPr id="7" name="Rectangle 6">
                <a:extLst>
                  <a:ext uri="{FF2B5EF4-FFF2-40B4-BE49-F238E27FC236}">
                    <a16:creationId xmlns:a16="http://schemas.microsoft.com/office/drawing/2014/main" id="{05639202-73D0-4684-ADBB-595A5113064B}"/>
                  </a:ext>
                </a:extLst>
              </p:cNvPr>
              <p:cNvSpPr>
                <a:spLocks noRot="1" noChangeAspect="1" noMove="1" noResize="1" noEditPoints="1" noAdjustHandles="1" noChangeArrowheads="1" noChangeShapeType="1" noTextEdit="1"/>
              </p:cNvSpPr>
              <p:nvPr/>
            </p:nvSpPr>
            <p:spPr>
              <a:xfrm>
                <a:off x="310896" y="2452695"/>
                <a:ext cx="5285232" cy="2726516"/>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2A196D6-5B31-4618-AC24-254249146CD0}"/>
                  </a:ext>
                </a:extLst>
              </p:cNvPr>
              <p:cNvSpPr/>
              <p:nvPr/>
            </p:nvSpPr>
            <p:spPr>
              <a:xfrm>
                <a:off x="6589776" y="3738951"/>
                <a:ext cx="5285232" cy="282910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4400" b="0" i="1" smtClean="0">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1</m:t>
                          </m:r>
                        </m:num>
                        <m:den>
                          <m:rad>
                            <m:radPr>
                              <m:degHide m:val="on"/>
                              <m:ctrlPr>
                                <a:rPr lang="en-US" sz="4400" i="1">
                                  <a:latin typeface="Cambria Math" panose="02040503050406030204" pitchFamily="18" charset="0"/>
                                </a:rPr>
                              </m:ctrlPr>
                            </m:radPr>
                            <m:deg/>
                            <m:e>
                              <m:r>
                                <a:rPr lang="en-US" sz="4400" i="1">
                                  <a:latin typeface="Cambria Math" panose="02040503050406030204" pitchFamily="18" charset="0"/>
                                </a:rPr>
                                <m:t>1−</m:t>
                              </m:r>
                              <m:sSup>
                                <m:sSupPr>
                                  <m:ctrlPr>
                                    <a:rPr lang="en-US" sz="4400" i="1">
                                      <a:latin typeface="Cambria Math" panose="02040503050406030204" pitchFamily="18" charset="0"/>
                                    </a:rPr>
                                  </m:ctrlPr>
                                </m:sSupPr>
                                <m:e>
                                  <m:d>
                                    <m:dPr>
                                      <m:ctrlPr>
                                        <a:rPr lang="en-US" sz="4400" i="1">
                                          <a:latin typeface="Cambria Math" panose="02040503050406030204" pitchFamily="18" charset="0"/>
                                        </a:rPr>
                                      </m:ctrlPr>
                                    </m:dPr>
                                    <m:e>
                                      <m:f>
                                        <m:fPr>
                                          <m:ctrlPr>
                                            <a:rPr lang="en-US" sz="4400" i="1">
                                              <a:latin typeface="Cambria Math" panose="02040503050406030204" pitchFamily="18" charset="0"/>
                                            </a:rPr>
                                          </m:ctrlPr>
                                        </m:fPr>
                                        <m:num>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r>
                                            <a:rPr lang="en-US" sz="4400" i="1">
                                              <a:latin typeface="Cambria Math" panose="02040503050406030204" pitchFamily="18" charset="0"/>
                                            </a:rPr>
                                            <m:t>+</m:t>
                                          </m:r>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num>
                                        <m:den>
                                          <m:r>
                                            <m:rPr>
                                              <m:brk m:alnAt="7"/>
                                            </m:rPr>
                                            <a:rPr lang="en-US" sz="4400" i="1">
                                              <a:latin typeface="Cambria Math" panose="02040503050406030204" pitchFamily="18" charset="0"/>
                                            </a:rPr>
                                            <m:t>1</m:t>
                                          </m:r>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den>
                                      </m:f>
                                    </m:e>
                                  </m:d>
                                </m:e>
                                <m:sup>
                                  <m:r>
                                    <a:rPr lang="en-US" sz="4400" i="1">
                                      <a:latin typeface="Cambria Math" panose="02040503050406030204" pitchFamily="18" charset="0"/>
                                    </a:rPr>
                                    <m:t>2</m:t>
                                  </m:r>
                                </m:sup>
                              </m:sSup>
                            </m:e>
                          </m:rad>
                        </m:den>
                      </m:f>
                    </m:oMath>
                  </m:oMathPara>
                </a14:m>
                <a:endParaRPr lang="en-CA" sz="3600" dirty="0"/>
              </a:p>
            </p:txBody>
          </p:sp>
        </mc:Choice>
        <mc:Fallback xmlns="">
          <p:sp>
            <p:nvSpPr>
              <p:cNvPr id="11" name="Rectangle 10">
                <a:extLst>
                  <a:ext uri="{FF2B5EF4-FFF2-40B4-BE49-F238E27FC236}">
                    <a16:creationId xmlns:a16="http://schemas.microsoft.com/office/drawing/2014/main" id="{72A196D6-5B31-4618-AC24-254249146CD0}"/>
                  </a:ext>
                </a:extLst>
              </p:cNvPr>
              <p:cNvSpPr>
                <a:spLocks noRot="1" noChangeAspect="1" noMove="1" noResize="1" noEditPoints="1" noAdjustHandles="1" noChangeArrowheads="1" noChangeShapeType="1" noTextEdit="1"/>
              </p:cNvSpPr>
              <p:nvPr/>
            </p:nvSpPr>
            <p:spPr>
              <a:xfrm>
                <a:off x="6589776" y="3738951"/>
                <a:ext cx="5285232" cy="2829108"/>
              </a:xfrm>
              <a:prstGeom prst="rect">
                <a:avLst/>
              </a:prstGeom>
              <a:blipFill>
                <a:blip r:embed="rId6"/>
                <a:stretch>
                  <a:fillRect/>
                </a:stretch>
              </a:blipFill>
            </p:spPr>
            <p:txBody>
              <a:bodyPr/>
              <a:lstStyle/>
              <a:p>
                <a:r>
                  <a:rPr lang="en-CA">
                    <a:noFill/>
                  </a:rPr>
                  <a:t> </a:t>
                </a:r>
              </a:p>
            </p:txBody>
          </p:sp>
        </mc:Fallback>
      </mc:AlternateContent>
      <p:grpSp>
        <p:nvGrpSpPr>
          <p:cNvPr id="13" name="Group 12">
            <a:extLst>
              <a:ext uri="{FF2B5EF4-FFF2-40B4-BE49-F238E27FC236}">
                <a16:creationId xmlns:a16="http://schemas.microsoft.com/office/drawing/2014/main" id="{313B2C0F-44E4-4DF0-8D20-0B671AC71B3A}"/>
              </a:ext>
            </a:extLst>
          </p:cNvPr>
          <p:cNvGrpSpPr/>
          <p:nvPr/>
        </p:nvGrpSpPr>
        <p:grpSpPr>
          <a:xfrm>
            <a:off x="7391400" y="414338"/>
            <a:ext cx="3256547" cy="1827035"/>
            <a:chOff x="7182853" y="414338"/>
            <a:chExt cx="3256547" cy="1827035"/>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61CD62B-2449-4CA5-931F-3EA8CBC0B83B}"/>
                    </a:ext>
                  </a:extLst>
                </p:cNvPr>
                <p:cNvSpPr/>
                <p:nvPr/>
              </p:nvSpPr>
              <p:spPr>
                <a:xfrm>
                  <a:off x="7814456" y="464733"/>
                  <a:ext cx="2243944" cy="1776640"/>
                </a:xfrm>
                <a:prstGeom prst="rect">
                  <a:avLst/>
                </a:prstGeom>
              </p:spPr>
              <p:txBody>
                <a:bodyPr wrap="square">
                  <a:spAutoFit/>
                </a:bodyPr>
                <a:lstStyle/>
                <a:p>
                  <a14:m>
                    <m:oMath xmlns:m="http://schemas.openxmlformats.org/officeDocument/2006/math">
                      <m:f>
                        <m:fPr>
                          <m:ctrlPr>
                            <a:rPr lang="en-US" sz="4400" i="1">
                              <a:latin typeface="Cambria Math" panose="02040503050406030204" pitchFamily="18" charset="0"/>
                            </a:rPr>
                          </m:ctrlPr>
                        </m:fPr>
                        <m:num>
                          <m:f>
                            <m:fPr>
                              <m:ctrlPr>
                                <a:rPr lang="en-US" sz="4400" i="1">
                                  <a:latin typeface="Cambria Math" panose="02040503050406030204" pitchFamily="18" charset="0"/>
                                </a:rPr>
                              </m:ctrlPr>
                            </m:fPr>
                            <m:num>
                              <m:r>
                                <a:rPr lang="en-US" sz="4400" i="1">
                                  <a:latin typeface="Cambria Math" panose="02040503050406030204" pitchFamily="18" charset="0"/>
                                </a:rPr>
                                <m:t>1</m:t>
                              </m:r>
                            </m:num>
                            <m:den>
                              <m:sSup>
                                <m:sSupPr>
                                  <m:ctrlPr>
                                    <a:rPr lang="en-US" sz="4400" i="1">
                                      <a:solidFill>
                                        <a:srgbClr val="7030A0"/>
                                      </a:solidFill>
                                      <a:latin typeface="Cambria Math" panose="02040503050406030204" pitchFamily="18" charset="0"/>
                                    </a:rPr>
                                  </m:ctrlPr>
                                </m:sSupPr>
                                <m:e>
                                  <m:d>
                                    <m:dPr>
                                      <m:ctrlPr>
                                        <a:rPr lang="en-US" sz="4400" i="1">
                                          <a:latin typeface="Cambria Math" panose="02040503050406030204" pitchFamily="18" charset="0"/>
                                        </a:rPr>
                                      </m:ctrlPr>
                                    </m:dPr>
                                    <m:e>
                                      <m:r>
                                        <m:rPr>
                                          <m:brk m:alnAt="7"/>
                                        </m:rPr>
                                        <a:rPr lang="en-US" sz="4400" i="1">
                                          <a:latin typeface="Cambria Math" panose="02040503050406030204" pitchFamily="18" charset="0"/>
                                        </a:rPr>
                                        <m:t>1</m:t>
                                      </m:r>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e>
                                <m:sup>
                                  <m:r>
                                    <a:rPr lang="en-US" sz="4400" i="1">
                                      <a:latin typeface="Cambria Math" panose="02040503050406030204" pitchFamily="18" charset="0"/>
                                    </a:rPr>
                                    <m:t>2</m:t>
                                  </m:r>
                                </m:sup>
                              </m:sSup>
                            </m:den>
                          </m:f>
                          <m:r>
                            <m:rPr>
                              <m:nor/>
                            </m:rPr>
                            <a:rPr lang="en-CA" sz="3600" dirty="0"/>
                            <m:t>  </m:t>
                          </m:r>
                        </m:num>
                        <m:den>
                          <m:f>
                            <m:fPr>
                              <m:ctrlPr>
                                <a:rPr lang="en-US" sz="4400" i="1">
                                  <a:latin typeface="Cambria Math" panose="02040503050406030204" pitchFamily="18" charset="0"/>
                                </a:rPr>
                              </m:ctrlPr>
                            </m:fPr>
                            <m:num>
                              <m:r>
                                <a:rPr lang="en-US" sz="4400" i="1">
                                  <a:latin typeface="Cambria Math" panose="02040503050406030204" pitchFamily="18" charset="0"/>
                                </a:rPr>
                                <m:t>1</m:t>
                              </m:r>
                            </m:num>
                            <m:den>
                              <m:sSup>
                                <m:sSupPr>
                                  <m:ctrlPr>
                                    <a:rPr lang="en-US" sz="4400" i="1">
                                      <a:solidFill>
                                        <a:srgbClr val="7030A0"/>
                                      </a:solidFill>
                                      <a:latin typeface="Cambria Math" panose="02040503050406030204" pitchFamily="18" charset="0"/>
                                    </a:rPr>
                                  </m:ctrlPr>
                                </m:sSupPr>
                                <m:e>
                                  <m:d>
                                    <m:dPr>
                                      <m:ctrlPr>
                                        <a:rPr lang="en-US" sz="4400" i="1">
                                          <a:latin typeface="Cambria Math" panose="02040503050406030204" pitchFamily="18" charset="0"/>
                                        </a:rPr>
                                      </m:ctrlPr>
                                    </m:dPr>
                                    <m:e>
                                      <m:r>
                                        <m:rPr>
                                          <m:brk m:alnAt="7"/>
                                        </m:rPr>
                                        <a:rPr lang="en-US" sz="4400" i="1">
                                          <a:latin typeface="Cambria Math" panose="02040503050406030204" pitchFamily="18" charset="0"/>
                                        </a:rPr>
                                        <m:t>1</m:t>
                                      </m:r>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e>
                                <m:sup>
                                  <m:r>
                                    <a:rPr lang="en-US" sz="4400" i="1">
                                      <a:latin typeface="Cambria Math" panose="02040503050406030204" pitchFamily="18" charset="0"/>
                                    </a:rPr>
                                    <m:t>2</m:t>
                                  </m:r>
                                </m:sup>
                              </m:sSup>
                            </m:den>
                          </m:f>
                        </m:den>
                      </m:f>
                    </m:oMath>
                  </a14:m>
                  <a:r>
                    <a:rPr lang="en-CA" sz="3600" dirty="0"/>
                    <a:t> </a:t>
                  </a:r>
                </a:p>
              </p:txBody>
            </p:sp>
          </mc:Choice>
          <mc:Fallback xmlns="">
            <p:sp>
              <p:nvSpPr>
                <p:cNvPr id="8" name="Rectangle 7">
                  <a:extLst>
                    <a:ext uri="{FF2B5EF4-FFF2-40B4-BE49-F238E27FC236}">
                      <a16:creationId xmlns:a16="http://schemas.microsoft.com/office/drawing/2014/main" id="{161CD62B-2449-4CA5-931F-3EA8CBC0B83B}"/>
                    </a:ext>
                  </a:extLst>
                </p:cNvPr>
                <p:cNvSpPr>
                  <a:spLocks noRot="1" noChangeAspect="1" noMove="1" noResize="1" noEditPoints="1" noAdjustHandles="1" noChangeArrowheads="1" noChangeShapeType="1" noTextEdit="1"/>
                </p:cNvSpPr>
                <p:nvPr/>
              </p:nvSpPr>
              <p:spPr>
                <a:xfrm>
                  <a:off x="7814456" y="464733"/>
                  <a:ext cx="2243944" cy="1776640"/>
                </a:xfrm>
                <a:prstGeom prst="rect">
                  <a:avLst/>
                </a:prstGeom>
                <a:blipFill>
                  <a:blip r:embed="rId8"/>
                  <a:stretch>
                    <a:fillRect/>
                  </a:stretch>
                </a:blipFill>
              </p:spPr>
              <p:txBody>
                <a:bodyPr/>
                <a:lstStyle/>
                <a:p>
                  <a:r>
                    <a:rPr lang="en-CA">
                      <a:noFill/>
                    </a:rPr>
                    <a:t> </a:t>
                  </a:r>
                </a:p>
              </p:txBody>
            </p:sp>
          </mc:Fallback>
        </mc:AlternateContent>
        <p:cxnSp>
          <p:nvCxnSpPr>
            <p:cNvPr id="3" name="Straight Connector 2">
              <a:extLst>
                <a:ext uri="{FF2B5EF4-FFF2-40B4-BE49-F238E27FC236}">
                  <a16:creationId xmlns:a16="http://schemas.microsoft.com/office/drawing/2014/main" id="{E451375E-BB21-44DE-B0C6-B85631A5D0F5}"/>
                </a:ext>
              </a:extLst>
            </p:cNvPr>
            <p:cNvCxnSpPr>
              <a:cxnSpLocks/>
            </p:cNvCxnSpPr>
            <p:nvPr/>
          </p:nvCxnSpPr>
          <p:spPr>
            <a:xfrm>
              <a:off x="7182853" y="414338"/>
              <a:ext cx="325654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461BD5F-C804-4EBF-8882-88851C422027}"/>
                </a:ext>
              </a:extLst>
            </p:cNvPr>
            <p:cNvCxnSpPr>
              <a:cxnSpLocks/>
            </p:cNvCxnSpPr>
            <p:nvPr/>
          </p:nvCxnSpPr>
          <p:spPr>
            <a:xfrm>
              <a:off x="7348537" y="1382715"/>
              <a:ext cx="2919413"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15" name="Rectangle 14">
            <a:extLst>
              <a:ext uri="{FF2B5EF4-FFF2-40B4-BE49-F238E27FC236}">
                <a16:creationId xmlns:a16="http://schemas.microsoft.com/office/drawing/2014/main" id="{B82FD654-7DB8-4326-93D4-F61233737F47}"/>
              </a:ext>
            </a:extLst>
          </p:cNvPr>
          <p:cNvSpPr/>
          <p:nvPr/>
        </p:nvSpPr>
        <p:spPr>
          <a:xfrm>
            <a:off x="7924800" y="1411705"/>
            <a:ext cx="2326105" cy="882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p14="http://schemas.microsoft.com/office/powerpoint/2010/main" xmlns:iact="http://schemas.microsoft.com/office/powerpoint/2014/inkAction">
        <mc:Choice Requires="p14 iact">
          <p:contentPart p14:bwMode="auto" r:id="rId9">
            <p14:nvContentPartPr>
              <p14:cNvPr id="19" name="Ink 18">
                <a:extLst>
                  <a:ext uri="{FF2B5EF4-FFF2-40B4-BE49-F238E27FC236}">
                    <a16:creationId xmlns:a16="http://schemas.microsoft.com/office/drawing/2014/main" id="{8CB0CA92-0328-42F5-955E-4BA6E0DA50C6}"/>
                  </a:ext>
                </a:extLst>
              </p14:cNvPr>
              <p14:cNvContentPartPr/>
              <p14:nvPr>
                <p:extLst>
                  <p:ext uri="{42D2F446-02D8-4167-A562-619A0277C38B}">
                    <p15:isNarration xmlns:p15="http://schemas.microsoft.com/office/powerpoint/2012/main" val="1"/>
                  </p:ext>
                </p:extLst>
              </p14:nvPr>
            </p14:nvContentPartPr>
            <p14:xfrm>
              <a:off x="1687680" y="551520"/>
              <a:ext cx="8216640" cy="1597680"/>
            </p14:xfrm>
          </p:contentPart>
        </mc:Choice>
        <mc:Fallback xmlns="">
          <p:pic>
            <p:nvPicPr>
              <p:cNvPr id="19" name="Ink 18">
                <a:extLst>
                  <a:ext uri="{FF2B5EF4-FFF2-40B4-BE49-F238E27FC236}">
                    <a16:creationId xmlns:a16="http://schemas.microsoft.com/office/drawing/2014/main" id="{8CB0CA92-0328-42F5-955E-4BA6E0DA50C6}"/>
                  </a:ext>
                </a:extLst>
              </p:cNvPr>
              <p:cNvPicPr>
                <a:picLocks noGrp="1" noRot="1" noChangeAspect="1" noMove="1" noResize="1" noEditPoints="1" noAdjustHandles="1" noChangeArrowheads="1" noChangeShapeType="1"/>
              </p:cNvPicPr>
              <p:nvPr/>
            </p:nvPicPr>
            <p:blipFill>
              <a:blip r:embed="rId10"/>
              <a:stretch>
                <a:fillRect/>
              </a:stretch>
            </p:blipFill>
            <p:spPr>
              <a:xfrm>
                <a:off x="1678320" y="542160"/>
                <a:ext cx="8235360" cy="1616400"/>
              </a:xfrm>
              <a:prstGeom prst="rect">
                <a:avLst/>
              </a:prstGeom>
            </p:spPr>
          </p:pic>
        </mc:Fallback>
      </mc:AlternateContent>
    </p:spTree>
    <p:custDataLst>
      <p:tags r:id="rId1"/>
    </p:custDataLst>
    <p:extLst>
      <p:ext uri="{BB962C8B-B14F-4D97-AF65-F5344CB8AC3E}">
        <p14:creationId xmlns:p14="http://schemas.microsoft.com/office/powerpoint/2010/main" val="1406239369"/>
      </p:ext>
    </p:extLst>
  </p:cSld>
  <p:clrMapOvr>
    <a:masterClrMapping/>
  </p:clrMapOvr>
  <mc:AlternateContent xmlns:mc="http://schemas.openxmlformats.org/markup-compatibility/2006" xmlns:p14="http://schemas.microsoft.com/office/powerpoint/2010/main">
    <mc:Choice Requires="p14">
      <p:transition spd="slow" p14:dur="2000" advTm="39335"/>
    </mc:Choice>
    <mc:Fallback xmlns="">
      <p:transition spd="slow" advTm="393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md type="call" cmd="playFrom(0.0)">
                                      <p:cBhvr>
                                        <p:cTn id="7" dur="1" fill="hold"/>
                                        <p:tgtEl>
                                          <p:spTgt spid="19"/>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15"/>
                                        </p:tgtEl>
                                      </p:cBhvr>
                                    </p:animEffect>
                                    <p:set>
                                      <p:cBhvr>
                                        <p:cTn id="21" dur="1" fill="hold">
                                          <p:stCondLst>
                                            <p:cond delay="499"/>
                                          </p:stCondLst>
                                        </p:cTn>
                                        <p:tgtEl>
                                          <p:spTgt spid="1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172F491-1631-4DEC-9DAE-9F03D037292B}"/>
                  </a:ext>
                </a:extLst>
              </p:cNvPr>
              <p:cNvSpPr/>
              <p:nvPr/>
            </p:nvSpPr>
            <p:spPr>
              <a:xfrm>
                <a:off x="1032656" y="0"/>
                <a:ext cx="11159344" cy="2806025"/>
              </a:xfrm>
              <a:prstGeom prst="rect">
                <a:avLst/>
              </a:prstGeom>
            </p:spPr>
            <p:txBody>
              <a:bodyPr wrap="square">
                <a:spAutoFit/>
              </a:bodyPr>
              <a:lstStyle/>
              <a:p>
                <a14:m>
                  <m:oMath xmlns:m="http://schemas.openxmlformats.org/officeDocument/2006/math">
                    <m:sSub>
                      <m:sSubPr>
                        <m:ctrlPr>
                          <a:rPr lang="en-US" sz="5400" i="1" smtClean="0">
                            <a:latin typeface="Cambria Math" panose="02040503050406030204" pitchFamily="18" charset="0"/>
                          </a:rPr>
                        </m:ctrlPr>
                      </m:sSubPr>
                      <m:e>
                        <m:r>
                          <a:rPr lang="en-US" sz="5400" i="1">
                            <a:latin typeface="Cambria Math" panose="02040503050406030204" pitchFamily="18" charset="0"/>
                          </a:rPr>
                          <m:t>𝛾</m:t>
                        </m:r>
                      </m:e>
                      <m:sub>
                        <m:r>
                          <a:rPr lang="en-US" sz="5400" i="1">
                            <a:solidFill>
                              <a:srgbClr val="CC9B00"/>
                            </a:solidFill>
                            <a:latin typeface="Cambria Math" panose="02040503050406030204" pitchFamily="18" charset="0"/>
                          </a:rPr>
                          <m:t>𝑢</m:t>
                        </m:r>
                      </m:sub>
                    </m:sSub>
                    <m:sSub>
                      <m:sSubPr>
                        <m:ctrlPr>
                          <a:rPr lang="en-US" sz="5400" i="1">
                            <a:latin typeface="Cambria Math" panose="02040503050406030204" pitchFamily="18" charset="0"/>
                          </a:rPr>
                        </m:ctrlPr>
                      </m:sSubPr>
                      <m:e>
                        <m:r>
                          <a:rPr lang="en-US" sz="5400" i="1">
                            <a:latin typeface="Cambria Math" panose="02040503050406030204" pitchFamily="18" charset="0"/>
                          </a:rPr>
                          <m:t>𝛾</m:t>
                        </m:r>
                      </m:e>
                      <m:sub>
                        <m:r>
                          <a:rPr lang="en-US" sz="5400" i="1">
                            <a:solidFill>
                              <a:srgbClr val="7030A0"/>
                            </a:solidFill>
                            <a:latin typeface="Cambria Math" panose="02040503050406030204" pitchFamily="18" charset="0"/>
                          </a:rPr>
                          <m:t>𝑣</m:t>
                        </m:r>
                      </m:sub>
                    </m:sSub>
                    <m:d>
                      <m:dPr>
                        <m:ctrlPr>
                          <a:rPr lang="en-US" sz="5400" b="0" i="1" smtClean="0">
                            <a:solidFill>
                              <a:schemeClr val="tx1"/>
                            </a:solidFill>
                            <a:latin typeface="Cambria Math" panose="02040503050406030204" pitchFamily="18" charset="0"/>
                          </a:rPr>
                        </m:ctrlPr>
                      </m:dPr>
                      <m:e>
                        <m:r>
                          <a:rPr lang="en-US" sz="5400" b="0" i="1" smtClean="0">
                            <a:latin typeface="Cambria Math" panose="02040503050406030204" pitchFamily="18" charset="0"/>
                          </a:rPr>
                          <m:t>1</m:t>
                        </m:r>
                        <m:r>
                          <a:rPr lang="en-US" sz="5400" i="1">
                            <a:latin typeface="Cambria Math" panose="02040503050406030204" pitchFamily="18" charset="0"/>
                          </a:rPr>
                          <m:t>+</m:t>
                        </m:r>
                        <m:sSub>
                          <m:sSubPr>
                            <m:ctrlPr>
                              <a:rPr lang="en-US" sz="5400" i="1">
                                <a:solidFill>
                                  <a:srgbClr val="CC9B00"/>
                                </a:solidFill>
                                <a:latin typeface="Cambria Math" panose="02040503050406030204" pitchFamily="18" charset="0"/>
                              </a:rPr>
                            </m:ctrlPr>
                          </m:sSubPr>
                          <m:e>
                            <m:r>
                              <a:rPr lang="en-US" sz="5400" i="1">
                                <a:solidFill>
                                  <a:srgbClr val="CC9B00"/>
                                </a:solidFill>
                                <a:latin typeface="Cambria Math" panose="02040503050406030204" pitchFamily="18" charset="0"/>
                              </a:rPr>
                              <m:t>𝛽</m:t>
                            </m:r>
                          </m:e>
                          <m:sub>
                            <m:r>
                              <a:rPr lang="en-US" sz="5400" i="1">
                                <a:solidFill>
                                  <a:srgbClr val="CC9B00"/>
                                </a:solidFill>
                                <a:latin typeface="Cambria Math" panose="02040503050406030204" pitchFamily="18" charset="0"/>
                              </a:rPr>
                              <m:t>𝑢</m:t>
                            </m:r>
                          </m:sub>
                        </m:sSub>
                        <m:sSub>
                          <m:sSubPr>
                            <m:ctrlPr>
                              <a:rPr lang="en-US" sz="5400" i="1">
                                <a:solidFill>
                                  <a:srgbClr val="7030A0"/>
                                </a:solidFill>
                                <a:latin typeface="Cambria Math" panose="02040503050406030204" pitchFamily="18" charset="0"/>
                              </a:rPr>
                            </m:ctrlPr>
                          </m:sSubPr>
                          <m:e>
                            <m:r>
                              <a:rPr lang="en-US" sz="5400" i="1">
                                <a:solidFill>
                                  <a:srgbClr val="7030A0"/>
                                </a:solidFill>
                                <a:latin typeface="Cambria Math" panose="02040503050406030204" pitchFamily="18" charset="0"/>
                              </a:rPr>
                              <m:t>𝛽</m:t>
                            </m:r>
                          </m:e>
                          <m:sub>
                            <m:r>
                              <a:rPr lang="en-US" sz="5400" i="1">
                                <a:solidFill>
                                  <a:srgbClr val="7030A0"/>
                                </a:solidFill>
                                <a:latin typeface="Cambria Math" panose="02040503050406030204" pitchFamily="18" charset="0"/>
                              </a:rPr>
                              <m:t>𝑣</m:t>
                            </m:r>
                          </m:sub>
                        </m:sSub>
                      </m:e>
                    </m:d>
                    <m:d>
                      <m:dPr>
                        <m:begChr m:val="["/>
                        <m:endChr m:val="]"/>
                        <m:ctrlPr>
                          <a:rPr lang="en-US" sz="4400" i="1">
                            <a:latin typeface="Cambria Math" panose="02040503050406030204" pitchFamily="18" charset="0"/>
                          </a:rPr>
                        </m:ctrlPr>
                      </m:dPr>
                      <m:e>
                        <m:m>
                          <m:mPr>
                            <m:mcs>
                              <m:mc>
                                <m:mcPr>
                                  <m:count m:val="2"/>
                                  <m:mcJc m:val="center"/>
                                </m:mcPr>
                              </m:mc>
                            </m:mcs>
                            <m:ctrlPr>
                              <a:rPr lang="en-US" sz="4400" i="1">
                                <a:latin typeface="Cambria Math" panose="02040503050406030204" pitchFamily="18" charset="0"/>
                              </a:rPr>
                            </m:ctrlPr>
                          </m:mPr>
                          <m:mr>
                            <m:e>
                              <m:r>
                                <m:rPr>
                                  <m:brk m:alnAt="7"/>
                                </m:rPr>
                                <a:rPr lang="en-US" sz="4400" b="0" i="1" smtClean="0">
                                  <a:latin typeface="Cambria Math" panose="02040503050406030204" pitchFamily="18" charset="0"/>
                                </a:rPr>
                                <m:t>1</m:t>
                              </m:r>
                            </m:e>
                            <m:e>
                              <m:r>
                                <a:rPr lang="en-US" sz="4400" i="1">
                                  <a:latin typeface="Cambria Math" panose="02040503050406030204" pitchFamily="18" charset="0"/>
                                </a:rPr>
                                <m:t>−</m:t>
                              </m:r>
                              <m:f>
                                <m:fPr>
                                  <m:ctrlPr>
                                    <a:rPr lang="en-US" sz="4400" i="1">
                                      <a:latin typeface="Cambria Math" panose="02040503050406030204" pitchFamily="18" charset="0"/>
                                    </a:rPr>
                                  </m:ctrlPr>
                                </m:fPr>
                                <m:num>
                                  <m:d>
                                    <m:dPr>
                                      <m:ctrlPr>
                                        <a:rPr lang="en-US" sz="4400" i="1">
                                          <a:latin typeface="Cambria Math" panose="02040503050406030204" pitchFamily="18" charset="0"/>
                                        </a:rPr>
                                      </m:ctrlPr>
                                    </m:dPr>
                                    <m:e>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r>
                                        <a:rPr lang="en-US" sz="4400" i="1">
                                          <a:latin typeface="Cambria Math" panose="02040503050406030204" pitchFamily="18" charset="0"/>
                                        </a:rPr>
                                        <m:t>+</m:t>
                                      </m:r>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num>
                                <m:den>
                                  <m:d>
                                    <m:dPr>
                                      <m:ctrlPr>
                                        <a:rPr lang="en-US" sz="4400" i="1">
                                          <a:latin typeface="Cambria Math" panose="02040503050406030204" pitchFamily="18" charset="0"/>
                                        </a:rPr>
                                      </m:ctrlPr>
                                    </m:dPr>
                                    <m:e>
                                      <m:r>
                                        <m:rPr>
                                          <m:brk m:alnAt="7"/>
                                        </m:rPr>
                                        <a:rPr lang="en-US" sz="4400" i="1">
                                          <a:latin typeface="Cambria Math" panose="02040503050406030204" pitchFamily="18" charset="0"/>
                                        </a:rPr>
                                        <m:t>1</m:t>
                                      </m:r>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den>
                              </m:f>
                            </m:e>
                          </m:mr>
                          <m:mr>
                            <m:e>
                              <m:r>
                                <a:rPr lang="en-US" sz="4400" i="1">
                                  <a:latin typeface="Cambria Math" panose="02040503050406030204" pitchFamily="18" charset="0"/>
                                </a:rPr>
                                <m:t>−</m:t>
                              </m:r>
                              <m:f>
                                <m:fPr>
                                  <m:ctrlPr>
                                    <a:rPr lang="en-US" sz="4400" b="0" i="1" smtClean="0">
                                      <a:solidFill>
                                        <a:schemeClr val="tx1"/>
                                      </a:solidFill>
                                      <a:latin typeface="Cambria Math" panose="02040503050406030204" pitchFamily="18" charset="0"/>
                                    </a:rPr>
                                  </m:ctrlPr>
                                </m:fPr>
                                <m:num>
                                  <m:d>
                                    <m:dPr>
                                      <m:ctrlPr>
                                        <a:rPr lang="en-US" sz="4400" i="1">
                                          <a:latin typeface="Cambria Math" panose="02040503050406030204" pitchFamily="18" charset="0"/>
                                        </a:rPr>
                                      </m:ctrlPr>
                                    </m:dPr>
                                    <m:e>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r>
                                        <a:rPr lang="en-US" sz="4400" i="1">
                                          <a:latin typeface="Cambria Math" panose="02040503050406030204" pitchFamily="18" charset="0"/>
                                        </a:rPr>
                                        <m:t>+</m:t>
                                      </m:r>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num>
                                <m:den>
                                  <m:d>
                                    <m:dPr>
                                      <m:ctrlPr>
                                        <a:rPr lang="en-US" sz="4400" i="1">
                                          <a:latin typeface="Cambria Math" panose="02040503050406030204" pitchFamily="18" charset="0"/>
                                        </a:rPr>
                                      </m:ctrlPr>
                                    </m:dPr>
                                    <m:e>
                                      <m:r>
                                        <m:rPr>
                                          <m:brk m:alnAt="7"/>
                                        </m:rPr>
                                        <a:rPr lang="en-US" sz="4400" i="1">
                                          <a:latin typeface="Cambria Math" panose="02040503050406030204" pitchFamily="18" charset="0"/>
                                        </a:rPr>
                                        <m:t>1</m:t>
                                      </m:r>
                                      <m:r>
                                        <a:rPr lang="en-US" sz="4400" i="1">
                                          <a:latin typeface="Cambria Math" panose="02040503050406030204" pitchFamily="18" charset="0"/>
                                        </a:rPr>
                                        <m:t>+</m:t>
                                      </m:r>
                                      <m:sSub>
                                        <m:sSubPr>
                                          <m:ctrlPr>
                                            <a:rPr lang="en-US" sz="4400" i="1">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sSub>
                                        <m:sSubPr>
                                          <m:ctrlPr>
                                            <a:rPr lang="en-US" sz="4400" i="1">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e>
                                  </m:d>
                                </m:den>
                              </m:f>
                            </m:e>
                            <m:e>
                              <m:r>
                                <m:rPr>
                                  <m:brk m:alnAt="7"/>
                                </m:rPr>
                                <a:rPr lang="en-US" sz="4400" i="1">
                                  <a:latin typeface="Cambria Math" panose="02040503050406030204" pitchFamily="18" charset="0"/>
                                </a:rPr>
                                <m:t>1</m:t>
                              </m:r>
                            </m:e>
                          </m:mr>
                        </m:m>
                      </m:e>
                    </m:d>
                  </m:oMath>
                </a14:m>
                <a:r>
                  <a:rPr lang="en-CA" sz="4400" dirty="0"/>
                  <a:t> </a:t>
                </a:r>
              </a:p>
            </p:txBody>
          </p:sp>
        </mc:Choice>
        <mc:Fallback xmlns="">
          <p:sp>
            <p:nvSpPr>
              <p:cNvPr id="4" name="Rectangle 3">
                <a:extLst>
                  <a:ext uri="{FF2B5EF4-FFF2-40B4-BE49-F238E27FC236}">
                    <a16:creationId xmlns:a16="http://schemas.microsoft.com/office/drawing/2014/main" id="{F172F491-1631-4DEC-9DAE-9F03D037292B}"/>
                  </a:ext>
                </a:extLst>
              </p:cNvPr>
              <p:cNvSpPr>
                <a:spLocks noRot="1" noChangeAspect="1" noMove="1" noResize="1" noEditPoints="1" noAdjustHandles="1" noChangeArrowheads="1" noChangeShapeType="1" noTextEdit="1"/>
              </p:cNvSpPr>
              <p:nvPr/>
            </p:nvSpPr>
            <p:spPr>
              <a:xfrm>
                <a:off x="1032656" y="0"/>
                <a:ext cx="11159344" cy="2806025"/>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4F0AB2E-023C-42D1-9D17-B1C507AFE000}"/>
                  </a:ext>
                </a:extLst>
              </p:cNvPr>
              <p:cNvSpPr/>
              <p:nvPr/>
            </p:nvSpPr>
            <p:spPr>
              <a:xfrm>
                <a:off x="1633108" y="4040414"/>
                <a:ext cx="9467088" cy="272459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ad>
                            <m:radPr>
                              <m:degHide m:val="on"/>
                              <m:ctrlPr>
                                <a:rPr lang="en-US" sz="3200" i="1">
                                  <a:latin typeface="Cambria Math" panose="02040503050406030204" pitchFamily="18" charset="0"/>
                                </a:rPr>
                              </m:ctrlPr>
                            </m:radPr>
                            <m:deg/>
                            <m:e>
                              <m:r>
                                <a:rPr lang="en-US" sz="3200" i="1">
                                  <a:latin typeface="Cambria Math" panose="02040503050406030204" pitchFamily="18" charset="0"/>
                                </a:rPr>
                                <m:t>1−</m:t>
                              </m:r>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sSub>
                                            <m:sSubPr>
                                              <m:ctrlPr>
                                                <a:rPr lang="en-US" sz="3200" i="1">
                                                  <a:solidFill>
                                                    <a:srgbClr val="CC9B00"/>
                                                  </a:solidFill>
                                                  <a:latin typeface="Cambria Math" panose="02040503050406030204" pitchFamily="18" charset="0"/>
                                                </a:rPr>
                                              </m:ctrlPr>
                                            </m:sSubPr>
                                            <m:e>
                                              <m:r>
                                                <a:rPr lang="en-US" sz="3200" i="1">
                                                  <a:solidFill>
                                                    <a:srgbClr val="CC9B00"/>
                                                  </a:solidFill>
                                                  <a:latin typeface="Cambria Math" panose="02040503050406030204" pitchFamily="18" charset="0"/>
                                                </a:rPr>
                                                <m:t>𝛽</m:t>
                                              </m:r>
                                            </m:e>
                                            <m:sub>
                                              <m:r>
                                                <a:rPr lang="en-US" sz="3200" i="1">
                                                  <a:solidFill>
                                                    <a:srgbClr val="CC9B00"/>
                                                  </a:solidFill>
                                                  <a:latin typeface="Cambria Math" panose="02040503050406030204" pitchFamily="18" charset="0"/>
                                                </a:rPr>
                                                <m:t>𝑢</m:t>
                                              </m:r>
                                            </m:sub>
                                          </m:sSub>
                                          <m:r>
                                            <a:rPr lang="en-US" sz="3200" i="1">
                                              <a:latin typeface="Cambria Math" panose="02040503050406030204" pitchFamily="18" charset="0"/>
                                            </a:rPr>
                                            <m:t>+</m:t>
                                          </m:r>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𝛽</m:t>
                                              </m:r>
                                            </m:e>
                                            <m:sub>
                                              <m:r>
                                                <a:rPr lang="en-US" sz="3200" i="1">
                                                  <a:solidFill>
                                                    <a:srgbClr val="7030A0"/>
                                                  </a:solidFill>
                                                  <a:latin typeface="Cambria Math" panose="02040503050406030204" pitchFamily="18" charset="0"/>
                                                </a:rPr>
                                                <m:t>𝑣</m:t>
                                              </m:r>
                                            </m:sub>
                                          </m:sSub>
                                        </m:num>
                                        <m:den>
                                          <m:r>
                                            <m:rPr>
                                              <m:brk m:alnAt="7"/>
                                            </m:rPr>
                                            <a:rPr lang="en-US" sz="3200" i="1">
                                              <a:latin typeface="Cambria Math" panose="02040503050406030204" pitchFamily="18" charset="0"/>
                                            </a:rPr>
                                            <m:t>1</m:t>
                                          </m:r>
                                          <m:r>
                                            <a:rPr lang="en-US" sz="3200" i="1">
                                              <a:latin typeface="Cambria Math" panose="02040503050406030204" pitchFamily="18" charset="0"/>
                                            </a:rPr>
                                            <m:t>+</m:t>
                                          </m:r>
                                          <m:sSub>
                                            <m:sSubPr>
                                              <m:ctrlPr>
                                                <a:rPr lang="en-US" sz="3200" i="1">
                                                  <a:solidFill>
                                                    <a:srgbClr val="CC9B00"/>
                                                  </a:solidFill>
                                                  <a:latin typeface="Cambria Math" panose="02040503050406030204" pitchFamily="18" charset="0"/>
                                                </a:rPr>
                                              </m:ctrlPr>
                                            </m:sSubPr>
                                            <m:e>
                                              <m:r>
                                                <a:rPr lang="en-US" sz="3200" i="1">
                                                  <a:solidFill>
                                                    <a:srgbClr val="CC9B00"/>
                                                  </a:solidFill>
                                                  <a:latin typeface="Cambria Math" panose="02040503050406030204" pitchFamily="18" charset="0"/>
                                                </a:rPr>
                                                <m:t>𝛽</m:t>
                                              </m:r>
                                            </m:e>
                                            <m:sub>
                                              <m:r>
                                                <a:rPr lang="en-US" sz="3200" i="1">
                                                  <a:solidFill>
                                                    <a:srgbClr val="CC9B00"/>
                                                  </a:solidFill>
                                                  <a:latin typeface="Cambria Math" panose="02040503050406030204" pitchFamily="18" charset="0"/>
                                                </a:rPr>
                                                <m:t>𝑢</m:t>
                                              </m:r>
                                            </m:sub>
                                          </m:sSub>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𝛽</m:t>
                                              </m:r>
                                            </m:e>
                                            <m:sub>
                                              <m:r>
                                                <a:rPr lang="en-US" sz="3200" i="1">
                                                  <a:solidFill>
                                                    <a:srgbClr val="7030A0"/>
                                                  </a:solidFill>
                                                  <a:latin typeface="Cambria Math" panose="02040503050406030204" pitchFamily="18" charset="0"/>
                                                </a:rPr>
                                                <m:t>𝑣</m:t>
                                              </m:r>
                                            </m:sub>
                                          </m:sSub>
                                        </m:den>
                                      </m:f>
                                    </m:e>
                                  </m:d>
                                </m:e>
                                <m:sup>
                                  <m:r>
                                    <a:rPr lang="en-US" sz="3200" i="1">
                                      <a:latin typeface="Cambria Math" panose="02040503050406030204" pitchFamily="18" charset="0"/>
                                    </a:rPr>
                                    <m:t>2</m:t>
                                  </m:r>
                                </m:sup>
                              </m:sSup>
                            </m:e>
                          </m:rad>
                        </m:den>
                      </m:f>
                      <m:d>
                        <m:dPr>
                          <m:begChr m:val="["/>
                          <m:endChr m:val="]"/>
                          <m:ctrlPr>
                            <a:rPr lang="en-US" sz="3200" i="1">
                              <a:latin typeface="Cambria Math" panose="02040503050406030204" pitchFamily="18" charset="0"/>
                            </a:rPr>
                          </m:ctrlPr>
                        </m:dPr>
                        <m:e>
                          <m:m>
                            <m:mPr>
                              <m:mcs>
                                <m:mc>
                                  <m:mcPr>
                                    <m:count m:val="2"/>
                                    <m:mcJc m:val="center"/>
                                  </m:mcPr>
                                </m:mc>
                              </m:mcs>
                              <m:ctrlPr>
                                <a:rPr lang="en-US" sz="3200" i="1">
                                  <a:latin typeface="Cambria Math" panose="02040503050406030204" pitchFamily="18" charset="0"/>
                                </a:rPr>
                              </m:ctrlPr>
                            </m:mPr>
                            <m:mr>
                              <m:e>
                                <m:r>
                                  <m:rPr>
                                    <m:brk m:alnAt="7"/>
                                  </m:rPr>
                                  <a:rPr lang="en-US" sz="3200" i="1">
                                    <a:latin typeface="Cambria Math" panose="02040503050406030204" pitchFamily="18" charset="0"/>
                                  </a:rPr>
                                  <m:t>1</m:t>
                                </m:r>
                              </m:e>
                              <m:e>
                                <m:r>
                                  <a:rPr lang="en-US" sz="3200" i="1">
                                    <a:latin typeface="Cambria Math" panose="02040503050406030204" pitchFamily="18" charset="0"/>
                                  </a:rPr>
                                  <m:t>−</m:t>
                                </m:r>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sSub>
                                          <m:sSubPr>
                                            <m:ctrlPr>
                                              <a:rPr lang="en-US" sz="3200" i="1">
                                                <a:solidFill>
                                                  <a:srgbClr val="CC9B00"/>
                                                </a:solidFill>
                                                <a:latin typeface="Cambria Math" panose="02040503050406030204" pitchFamily="18" charset="0"/>
                                              </a:rPr>
                                            </m:ctrlPr>
                                          </m:sSubPr>
                                          <m:e>
                                            <m:r>
                                              <a:rPr lang="en-US" sz="3200" i="1">
                                                <a:solidFill>
                                                  <a:srgbClr val="CC9B00"/>
                                                </a:solidFill>
                                                <a:latin typeface="Cambria Math" panose="02040503050406030204" pitchFamily="18" charset="0"/>
                                              </a:rPr>
                                              <m:t>𝛽</m:t>
                                            </m:r>
                                          </m:e>
                                          <m:sub>
                                            <m:r>
                                              <a:rPr lang="en-US" sz="3200" i="1">
                                                <a:solidFill>
                                                  <a:srgbClr val="CC9B00"/>
                                                </a:solidFill>
                                                <a:latin typeface="Cambria Math" panose="02040503050406030204" pitchFamily="18" charset="0"/>
                                              </a:rPr>
                                              <m:t>𝑢</m:t>
                                            </m:r>
                                          </m:sub>
                                        </m:sSub>
                                        <m:r>
                                          <a:rPr lang="en-US" sz="3200" i="1">
                                            <a:latin typeface="Cambria Math" panose="02040503050406030204" pitchFamily="18" charset="0"/>
                                          </a:rPr>
                                          <m:t>+</m:t>
                                        </m:r>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𝛽</m:t>
                                            </m:r>
                                          </m:e>
                                          <m:sub>
                                            <m:r>
                                              <a:rPr lang="en-US" sz="3200" i="1">
                                                <a:solidFill>
                                                  <a:srgbClr val="7030A0"/>
                                                </a:solidFill>
                                                <a:latin typeface="Cambria Math" panose="02040503050406030204" pitchFamily="18" charset="0"/>
                                              </a:rPr>
                                              <m:t>𝑣</m:t>
                                            </m:r>
                                          </m:sub>
                                        </m:sSub>
                                      </m:num>
                                      <m:den>
                                        <m:r>
                                          <m:rPr>
                                            <m:brk m:alnAt="7"/>
                                          </m:rPr>
                                          <a:rPr lang="en-US" sz="3200" i="1">
                                            <a:latin typeface="Cambria Math" panose="02040503050406030204" pitchFamily="18" charset="0"/>
                                          </a:rPr>
                                          <m:t>1</m:t>
                                        </m:r>
                                        <m:r>
                                          <a:rPr lang="en-US" sz="3200" i="1">
                                            <a:latin typeface="Cambria Math" panose="02040503050406030204" pitchFamily="18" charset="0"/>
                                          </a:rPr>
                                          <m:t>+</m:t>
                                        </m:r>
                                        <m:sSub>
                                          <m:sSubPr>
                                            <m:ctrlPr>
                                              <a:rPr lang="en-US" sz="3200" i="1">
                                                <a:solidFill>
                                                  <a:srgbClr val="CC9B00"/>
                                                </a:solidFill>
                                                <a:latin typeface="Cambria Math" panose="02040503050406030204" pitchFamily="18" charset="0"/>
                                              </a:rPr>
                                            </m:ctrlPr>
                                          </m:sSubPr>
                                          <m:e>
                                            <m:r>
                                              <a:rPr lang="en-US" sz="3200" i="1">
                                                <a:solidFill>
                                                  <a:srgbClr val="CC9B00"/>
                                                </a:solidFill>
                                                <a:latin typeface="Cambria Math" panose="02040503050406030204" pitchFamily="18" charset="0"/>
                                              </a:rPr>
                                              <m:t>𝛽</m:t>
                                            </m:r>
                                          </m:e>
                                          <m:sub>
                                            <m:r>
                                              <a:rPr lang="en-US" sz="3200" i="1">
                                                <a:solidFill>
                                                  <a:srgbClr val="CC9B00"/>
                                                </a:solidFill>
                                                <a:latin typeface="Cambria Math" panose="02040503050406030204" pitchFamily="18" charset="0"/>
                                              </a:rPr>
                                              <m:t>𝑢</m:t>
                                            </m:r>
                                          </m:sub>
                                        </m:sSub>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𝛽</m:t>
                                            </m:r>
                                          </m:e>
                                          <m:sub>
                                            <m:r>
                                              <a:rPr lang="en-US" sz="3200" i="1">
                                                <a:solidFill>
                                                  <a:srgbClr val="7030A0"/>
                                                </a:solidFill>
                                                <a:latin typeface="Cambria Math" panose="02040503050406030204" pitchFamily="18" charset="0"/>
                                              </a:rPr>
                                              <m:t>𝑣</m:t>
                                            </m:r>
                                          </m:sub>
                                        </m:sSub>
                                      </m:den>
                                    </m:f>
                                  </m:e>
                                </m:d>
                              </m:e>
                            </m:mr>
                            <m:mr>
                              <m:e>
                                <m:r>
                                  <a:rPr lang="en-US" sz="3200" i="1">
                                    <a:latin typeface="Cambria Math" panose="02040503050406030204" pitchFamily="18" charset="0"/>
                                  </a:rPr>
                                  <m:t>−</m:t>
                                </m:r>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sSub>
                                          <m:sSubPr>
                                            <m:ctrlPr>
                                              <a:rPr lang="en-US" sz="3200" i="1">
                                                <a:solidFill>
                                                  <a:srgbClr val="CC9B00"/>
                                                </a:solidFill>
                                                <a:latin typeface="Cambria Math" panose="02040503050406030204" pitchFamily="18" charset="0"/>
                                              </a:rPr>
                                            </m:ctrlPr>
                                          </m:sSubPr>
                                          <m:e>
                                            <m:r>
                                              <a:rPr lang="en-US" sz="3200" i="1">
                                                <a:solidFill>
                                                  <a:srgbClr val="CC9B00"/>
                                                </a:solidFill>
                                                <a:latin typeface="Cambria Math" panose="02040503050406030204" pitchFamily="18" charset="0"/>
                                              </a:rPr>
                                              <m:t>𝛽</m:t>
                                            </m:r>
                                          </m:e>
                                          <m:sub>
                                            <m:r>
                                              <a:rPr lang="en-US" sz="3200" i="1">
                                                <a:solidFill>
                                                  <a:srgbClr val="CC9B00"/>
                                                </a:solidFill>
                                                <a:latin typeface="Cambria Math" panose="02040503050406030204" pitchFamily="18" charset="0"/>
                                              </a:rPr>
                                              <m:t>𝑢</m:t>
                                            </m:r>
                                          </m:sub>
                                        </m:sSub>
                                        <m:r>
                                          <a:rPr lang="en-US" sz="3200" i="1">
                                            <a:latin typeface="Cambria Math" panose="02040503050406030204" pitchFamily="18" charset="0"/>
                                          </a:rPr>
                                          <m:t>+</m:t>
                                        </m:r>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𝛽</m:t>
                                            </m:r>
                                          </m:e>
                                          <m:sub>
                                            <m:r>
                                              <a:rPr lang="en-US" sz="3200" i="1">
                                                <a:solidFill>
                                                  <a:srgbClr val="7030A0"/>
                                                </a:solidFill>
                                                <a:latin typeface="Cambria Math" panose="02040503050406030204" pitchFamily="18" charset="0"/>
                                              </a:rPr>
                                              <m:t>𝑣</m:t>
                                            </m:r>
                                          </m:sub>
                                        </m:sSub>
                                      </m:num>
                                      <m:den>
                                        <m:r>
                                          <m:rPr>
                                            <m:brk m:alnAt="7"/>
                                          </m:rPr>
                                          <a:rPr lang="en-US" sz="3200" i="1">
                                            <a:latin typeface="Cambria Math" panose="02040503050406030204" pitchFamily="18" charset="0"/>
                                          </a:rPr>
                                          <m:t>1</m:t>
                                        </m:r>
                                        <m:r>
                                          <a:rPr lang="en-US" sz="3200" i="1">
                                            <a:latin typeface="Cambria Math" panose="02040503050406030204" pitchFamily="18" charset="0"/>
                                          </a:rPr>
                                          <m:t>+</m:t>
                                        </m:r>
                                        <m:sSub>
                                          <m:sSubPr>
                                            <m:ctrlPr>
                                              <a:rPr lang="en-US" sz="3200" i="1">
                                                <a:solidFill>
                                                  <a:srgbClr val="CC9B00"/>
                                                </a:solidFill>
                                                <a:latin typeface="Cambria Math" panose="02040503050406030204" pitchFamily="18" charset="0"/>
                                              </a:rPr>
                                            </m:ctrlPr>
                                          </m:sSubPr>
                                          <m:e>
                                            <m:r>
                                              <a:rPr lang="en-US" sz="3200" i="1">
                                                <a:solidFill>
                                                  <a:srgbClr val="CC9B00"/>
                                                </a:solidFill>
                                                <a:latin typeface="Cambria Math" panose="02040503050406030204" pitchFamily="18" charset="0"/>
                                              </a:rPr>
                                              <m:t>𝛽</m:t>
                                            </m:r>
                                          </m:e>
                                          <m:sub>
                                            <m:r>
                                              <a:rPr lang="en-US" sz="3200" i="1">
                                                <a:solidFill>
                                                  <a:srgbClr val="CC9B00"/>
                                                </a:solidFill>
                                                <a:latin typeface="Cambria Math" panose="02040503050406030204" pitchFamily="18" charset="0"/>
                                              </a:rPr>
                                              <m:t>𝑢</m:t>
                                            </m:r>
                                          </m:sub>
                                        </m:sSub>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𝛽</m:t>
                                            </m:r>
                                          </m:e>
                                          <m:sub>
                                            <m:r>
                                              <a:rPr lang="en-US" sz="3200" i="1">
                                                <a:solidFill>
                                                  <a:srgbClr val="7030A0"/>
                                                </a:solidFill>
                                                <a:latin typeface="Cambria Math" panose="02040503050406030204" pitchFamily="18" charset="0"/>
                                              </a:rPr>
                                              <m:t>𝑣</m:t>
                                            </m:r>
                                          </m:sub>
                                        </m:sSub>
                                      </m:den>
                                    </m:f>
                                  </m:e>
                                </m:d>
                              </m:e>
                              <m:e>
                                <m:r>
                                  <m:rPr>
                                    <m:brk m:alnAt="7"/>
                                  </m:rPr>
                                  <a:rPr lang="en-US" sz="3200" i="1">
                                    <a:latin typeface="Cambria Math" panose="02040503050406030204" pitchFamily="18" charset="0"/>
                                  </a:rPr>
                                  <m:t>1</m:t>
                                </m:r>
                              </m:e>
                            </m:mr>
                          </m:m>
                        </m:e>
                      </m:d>
                    </m:oMath>
                  </m:oMathPara>
                </a14:m>
                <a:endParaRPr lang="en-CA" sz="3200" dirty="0"/>
              </a:p>
            </p:txBody>
          </p:sp>
        </mc:Choice>
        <mc:Fallback xmlns="">
          <p:sp>
            <p:nvSpPr>
              <p:cNvPr id="7" name="Rectangle 6">
                <a:extLst>
                  <a:ext uri="{FF2B5EF4-FFF2-40B4-BE49-F238E27FC236}">
                    <a16:creationId xmlns:a16="http://schemas.microsoft.com/office/drawing/2014/main" id="{C4F0AB2E-023C-42D1-9D17-B1C507AFE000}"/>
                  </a:ext>
                </a:extLst>
              </p:cNvPr>
              <p:cNvSpPr>
                <a:spLocks noRot="1" noChangeAspect="1" noMove="1" noResize="1" noEditPoints="1" noAdjustHandles="1" noChangeArrowheads="1" noChangeShapeType="1" noTextEdit="1"/>
              </p:cNvSpPr>
              <p:nvPr/>
            </p:nvSpPr>
            <p:spPr>
              <a:xfrm>
                <a:off x="1633108" y="4040414"/>
                <a:ext cx="9467088" cy="2724592"/>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6">
            <p14:nvContentPartPr>
              <p14:cNvPr id="3" name="Ink 2">
                <a:extLst>
                  <a:ext uri="{FF2B5EF4-FFF2-40B4-BE49-F238E27FC236}">
                    <a16:creationId xmlns:a16="http://schemas.microsoft.com/office/drawing/2014/main" id="{BF9A76D4-794A-4736-8738-738D4632E459}"/>
                  </a:ext>
                </a:extLst>
              </p14:cNvPr>
              <p14:cNvContentPartPr/>
              <p14:nvPr>
                <p:extLst>
                  <p:ext uri="{42D2F446-02D8-4167-A562-619A0277C38B}">
                    <p15:isNarration xmlns:p15="http://schemas.microsoft.com/office/powerpoint/2012/main" val="1"/>
                  </p:ext>
                </p:extLst>
              </p14:nvPr>
            </p14:nvContentPartPr>
            <p14:xfrm>
              <a:off x="716040" y="846720"/>
              <a:ext cx="4975200" cy="5956200"/>
            </p14:xfrm>
          </p:contentPart>
        </mc:Choice>
        <mc:Fallback xmlns="">
          <p:pic>
            <p:nvPicPr>
              <p:cNvPr id="3" name="Ink 2">
                <a:extLst>
                  <a:ext uri="{FF2B5EF4-FFF2-40B4-BE49-F238E27FC236}">
                    <a16:creationId xmlns:a16="http://schemas.microsoft.com/office/drawing/2014/main" id="{BF9A76D4-794A-4736-8738-738D4632E459}"/>
                  </a:ext>
                </a:extLst>
              </p:cNvPr>
              <p:cNvPicPr>
                <a:picLocks noGrp="1" noRot="1" noChangeAspect="1" noMove="1" noResize="1" noEditPoints="1" noAdjustHandles="1" noChangeArrowheads="1" noChangeShapeType="1"/>
              </p:cNvPicPr>
              <p:nvPr/>
            </p:nvPicPr>
            <p:blipFill>
              <a:blip r:embed="rId7"/>
              <a:stretch>
                <a:fillRect/>
              </a:stretch>
            </p:blipFill>
            <p:spPr>
              <a:xfrm>
                <a:off x="706680" y="837360"/>
                <a:ext cx="4993920" cy="5974920"/>
              </a:xfrm>
              <a:prstGeom prst="rect">
                <a:avLst/>
              </a:prstGeom>
            </p:spPr>
          </p:pic>
        </mc:Fallback>
      </mc:AlternateContent>
    </p:spTree>
    <p:custDataLst>
      <p:tags r:id="rId1"/>
    </p:custDataLst>
    <p:extLst>
      <p:ext uri="{BB962C8B-B14F-4D97-AF65-F5344CB8AC3E}">
        <p14:creationId xmlns:p14="http://schemas.microsoft.com/office/powerpoint/2010/main" val="3961208396"/>
      </p:ext>
    </p:extLst>
  </p:cSld>
  <p:clrMapOvr>
    <a:masterClrMapping/>
  </p:clrMapOvr>
  <mc:AlternateContent xmlns:mc="http://schemas.openxmlformats.org/markup-compatibility/2006" xmlns:p14="http://schemas.microsoft.com/office/powerpoint/2010/main">
    <mc:Choice Requires="p14">
      <p:transition spd="med" p14:dur="700" advTm="12892">
        <p:fade/>
      </p:transition>
    </mc:Choice>
    <mc:Fallback xmlns="">
      <p:transition spd="med" advTm="1289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C0C589A-429F-4783-B19C-BC2EFE41D631}"/>
              </a:ext>
            </a:extLst>
          </p:cNvPr>
          <p:cNvSpPr txBox="1"/>
          <p:nvPr/>
        </p:nvSpPr>
        <p:spPr>
          <a:xfrm>
            <a:off x="6489954" y="0"/>
            <a:ext cx="4592574" cy="1200329"/>
          </a:xfrm>
          <a:prstGeom prst="rect">
            <a:avLst/>
          </a:prstGeom>
          <a:noFill/>
        </p:spPr>
        <p:txBody>
          <a:bodyPr wrap="square" rtlCol="0">
            <a:spAutoFit/>
          </a:bodyPr>
          <a:lstStyle/>
          <a:p>
            <a:pPr algn="ctr"/>
            <a:r>
              <a:rPr lang="en-US" sz="3600" dirty="0"/>
              <a:t>Velocity Addition Rule for Special Relativity:</a:t>
            </a:r>
            <a:endParaRPr lang="en-CA" sz="3600" dirty="0"/>
          </a:p>
        </p:txBody>
      </p:sp>
      <p:grpSp>
        <p:nvGrpSpPr>
          <p:cNvPr id="8" name="Group 7">
            <a:extLst>
              <a:ext uri="{FF2B5EF4-FFF2-40B4-BE49-F238E27FC236}">
                <a16:creationId xmlns:a16="http://schemas.microsoft.com/office/drawing/2014/main" id="{3A0A0578-CCD0-4C77-A40F-9ECA3B92B4F2}"/>
              </a:ext>
            </a:extLst>
          </p:cNvPr>
          <p:cNvGrpSpPr/>
          <p:nvPr/>
        </p:nvGrpSpPr>
        <p:grpSpPr>
          <a:xfrm>
            <a:off x="6758178" y="1053846"/>
            <a:ext cx="3962400" cy="2744605"/>
            <a:chOff x="476250" y="4337255"/>
            <a:chExt cx="3962400" cy="2744605"/>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1F35464-8030-460B-9D03-F6B9283A79FA}"/>
                    </a:ext>
                  </a:extLst>
                </p:cNvPr>
                <p:cNvSpPr txBox="1"/>
                <p:nvPr/>
              </p:nvSpPr>
              <p:spPr>
                <a:xfrm>
                  <a:off x="1339596" y="5518355"/>
                  <a:ext cx="2363724" cy="1563505"/>
                </a:xfrm>
                <a:prstGeom prst="rect">
                  <a:avLst/>
                </a:prstGeom>
                <a:noFill/>
              </p:spPr>
              <p:txBody>
                <a:bodyPr wrap="square" rtlCol="0">
                  <a:spAutoFit/>
                </a:bodyPr>
                <a:lstStyle/>
                <a:p>
                  <a14:m>
                    <m:oMath xmlns:m="http://schemas.openxmlformats.org/officeDocument/2006/math">
                      <m:f>
                        <m:fPr>
                          <m:ctrlPr>
                            <a:rPr lang="en-US" sz="6000" i="1">
                              <a:latin typeface="Cambria Math" panose="02040503050406030204" pitchFamily="18" charset="0"/>
                            </a:rPr>
                          </m:ctrlPr>
                        </m:fPr>
                        <m:num>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r>
                            <a:rPr lang="en-US" sz="6000" i="1">
                              <a:latin typeface="Cambria Math" panose="02040503050406030204" pitchFamily="18" charset="0"/>
                            </a:rPr>
                            <m:t>+</m:t>
                          </m:r>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num>
                        <m:den>
                          <m:r>
                            <m:rPr>
                              <m:brk m:alnAt="7"/>
                            </m:rPr>
                            <a:rPr lang="en-US" sz="6000" i="1">
                              <a:latin typeface="Cambria Math" panose="02040503050406030204" pitchFamily="18" charset="0"/>
                            </a:rPr>
                            <m:t>1</m:t>
                          </m:r>
                          <m:r>
                            <a:rPr lang="en-US" sz="6000" i="1">
                              <a:latin typeface="Cambria Math" panose="02040503050406030204" pitchFamily="18" charset="0"/>
                            </a:rPr>
                            <m:t>+</m:t>
                          </m:r>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den>
                      </m:f>
                    </m:oMath>
                  </a14:m>
                  <a:r>
                    <a:rPr lang="en-CA" sz="4000" dirty="0"/>
                    <a:t> </a:t>
                  </a:r>
                </a:p>
              </p:txBody>
            </p:sp>
          </mc:Choice>
          <mc:Fallback xmlns="">
            <p:sp>
              <p:nvSpPr>
                <p:cNvPr id="9" name="TextBox 8">
                  <a:extLst>
                    <a:ext uri="{FF2B5EF4-FFF2-40B4-BE49-F238E27FC236}">
                      <a16:creationId xmlns:a16="http://schemas.microsoft.com/office/drawing/2014/main" id="{31F35464-8030-460B-9D03-F6B9283A79FA}"/>
                    </a:ext>
                  </a:extLst>
                </p:cNvPr>
                <p:cNvSpPr txBox="1">
                  <a:spLocks noRot="1" noChangeAspect="1" noMove="1" noResize="1" noEditPoints="1" noAdjustHandles="1" noChangeArrowheads="1" noChangeShapeType="1" noTextEdit="1"/>
                </p:cNvSpPr>
                <p:nvPr/>
              </p:nvSpPr>
              <p:spPr>
                <a:xfrm>
                  <a:off x="1339596" y="5518355"/>
                  <a:ext cx="2363724" cy="1563505"/>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F864B13-552D-4028-BE01-F79BA62695AC}"/>
                    </a:ext>
                  </a:extLst>
                </p:cNvPr>
                <p:cNvSpPr txBox="1"/>
                <p:nvPr/>
              </p:nvSpPr>
              <p:spPr>
                <a:xfrm>
                  <a:off x="476250" y="4337255"/>
                  <a:ext cx="1238250"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800" i="1">
                                <a:solidFill>
                                  <a:srgbClr val="CC9B00"/>
                                </a:solidFill>
                                <a:latin typeface="Cambria Math" panose="02040503050406030204" pitchFamily="18" charset="0"/>
                              </a:rPr>
                            </m:ctrlPr>
                          </m:sSubPr>
                          <m:e>
                            <m:r>
                              <a:rPr lang="en-US" sz="4800" i="1">
                                <a:solidFill>
                                  <a:srgbClr val="CC9B00"/>
                                </a:solidFill>
                                <a:latin typeface="Cambria Math" panose="02040503050406030204" pitchFamily="18" charset="0"/>
                              </a:rPr>
                              <m:t>𝛽</m:t>
                            </m:r>
                          </m:e>
                          <m:sub>
                            <m:r>
                              <a:rPr lang="en-US" sz="4800" i="1">
                                <a:solidFill>
                                  <a:srgbClr val="CC9B00"/>
                                </a:solidFill>
                                <a:latin typeface="Cambria Math" panose="02040503050406030204" pitchFamily="18" charset="0"/>
                              </a:rPr>
                              <m:t>𝑢</m:t>
                            </m:r>
                          </m:sub>
                        </m:sSub>
                      </m:oMath>
                    </m:oMathPara>
                  </a14:m>
                  <a:endParaRPr lang="en-CA" sz="3200" dirty="0"/>
                </a:p>
              </p:txBody>
            </p:sp>
          </mc:Choice>
          <mc:Fallback xmlns="">
            <p:sp>
              <p:nvSpPr>
                <p:cNvPr id="10" name="TextBox 9">
                  <a:extLst>
                    <a:ext uri="{FF2B5EF4-FFF2-40B4-BE49-F238E27FC236}">
                      <a16:creationId xmlns:a16="http://schemas.microsoft.com/office/drawing/2014/main" id="{1F864B13-552D-4028-BE01-F79BA62695AC}"/>
                    </a:ext>
                  </a:extLst>
                </p:cNvPr>
                <p:cNvSpPr txBox="1">
                  <a:spLocks noRot="1" noChangeAspect="1" noMove="1" noResize="1" noEditPoints="1" noAdjustHandles="1" noChangeArrowheads="1" noChangeShapeType="1" noTextEdit="1"/>
                </p:cNvSpPr>
                <p:nvPr/>
              </p:nvSpPr>
              <p:spPr>
                <a:xfrm>
                  <a:off x="476250" y="4337255"/>
                  <a:ext cx="1238250" cy="830997"/>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E990FD-E2C2-44C4-AE34-A8070D37AD49}"/>
                    </a:ext>
                  </a:extLst>
                </p:cNvPr>
                <p:cNvSpPr txBox="1"/>
                <p:nvPr/>
              </p:nvSpPr>
              <p:spPr>
                <a:xfrm>
                  <a:off x="3200400" y="4356305"/>
                  <a:ext cx="1238250"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800" i="1">
                                <a:solidFill>
                                  <a:srgbClr val="7030A0"/>
                                </a:solidFill>
                                <a:latin typeface="Cambria Math" panose="02040503050406030204" pitchFamily="18" charset="0"/>
                              </a:rPr>
                            </m:ctrlPr>
                          </m:sSubPr>
                          <m:e>
                            <m:r>
                              <a:rPr lang="en-US" sz="4800" i="1">
                                <a:solidFill>
                                  <a:srgbClr val="7030A0"/>
                                </a:solidFill>
                                <a:latin typeface="Cambria Math" panose="02040503050406030204" pitchFamily="18" charset="0"/>
                              </a:rPr>
                              <m:t>𝛽</m:t>
                            </m:r>
                          </m:e>
                          <m:sub>
                            <m:r>
                              <a:rPr lang="en-US" sz="4800" i="1">
                                <a:solidFill>
                                  <a:srgbClr val="7030A0"/>
                                </a:solidFill>
                                <a:latin typeface="Cambria Math" panose="02040503050406030204" pitchFamily="18" charset="0"/>
                              </a:rPr>
                              <m:t>𝑣</m:t>
                            </m:r>
                          </m:sub>
                        </m:sSub>
                      </m:oMath>
                    </m:oMathPara>
                  </a14:m>
                  <a:endParaRPr lang="en-CA" sz="3200" dirty="0"/>
                </a:p>
              </p:txBody>
            </p:sp>
          </mc:Choice>
          <mc:Fallback xmlns="">
            <p:sp>
              <p:nvSpPr>
                <p:cNvPr id="11" name="TextBox 10">
                  <a:extLst>
                    <a:ext uri="{FF2B5EF4-FFF2-40B4-BE49-F238E27FC236}">
                      <a16:creationId xmlns:a16="http://schemas.microsoft.com/office/drawing/2014/main" id="{B0E990FD-E2C2-44C4-AE34-A8070D37AD49}"/>
                    </a:ext>
                  </a:extLst>
                </p:cNvPr>
                <p:cNvSpPr txBox="1">
                  <a:spLocks noRot="1" noChangeAspect="1" noMove="1" noResize="1" noEditPoints="1" noAdjustHandles="1" noChangeArrowheads="1" noChangeShapeType="1" noTextEdit="1"/>
                </p:cNvSpPr>
                <p:nvPr/>
              </p:nvSpPr>
              <p:spPr>
                <a:xfrm>
                  <a:off x="3200400" y="4356305"/>
                  <a:ext cx="1238250" cy="830997"/>
                </a:xfrm>
                <a:prstGeom prst="rect">
                  <a:avLst/>
                </a:prstGeom>
                <a:blipFill>
                  <a:blip r:embed="rId7"/>
                  <a:stretch>
                    <a:fillRect/>
                  </a:stretch>
                </a:blipFill>
              </p:spPr>
              <p:txBody>
                <a:bodyPr/>
                <a:lstStyle/>
                <a:p>
                  <a:r>
                    <a:rPr lang="en-CA">
                      <a:noFill/>
                    </a:rPr>
                    <a:t> </a:t>
                  </a:r>
                </a:p>
              </p:txBody>
            </p:sp>
          </mc:Fallback>
        </mc:AlternateContent>
        <p:cxnSp>
          <p:nvCxnSpPr>
            <p:cNvPr id="12" name="Straight Arrow Connector 11">
              <a:extLst>
                <a:ext uri="{FF2B5EF4-FFF2-40B4-BE49-F238E27FC236}">
                  <a16:creationId xmlns:a16="http://schemas.microsoft.com/office/drawing/2014/main" id="{A1A7D292-FC6C-4569-8E63-D0DBBB1624B5}"/>
                </a:ext>
              </a:extLst>
            </p:cNvPr>
            <p:cNvCxnSpPr>
              <a:cxnSpLocks/>
            </p:cNvCxnSpPr>
            <p:nvPr/>
          </p:nvCxnSpPr>
          <p:spPr>
            <a:xfrm>
              <a:off x="1325880" y="5185361"/>
              <a:ext cx="310896" cy="457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114BC59-6CC9-4D70-8924-73B127CFB608}"/>
                </a:ext>
              </a:extLst>
            </p:cNvPr>
            <p:cNvCxnSpPr>
              <a:cxnSpLocks/>
            </p:cNvCxnSpPr>
            <p:nvPr/>
          </p:nvCxnSpPr>
          <p:spPr>
            <a:xfrm flipH="1">
              <a:off x="3246120" y="5221937"/>
              <a:ext cx="347472" cy="5120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11C4E0F9-37F0-4375-940D-D652AAB8F35A}"/>
              </a:ext>
            </a:extLst>
          </p:cNvPr>
          <p:cNvGrpSpPr/>
          <p:nvPr/>
        </p:nvGrpSpPr>
        <p:grpSpPr>
          <a:xfrm>
            <a:off x="327401" y="1001254"/>
            <a:ext cx="5024628" cy="2339888"/>
            <a:chOff x="327401" y="1001254"/>
            <a:chExt cx="5024628" cy="2339888"/>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86861C6-A936-46D7-83D6-DA9DDB18C87F}"/>
                    </a:ext>
                  </a:extLst>
                </p:cNvPr>
                <p:cNvSpPr/>
                <p:nvPr/>
              </p:nvSpPr>
              <p:spPr>
                <a:xfrm>
                  <a:off x="431438" y="1692614"/>
                  <a:ext cx="4813408" cy="1648528"/>
                </a:xfrm>
                <a:prstGeom prst="rect">
                  <a:avLst/>
                </a:prstGeom>
                <a:ln w="38100">
                  <a:solidFill>
                    <a:schemeClr val="tx1"/>
                  </a:solidFill>
                </a:ln>
              </p:spPr>
              <p:txBody>
                <a:bodyPr wrap="square">
                  <a:spAutoFit/>
                </a:bodyPr>
                <a:lstStyle/>
                <a:p>
                  <a:pPr/>
                  <a14:m>
                    <m:oMathPara xmlns:m="http://schemas.openxmlformats.org/officeDocument/2006/math">
                      <m:oMathParaPr>
                        <m:jc m:val="left"/>
                      </m:oMathParaPr>
                      <m:oMath xmlns:m="http://schemas.openxmlformats.org/officeDocument/2006/math">
                        <m:f>
                          <m:fPr>
                            <m:ctrlPr>
                              <a:rPr lang="en-US" sz="4400" i="1">
                                <a:latin typeface="Cambria Math" panose="02040503050406030204" pitchFamily="18" charset="0"/>
                              </a:rPr>
                            </m:ctrlPr>
                          </m:fPr>
                          <m:num>
                            <m:r>
                              <a:rPr lang="en-US" sz="4400" i="1">
                                <a:latin typeface="Cambria Math" panose="02040503050406030204" pitchFamily="18" charset="0"/>
                              </a:rPr>
                              <m:t>1</m:t>
                            </m:r>
                          </m:num>
                          <m:den>
                            <m:rad>
                              <m:radPr>
                                <m:degHide m:val="on"/>
                                <m:ctrlPr>
                                  <a:rPr lang="en-US" sz="4400" i="1">
                                    <a:latin typeface="Cambria Math" panose="02040503050406030204" pitchFamily="18" charset="0"/>
                                  </a:rPr>
                                </m:ctrlPr>
                              </m:radPr>
                              <m:deg/>
                              <m:e>
                                <m:r>
                                  <a:rPr lang="en-US" sz="4400" i="1">
                                    <a:latin typeface="Cambria Math" panose="02040503050406030204" pitchFamily="18" charset="0"/>
                                  </a:rPr>
                                  <m:t>1−</m:t>
                                </m:r>
                                <m:sSup>
                                  <m:sSupPr>
                                    <m:ctrlPr>
                                      <a:rPr lang="en-US" sz="4400" i="1">
                                        <a:latin typeface="Cambria Math" panose="02040503050406030204" pitchFamily="18" charset="0"/>
                                      </a:rPr>
                                    </m:ctrlPr>
                                  </m:sSupPr>
                                  <m:e>
                                    <m:r>
                                      <a:rPr lang="en-US" sz="4400" i="1">
                                        <a:solidFill>
                                          <a:srgbClr val="EC56CF"/>
                                        </a:solidFill>
                                        <a:latin typeface="Cambria Math" panose="02040503050406030204" pitchFamily="18" charset="0"/>
                                      </a:rPr>
                                      <m:t>𝛽</m:t>
                                    </m:r>
                                  </m:e>
                                  <m:sup>
                                    <m:r>
                                      <a:rPr lang="en-US" sz="4400" i="1">
                                        <a:latin typeface="Cambria Math" panose="02040503050406030204" pitchFamily="18" charset="0"/>
                                      </a:rPr>
                                      <m:t>2</m:t>
                                    </m:r>
                                  </m:sup>
                                </m:sSup>
                              </m:e>
                            </m:rad>
                          </m:den>
                        </m:f>
                        <m:d>
                          <m:dPr>
                            <m:begChr m:val="["/>
                            <m:endChr m:val="]"/>
                            <m:ctrlPr>
                              <a:rPr lang="en-US" sz="4400" i="1">
                                <a:latin typeface="Cambria Math" panose="02040503050406030204" pitchFamily="18" charset="0"/>
                              </a:rPr>
                            </m:ctrlPr>
                          </m:dPr>
                          <m:e>
                            <m:m>
                              <m:mPr>
                                <m:mcs>
                                  <m:mc>
                                    <m:mcPr>
                                      <m:count m:val="2"/>
                                      <m:mcJc m:val="center"/>
                                    </m:mcPr>
                                  </m:mc>
                                </m:mcs>
                                <m:ctrlPr>
                                  <a:rPr lang="en-US" sz="4400" i="1">
                                    <a:latin typeface="Cambria Math" panose="02040503050406030204" pitchFamily="18" charset="0"/>
                                  </a:rPr>
                                </m:ctrlPr>
                              </m:mPr>
                              <m:mr>
                                <m:e>
                                  <m:r>
                                    <a:rPr lang="en-US" sz="4400" i="1">
                                      <a:latin typeface="Cambria Math" panose="02040503050406030204" pitchFamily="18" charset="0"/>
                                    </a:rPr>
                                    <m:t>1</m:t>
                                  </m:r>
                                </m:e>
                                <m:e>
                                  <m:r>
                                    <a:rPr lang="en-US" sz="4400" i="1">
                                      <a:latin typeface="Cambria Math" panose="02040503050406030204" pitchFamily="18" charset="0"/>
                                    </a:rPr>
                                    <m:t>−</m:t>
                                  </m:r>
                                  <m:r>
                                    <a:rPr lang="en-US" sz="4400" i="1" smtClean="0">
                                      <a:solidFill>
                                        <a:srgbClr val="EC56CF"/>
                                      </a:solidFill>
                                      <a:latin typeface="Cambria Math" panose="02040503050406030204" pitchFamily="18" charset="0"/>
                                    </a:rPr>
                                    <m:t>𝛽</m:t>
                                  </m:r>
                                </m:e>
                              </m:mr>
                              <m:mr>
                                <m:e>
                                  <m:r>
                                    <a:rPr lang="en-US" sz="4400" i="1">
                                      <a:latin typeface="Cambria Math" panose="02040503050406030204" pitchFamily="18" charset="0"/>
                                    </a:rPr>
                                    <m:t>−</m:t>
                                  </m:r>
                                  <m:r>
                                    <a:rPr lang="en-US" sz="4400" i="1">
                                      <a:solidFill>
                                        <a:srgbClr val="EC56CF"/>
                                      </a:solidFill>
                                      <a:latin typeface="Cambria Math" panose="02040503050406030204" pitchFamily="18" charset="0"/>
                                    </a:rPr>
                                    <m:t>𝛽</m:t>
                                  </m:r>
                                </m:e>
                                <m:e>
                                  <m:r>
                                    <a:rPr lang="en-US" sz="4400" i="1">
                                      <a:latin typeface="Cambria Math" panose="02040503050406030204" pitchFamily="18" charset="0"/>
                                    </a:rPr>
                                    <m:t>1</m:t>
                                  </m:r>
                                </m:e>
                              </m:mr>
                            </m:m>
                          </m:e>
                        </m:d>
                      </m:oMath>
                    </m:oMathPara>
                  </a14:m>
                  <a:endParaRPr lang="en-CA" sz="4400" dirty="0"/>
                </a:p>
              </p:txBody>
            </p:sp>
          </mc:Choice>
          <mc:Fallback xmlns="">
            <p:sp>
              <p:nvSpPr>
                <p:cNvPr id="6" name="Rectangle 5">
                  <a:extLst>
                    <a:ext uri="{FF2B5EF4-FFF2-40B4-BE49-F238E27FC236}">
                      <a16:creationId xmlns:a16="http://schemas.microsoft.com/office/drawing/2014/main" id="{B86861C6-A936-46D7-83D6-DA9DDB18C87F}"/>
                    </a:ext>
                  </a:extLst>
                </p:cNvPr>
                <p:cNvSpPr>
                  <a:spLocks noRot="1" noChangeAspect="1" noMove="1" noResize="1" noEditPoints="1" noAdjustHandles="1" noChangeArrowheads="1" noChangeShapeType="1" noTextEdit="1"/>
                </p:cNvSpPr>
                <p:nvPr/>
              </p:nvSpPr>
              <p:spPr>
                <a:xfrm>
                  <a:off x="431438" y="1692614"/>
                  <a:ext cx="4813408" cy="1648528"/>
                </a:xfrm>
                <a:prstGeom prst="rect">
                  <a:avLst/>
                </a:prstGeom>
                <a:blipFill>
                  <a:blip r:embed="rId8"/>
                  <a:stretch>
                    <a:fillRect/>
                  </a:stretch>
                </a:blipFill>
                <a:ln w="38100">
                  <a:solidFill>
                    <a:schemeClr val="tx1"/>
                  </a:solidFill>
                </a:ln>
              </p:spPr>
              <p:txBody>
                <a:bodyPr/>
                <a:lstStyle/>
                <a:p>
                  <a:r>
                    <a:rPr lang="en-CA">
                      <a:noFill/>
                    </a:rPr>
                    <a:t> </a:t>
                  </a:r>
                </a:p>
              </p:txBody>
            </p:sp>
          </mc:Fallback>
        </mc:AlternateContent>
        <p:sp>
          <p:nvSpPr>
            <p:cNvPr id="16" name="TextBox 15">
              <a:extLst>
                <a:ext uri="{FF2B5EF4-FFF2-40B4-BE49-F238E27FC236}">
                  <a16:creationId xmlns:a16="http://schemas.microsoft.com/office/drawing/2014/main" id="{4E4D5176-6D08-420C-BE8F-2BD4F5637641}"/>
                </a:ext>
              </a:extLst>
            </p:cNvPr>
            <p:cNvSpPr txBox="1"/>
            <p:nvPr/>
          </p:nvSpPr>
          <p:spPr>
            <a:xfrm>
              <a:off x="327401" y="1001254"/>
              <a:ext cx="5024628" cy="615553"/>
            </a:xfrm>
            <a:prstGeom prst="rect">
              <a:avLst/>
            </a:prstGeom>
            <a:noFill/>
          </p:spPr>
          <p:txBody>
            <a:bodyPr wrap="square" rtlCol="0">
              <a:spAutoFit/>
            </a:bodyPr>
            <a:lstStyle/>
            <a:p>
              <a:pPr algn="ctr"/>
              <a:r>
                <a:rPr lang="en-US" sz="3400" dirty="0"/>
                <a:t>Lorentz Transformation</a:t>
              </a:r>
              <a:endParaRPr lang="en-CA" sz="3400" dirty="0"/>
            </a:p>
          </p:txBody>
        </p:sp>
      </p:gr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DE7A7C5A-1738-4D2A-A476-EC4E04593482}"/>
                  </a:ext>
                </a:extLst>
              </p:cNvPr>
              <p:cNvSpPr/>
              <p:nvPr/>
            </p:nvSpPr>
            <p:spPr>
              <a:xfrm>
                <a:off x="1633108" y="4040414"/>
                <a:ext cx="9467088" cy="272459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ad>
                            <m:radPr>
                              <m:degHide m:val="on"/>
                              <m:ctrlPr>
                                <a:rPr lang="en-US" sz="3200" i="1">
                                  <a:latin typeface="Cambria Math" panose="02040503050406030204" pitchFamily="18" charset="0"/>
                                </a:rPr>
                              </m:ctrlPr>
                            </m:radPr>
                            <m:deg/>
                            <m:e>
                              <m:r>
                                <a:rPr lang="en-US" sz="3200" i="1">
                                  <a:latin typeface="Cambria Math" panose="02040503050406030204" pitchFamily="18" charset="0"/>
                                </a:rPr>
                                <m:t>1−</m:t>
                              </m:r>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sSub>
                                            <m:sSubPr>
                                              <m:ctrlPr>
                                                <a:rPr lang="en-US" sz="3200" i="1">
                                                  <a:solidFill>
                                                    <a:srgbClr val="CC9B00"/>
                                                  </a:solidFill>
                                                  <a:latin typeface="Cambria Math" panose="02040503050406030204" pitchFamily="18" charset="0"/>
                                                </a:rPr>
                                              </m:ctrlPr>
                                            </m:sSubPr>
                                            <m:e>
                                              <m:r>
                                                <a:rPr lang="en-US" sz="3200" i="1">
                                                  <a:solidFill>
                                                    <a:srgbClr val="CC9B00"/>
                                                  </a:solidFill>
                                                  <a:latin typeface="Cambria Math" panose="02040503050406030204" pitchFamily="18" charset="0"/>
                                                </a:rPr>
                                                <m:t>𝛽</m:t>
                                              </m:r>
                                            </m:e>
                                            <m:sub>
                                              <m:r>
                                                <a:rPr lang="en-US" sz="3200" i="1">
                                                  <a:solidFill>
                                                    <a:srgbClr val="CC9B00"/>
                                                  </a:solidFill>
                                                  <a:latin typeface="Cambria Math" panose="02040503050406030204" pitchFamily="18" charset="0"/>
                                                </a:rPr>
                                                <m:t>𝑢</m:t>
                                              </m:r>
                                            </m:sub>
                                          </m:sSub>
                                          <m:r>
                                            <a:rPr lang="en-US" sz="3200" i="1">
                                              <a:latin typeface="Cambria Math" panose="02040503050406030204" pitchFamily="18" charset="0"/>
                                            </a:rPr>
                                            <m:t>+</m:t>
                                          </m:r>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𝛽</m:t>
                                              </m:r>
                                            </m:e>
                                            <m:sub>
                                              <m:r>
                                                <a:rPr lang="en-US" sz="3200" i="1">
                                                  <a:solidFill>
                                                    <a:srgbClr val="7030A0"/>
                                                  </a:solidFill>
                                                  <a:latin typeface="Cambria Math" panose="02040503050406030204" pitchFamily="18" charset="0"/>
                                                </a:rPr>
                                                <m:t>𝑣</m:t>
                                              </m:r>
                                            </m:sub>
                                          </m:sSub>
                                        </m:num>
                                        <m:den>
                                          <m:r>
                                            <m:rPr>
                                              <m:brk m:alnAt="7"/>
                                            </m:rPr>
                                            <a:rPr lang="en-US" sz="3200" i="1">
                                              <a:latin typeface="Cambria Math" panose="02040503050406030204" pitchFamily="18" charset="0"/>
                                            </a:rPr>
                                            <m:t>1</m:t>
                                          </m:r>
                                          <m:r>
                                            <a:rPr lang="en-US" sz="3200" i="1">
                                              <a:latin typeface="Cambria Math" panose="02040503050406030204" pitchFamily="18" charset="0"/>
                                            </a:rPr>
                                            <m:t>+</m:t>
                                          </m:r>
                                          <m:sSub>
                                            <m:sSubPr>
                                              <m:ctrlPr>
                                                <a:rPr lang="en-US" sz="3200" i="1">
                                                  <a:solidFill>
                                                    <a:srgbClr val="CC9B00"/>
                                                  </a:solidFill>
                                                  <a:latin typeface="Cambria Math" panose="02040503050406030204" pitchFamily="18" charset="0"/>
                                                </a:rPr>
                                              </m:ctrlPr>
                                            </m:sSubPr>
                                            <m:e>
                                              <m:r>
                                                <a:rPr lang="en-US" sz="3200" i="1">
                                                  <a:solidFill>
                                                    <a:srgbClr val="CC9B00"/>
                                                  </a:solidFill>
                                                  <a:latin typeface="Cambria Math" panose="02040503050406030204" pitchFamily="18" charset="0"/>
                                                </a:rPr>
                                                <m:t>𝛽</m:t>
                                              </m:r>
                                            </m:e>
                                            <m:sub>
                                              <m:r>
                                                <a:rPr lang="en-US" sz="3200" i="1">
                                                  <a:solidFill>
                                                    <a:srgbClr val="CC9B00"/>
                                                  </a:solidFill>
                                                  <a:latin typeface="Cambria Math" panose="02040503050406030204" pitchFamily="18" charset="0"/>
                                                </a:rPr>
                                                <m:t>𝑢</m:t>
                                              </m:r>
                                            </m:sub>
                                          </m:sSub>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𝛽</m:t>
                                              </m:r>
                                            </m:e>
                                            <m:sub>
                                              <m:r>
                                                <a:rPr lang="en-US" sz="3200" i="1">
                                                  <a:solidFill>
                                                    <a:srgbClr val="7030A0"/>
                                                  </a:solidFill>
                                                  <a:latin typeface="Cambria Math" panose="02040503050406030204" pitchFamily="18" charset="0"/>
                                                </a:rPr>
                                                <m:t>𝑣</m:t>
                                              </m:r>
                                            </m:sub>
                                          </m:sSub>
                                        </m:den>
                                      </m:f>
                                    </m:e>
                                  </m:d>
                                </m:e>
                                <m:sup>
                                  <m:r>
                                    <a:rPr lang="en-US" sz="3200" i="1">
                                      <a:latin typeface="Cambria Math" panose="02040503050406030204" pitchFamily="18" charset="0"/>
                                    </a:rPr>
                                    <m:t>2</m:t>
                                  </m:r>
                                </m:sup>
                              </m:sSup>
                            </m:e>
                          </m:rad>
                        </m:den>
                      </m:f>
                      <m:d>
                        <m:dPr>
                          <m:begChr m:val="["/>
                          <m:endChr m:val="]"/>
                          <m:ctrlPr>
                            <a:rPr lang="en-US" sz="3200" i="1">
                              <a:latin typeface="Cambria Math" panose="02040503050406030204" pitchFamily="18" charset="0"/>
                            </a:rPr>
                          </m:ctrlPr>
                        </m:dPr>
                        <m:e>
                          <m:m>
                            <m:mPr>
                              <m:mcs>
                                <m:mc>
                                  <m:mcPr>
                                    <m:count m:val="2"/>
                                    <m:mcJc m:val="center"/>
                                  </m:mcPr>
                                </m:mc>
                              </m:mcs>
                              <m:ctrlPr>
                                <a:rPr lang="en-US" sz="3200" i="1">
                                  <a:latin typeface="Cambria Math" panose="02040503050406030204" pitchFamily="18" charset="0"/>
                                </a:rPr>
                              </m:ctrlPr>
                            </m:mPr>
                            <m:mr>
                              <m:e>
                                <m:r>
                                  <m:rPr>
                                    <m:brk m:alnAt="7"/>
                                  </m:rPr>
                                  <a:rPr lang="en-US" sz="3200" i="1">
                                    <a:latin typeface="Cambria Math" panose="02040503050406030204" pitchFamily="18" charset="0"/>
                                  </a:rPr>
                                  <m:t>1</m:t>
                                </m:r>
                              </m:e>
                              <m:e>
                                <m:r>
                                  <a:rPr lang="en-US" sz="3200" i="1">
                                    <a:latin typeface="Cambria Math" panose="02040503050406030204" pitchFamily="18" charset="0"/>
                                  </a:rPr>
                                  <m:t>−</m:t>
                                </m:r>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sSub>
                                          <m:sSubPr>
                                            <m:ctrlPr>
                                              <a:rPr lang="en-US" sz="3200" i="1">
                                                <a:solidFill>
                                                  <a:srgbClr val="CC9B00"/>
                                                </a:solidFill>
                                                <a:latin typeface="Cambria Math" panose="02040503050406030204" pitchFamily="18" charset="0"/>
                                              </a:rPr>
                                            </m:ctrlPr>
                                          </m:sSubPr>
                                          <m:e>
                                            <m:r>
                                              <a:rPr lang="en-US" sz="3200" i="1">
                                                <a:solidFill>
                                                  <a:srgbClr val="CC9B00"/>
                                                </a:solidFill>
                                                <a:latin typeface="Cambria Math" panose="02040503050406030204" pitchFamily="18" charset="0"/>
                                              </a:rPr>
                                              <m:t>𝛽</m:t>
                                            </m:r>
                                          </m:e>
                                          <m:sub>
                                            <m:r>
                                              <a:rPr lang="en-US" sz="3200" i="1">
                                                <a:solidFill>
                                                  <a:srgbClr val="CC9B00"/>
                                                </a:solidFill>
                                                <a:latin typeface="Cambria Math" panose="02040503050406030204" pitchFamily="18" charset="0"/>
                                              </a:rPr>
                                              <m:t>𝑢</m:t>
                                            </m:r>
                                          </m:sub>
                                        </m:sSub>
                                        <m:r>
                                          <a:rPr lang="en-US" sz="3200" i="1">
                                            <a:latin typeface="Cambria Math" panose="02040503050406030204" pitchFamily="18" charset="0"/>
                                          </a:rPr>
                                          <m:t>+</m:t>
                                        </m:r>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𝛽</m:t>
                                            </m:r>
                                          </m:e>
                                          <m:sub>
                                            <m:r>
                                              <a:rPr lang="en-US" sz="3200" i="1">
                                                <a:solidFill>
                                                  <a:srgbClr val="7030A0"/>
                                                </a:solidFill>
                                                <a:latin typeface="Cambria Math" panose="02040503050406030204" pitchFamily="18" charset="0"/>
                                              </a:rPr>
                                              <m:t>𝑣</m:t>
                                            </m:r>
                                          </m:sub>
                                        </m:sSub>
                                      </m:num>
                                      <m:den>
                                        <m:r>
                                          <m:rPr>
                                            <m:brk m:alnAt="7"/>
                                          </m:rPr>
                                          <a:rPr lang="en-US" sz="3200" i="1">
                                            <a:latin typeface="Cambria Math" panose="02040503050406030204" pitchFamily="18" charset="0"/>
                                          </a:rPr>
                                          <m:t>1</m:t>
                                        </m:r>
                                        <m:r>
                                          <a:rPr lang="en-US" sz="3200" i="1">
                                            <a:latin typeface="Cambria Math" panose="02040503050406030204" pitchFamily="18" charset="0"/>
                                          </a:rPr>
                                          <m:t>+</m:t>
                                        </m:r>
                                        <m:sSub>
                                          <m:sSubPr>
                                            <m:ctrlPr>
                                              <a:rPr lang="en-US" sz="3200" i="1">
                                                <a:solidFill>
                                                  <a:srgbClr val="CC9B00"/>
                                                </a:solidFill>
                                                <a:latin typeface="Cambria Math" panose="02040503050406030204" pitchFamily="18" charset="0"/>
                                              </a:rPr>
                                            </m:ctrlPr>
                                          </m:sSubPr>
                                          <m:e>
                                            <m:r>
                                              <a:rPr lang="en-US" sz="3200" i="1">
                                                <a:solidFill>
                                                  <a:srgbClr val="CC9B00"/>
                                                </a:solidFill>
                                                <a:latin typeface="Cambria Math" panose="02040503050406030204" pitchFamily="18" charset="0"/>
                                              </a:rPr>
                                              <m:t>𝛽</m:t>
                                            </m:r>
                                          </m:e>
                                          <m:sub>
                                            <m:r>
                                              <a:rPr lang="en-US" sz="3200" i="1">
                                                <a:solidFill>
                                                  <a:srgbClr val="CC9B00"/>
                                                </a:solidFill>
                                                <a:latin typeface="Cambria Math" panose="02040503050406030204" pitchFamily="18" charset="0"/>
                                              </a:rPr>
                                              <m:t>𝑢</m:t>
                                            </m:r>
                                          </m:sub>
                                        </m:sSub>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𝛽</m:t>
                                            </m:r>
                                          </m:e>
                                          <m:sub>
                                            <m:r>
                                              <a:rPr lang="en-US" sz="3200" i="1">
                                                <a:solidFill>
                                                  <a:srgbClr val="7030A0"/>
                                                </a:solidFill>
                                                <a:latin typeface="Cambria Math" panose="02040503050406030204" pitchFamily="18" charset="0"/>
                                              </a:rPr>
                                              <m:t>𝑣</m:t>
                                            </m:r>
                                          </m:sub>
                                        </m:sSub>
                                      </m:den>
                                    </m:f>
                                  </m:e>
                                </m:d>
                              </m:e>
                            </m:mr>
                            <m:mr>
                              <m:e>
                                <m:r>
                                  <a:rPr lang="en-US" sz="3200" i="1">
                                    <a:latin typeface="Cambria Math" panose="02040503050406030204" pitchFamily="18" charset="0"/>
                                  </a:rPr>
                                  <m:t>−</m:t>
                                </m:r>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sSub>
                                          <m:sSubPr>
                                            <m:ctrlPr>
                                              <a:rPr lang="en-US" sz="3200" i="1">
                                                <a:solidFill>
                                                  <a:srgbClr val="CC9B00"/>
                                                </a:solidFill>
                                                <a:latin typeface="Cambria Math" panose="02040503050406030204" pitchFamily="18" charset="0"/>
                                              </a:rPr>
                                            </m:ctrlPr>
                                          </m:sSubPr>
                                          <m:e>
                                            <m:r>
                                              <a:rPr lang="en-US" sz="3200" i="1">
                                                <a:solidFill>
                                                  <a:srgbClr val="CC9B00"/>
                                                </a:solidFill>
                                                <a:latin typeface="Cambria Math" panose="02040503050406030204" pitchFamily="18" charset="0"/>
                                              </a:rPr>
                                              <m:t>𝛽</m:t>
                                            </m:r>
                                          </m:e>
                                          <m:sub>
                                            <m:r>
                                              <a:rPr lang="en-US" sz="3200" i="1">
                                                <a:solidFill>
                                                  <a:srgbClr val="CC9B00"/>
                                                </a:solidFill>
                                                <a:latin typeface="Cambria Math" panose="02040503050406030204" pitchFamily="18" charset="0"/>
                                              </a:rPr>
                                              <m:t>𝑢</m:t>
                                            </m:r>
                                          </m:sub>
                                        </m:sSub>
                                        <m:r>
                                          <a:rPr lang="en-US" sz="3200" i="1">
                                            <a:latin typeface="Cambria Math" panose="02040503050406030204" pitchFamily="18" charset="0"/>
                                          </a:rPr>
                                          <m:t>+</m:t>
                                        </m:r>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𝛽</m:t>
                                            </m:r>
                                          </m:e>
                                          <m:sub>
                                            <m:r>
                                              <a:rPr lang="en-US" sz="3200" i="1">
                                                <a:solidFill>
                                                  <a:srgbClr val="7030A0"/>
                                                </a:solidFill>
                                                <a:latin typeface="Cambria Math" panose="02040503050406030204" pitchFamily="18" charset="0"/>
                                              </a:rPr>
                                              <m:t>𝑣</m:t>
                                            </m:r>
                                          </m:sub>
                                        </m:sSub>
                                      </m:num>
                                      <m:den>
                                        <m:r>
                                          <m:rPr>
                                            <m:brk m:alnAt="7"/>
                                          </m:rPr>
                                          <a:rPr lang="en-US" sz="3200" i="1">
                                            <a:latin typeface="Cambria Math" panose="02040503050406030204" pitchFamily="18" charset="0"/>
                                          </a:rPr>
                                          <m:t>1</m:t>
                                        </m:r>
                                        <m:r>
                                          <a:rPr lang="en-US" sz="3200" i="1">
                                            <a:latin typeface="Cambria Math" panose="02040503050406030204" pitchFamily="18" charset="0"/>
                                          </a:rPr>
                                          <m:t>+</m:t>
                                        </m:r>
                                        <m:sSub>
                                          <m:sSubPr>
                                            <m:ctrlPr>
                                              <a:rPr lang="en-US" sz="3200" i="1">
                                                <a:solidFill>
                                                  <a:srgbClr val="CC9B00"/>
                                                </a:solidFill>
                                                <a:latin typeface="Cambria Math" panose="02040503050406030204" pitchFamily="18" charset="0"/>
                                              </a:rPr>
                                            </m:ctrlPr>
                                          </m:sSubPr>
                                          <m:e>
                                            <m:r>
                                              <a:rPr lang="en-US" sz="3200" i="1">
                                                <a:solidFill>
                                                  <a:srgbClr val="CC9B00"/>
                                                </a:solidFill>
                                                <a:latin typeface="Cambria Math" panose="02040503050406030204" pitchFamily="18" charset="0"/>
                                              </a:rPr>
                                              <m:t>𝛽</m:t>
                                            </m:r>
                                          </m:e>
                                          <m:sub>
                                            <m:r>
                                              <a:rPr lang="en-US" sz="3200" i="1">
                                                <a:solidFill>
                                                  <a:srgbClr val="CC9B00"/>
                                                </a:solidFill>
                                                <a:latin typeface="Cambria Math" panose="02040503050406030204" pitchFamily="18" charset="0"/>
                                              </a:rPr>
                                              <m:t>𝑢</m:t>
                                            </m:r>
                                          </m:sub>
                                        </m:sSub>
                                        <m:sSub>
                                          <m:sSubPr>
                                            <m:ctrlPr>
                                              <a:rPr lang="en-US" sz="3200" i="1">
                                                <a:solidFill>
                                                  <a:srgbClr val="7030A0"/>
                                                </a:solidFill>
                                                <a:latin typeface="Cambria Math" panose="02040503050406030204" pitchFamily="18" charset="0"/>
                                              </a:rPr>
                                            </m:ctrlPr>
                                          </m:sSubPr>
                                          <m:e>
                                            <m:r>
                                              <a:rPr lang="en-US" sz="3200" i="1">
                                                <a:solidFill>
                                                  <a:srgbClr val="7030A0"/>
                                                </a:solidFill>
                                                <a:latin typeface="Cambria Math" panose="02040503050406030204" pitchFamily="18" charset="0"/>
                                              </a:rPr>
                                              <m:t>𝛽</m:t>
                                            </m:r>
                                          </m:e>
                                          <m:sub>
                                            <m:r>
                                              <a:rPr lang="en-US" sz="3200" i="1">
                                                <a:solidFill>
                                                  <a:srgbClr val="7030A0"/>
                                                </a:solidFill>
                                                <a:latin typeface="Cambria Math" panose="02040503050406030204" pitchFamily="18" charset="0"/>
                                              </a:rPr>
                                              <m:t>𝑣</m:t>
                                            </m:r>
                                          </m:sub>
                                        </m:sSub>
                                      </m:den>
                                    </m:f>
                                  </m:e>
                                </m:d>
                              </m:e>
                              <m:e>
                                <m:r>
                                  <m:rPr>
                                    <m:brk m:alnAt="7"/>
                                  </m:rPr>
                                  <a:rPr lang="en-US" sz="3200" i="1">
                                    <a:latin typeface="Cambria Math" panose="02040503050406030204" pitchFamily="18" charset="0"/>
                                  </a:rPr>
                                  <m:t>1</m:t>
                                </m:r>
                              </m:e>
                            </m:mr>
                          </m:m>
                        </m:e>
                      </m:d>
                    </m:oMath>
                  </m:oMathPara>
                </a14:m>
                <a:endParaRPr lang="en-CA" sz="3200" dirty="0"/>
              </a:p>
            </p:txBody>
          </p:sp>
        </mc:Choice>
        <mc:Fallback xmlns="">
          <p:sp>
            <p:nvSpPr>
              <p:cNvPr id="14" name="Rectangle 13">
                <a:extLst>
                  <a:ext uri="{FF2B5EF4-FFF2-40B4-BE49-F238E27FC236}">
                    <a16:creationId xmlns:a16="http://schemas.microsoft.com/office/drawing/2014/main" id="{DE7A7C5A-1738-4D2A-A476-EC4E04593482}"/>
                  </a:ext>
                </a:extLst>
              </p:cNvPr>
              <p:cNvSpPr>
                <a:spLocks noRot="1" noChangeAspect="1" noMove="1" noResize="1" noEditPoints="1" noAdjustHandles="1" noChangeArrowheads="1" noChangeShapeType="1" noTextEdit="1"/>
              </p:cNvSpPr>
              <p:nvPr/>
            </p:nvSpPr>
            <p:spPr>
              <a:xfrm>
                <a:off x="1633108" y="4040414"/>
                <a:ext cx="9467088" cy="2724592"/>
              </a:xfrm>
              <a:prstGeom prst="rect">
                <a:avLst/>
              </a:prstGeom>
              <a:blipFill>
                <a:blip r:embed="rId9"/>
                <a:stretch>
                  <a:fillRect/>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0">
            <p14:nvContentPartPr>
              <p14:cNvPr id="3" name="Ink 2">
                <a:extLst>
                  <a:ext uri="{FF2B5EF4-FFF2-40B4-BE49-F238E27FC236}">
                    <a16:creationId xmlns:a16="http://schemas.microsoft.com/office/drawing/2014/main" id="{B51EA553-00B1-4DAB-A2FA-33C9BAACE23B}"/>
                  </a:ext>
                </a:extLst>
              </p14:cNvPr>
              <p14:cNvContentPartPr/>
              <p14:nvPr>
                <p:extLst>
                  <p:ext uri="{42D2F446-02D8-4167-A562-619A0277C38B}">
                    <p15:isNarration xmlns:p15="http://schemas.microsoft.com/office/powerpoint/2012/main" val="1"/>
                  </p:ext>
                </p:extLst>
              </p14:nvPr>
            </p14:nvContentPartPr>
            <p14:xfrm>
              <a:off x="1742400" y="2265840"/>
              <a:ext cx="8195400" cy="4390200"/>
            </p14:xfrm>
          </p:contentPart>
        </mc:Choice>
        <mc:Fallback xmlns="">
          <p:pic>
            <p:nvPicPr>
              <p:cNvPr id="3" name="Ink 2">
                <a:extLst>
                  <a:ext uri="{FF2B5EF4-FFF2-40B4-BE49-F238E27FC236}">
                    <a16:creationId xmlns:a16="http://schemas.microsoft.com/office/drawing/2014/main" id="{B51EA553-00B1-4DAB-A2FA-33C9BAACE23B}"/>
                  </a:ext>
                </a:extLst>
              </p:cNvPr>
              <p:cNvPicPr>
                <a:picLocks noGrp="1" noRot="1" noChangeAspect="1" noMove="1" noResize="1" noEditPoints="1" noAdjustHandles="1" noChangeArrowheads="1" noChangeShapeType="1"/>
              </p:cNvPicPr>
              <p:nvPr/>
            </p:nvPicPr>
            <p:blipFill>
              <a:blip r:embed="rId11"/>
              <a:stretch>
                <a:fillRect/>
              </a:stretch>
            </p:blipFill>
            <p:spPr>
              <a:xfrm>
                <a:off x="1733040" y="2256480"/>
                <a:ext cx="8214120" cy="4408920"/>
              </a:xfrm>
              <a:prstGeom prst="rect">
                <a:avLst/>
              </a:prstGeom>
            </p:spPr>
          </p:pic>
        </mc:Fallback>
      </mc:AlternateContent>
    </p:spTree>
    <p:custDataLst>
      <p:tags r:id="rId1"/>
    </p:custDataLst>
    <p:extLst>
      <p:ext uri="{BB962C8B-B14F-4D97-AF65-F5344CB8AC3E}">
        <p14:creationId xmlns:p14="http://schemas.microsoft.com/office/powerpoint/2010/main" val="2125439299"/>
      </p:ext>
    </p:extLst>
  </p:cSld>
  <p:clrMapOvr>
    <a:masterClrMapping/>
  </p:clrMapOvr>
  <mc:AlternateContent xmlns:mc="http://schemas.openxmlformats.org/markup-compatibility/2006" xmlns:p14="http://schemas.microsoft.com/office/powerpoint/2010/main">
    <mc:Choice Requires="p14">
      <p:transition spd="med" p14:dur="700" advTm="35542">
        <p:fade/>
      </p:transition>
    </mc:Choice>
    <mc:Fallback xmlns="">
      <p:transition spd="med" advTm="3554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98676E-CE42-4FDA-A9DE-61B009B5A664}"/>
              </a:ext>
            </a:extLst>
          </p:cNvPr>
          <p:cNvGrpSpPr/>
          <p:nvPr/>
        </p:nvGrpSpPr>
        <p:grpSpPr>
          <a:xfrm>
            <a:off x="123882" y="49530"/>
            <a:ext cx="5737657" cy="2216728"/>
            <a:chOff x="314382" y="-84273"/>
            <a:chExt cx="5737657" cy="2216728"/>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5ED6631-1046-415A-8FBD-CEFC0ECDA1C3}"/>
                    </a:ext>
                  </a:extLst>
                </p:cNvPr>
                <p:cNvSpPr txBox="1"/>
                <p:nvPr/>
              </p:nvSpPr>
              <p:spPr>
                <a:xfrm>
                  <a:off x="314382" y="624350"/>
                  <a:ext cx="5737657"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600" b="0" i="1" smtClean="0">
                            <a:solidFill>
                              <a:schemeClr val="tx1"/>
                            </a:solidFill>
                            <a:latin typeface="Cambria Math" panose="02040503050406030204" pitchFamily="18" charset="0"/>
                          </a:rPr>
                          <m:t>𝑐</m:t>
                        </m:r>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𝑡</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b="0" i="1" smtClean="0">
                                <a:latin typeface="Cambria Math" panose="02040503050406030204" pitchFamily="18" charset="0"/>
                              </a:rPr>
                              <m:t>𝛾</m:t>
                            </m:r>
                          </m:e>
                          <m:sub>
                            <m:r>
                              <a:rPr lang="en-US" sz="4600" b="0" i="1" smtClean="0">
                                <a:solidFill>
                                  <a:srgbClr val="7030A0"/>
                                </a:solidFill>
                                <a:latin typeface="Cambria Math" panose="02040503050406030204" pitchFamily="18" charset="0"/>
                              </a:rPr>
                              <m:t>𝑣</m:t>
                            </m:r>
                          </m:sub>
                        </m:sSub>
                        <m:d>
                          <m:dPr>
                            <m:ctrlPr>
                              <a:rPr lang="en-US" sz="4600" b="0" i="1" smtClean="0">
                                <a:latin typeface="Cambria Math" panose="02040503050406030204" pitchFamily="18" charset="0"/>
                              </a:rPr>
                            </m:ctrlPr>
                          </m:dPr>
                          <m:e>
                            <m:r>
                              <a:rPr lang="en-US" sz="4600" b="0" i="1" smtClean="0">
                                <a:latin typeface="Cambria Math" panose="02040503050406030204" pitchFamily="18" charset="0"/>
                              </a:rPr>
                              <m:t>        </m:t>
                            </m:r>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sSub>
                              <m:sSubPr>
                                <m:ctrlPr>
                                  <a:rPr lang="en-US" sz="4600" b="0" i="1" smtClean="0">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b="0" i="1" smtClean="0">
                                    <a:solidFill>
                                      <a:srgbClr val="7030A0"/>
                                    </a:solidFill>
                                    <a:latin typeface="Cambria Math" panose="02040503050406030204" pitchFamily="18" charset="0"/>
                                  </a:rPr>
                                  <m:t>𝑣</m:t>
                                </m:r>
                              </m:sub>
                            </m:sSub>
                            <m:r>
                              <a:rPr lang="en-US" sz="4600" i="1">
                                <a:solidFill>
                                  <a:srgbClr val="0070C0"/>
                                </a:solidFill>
                                <a:latin typeface="Cambria Math" panose="02040503050406030204" pitchFamily="18" charset="0"/>
                              </a:rPr>
                              <m:t>𝑥</m:t>
                            </m:r>
                          </m:e>
                        </m:d>
                      </m:oMath>
                    </m:oMathPara>
                  </a14:m>
                  <a:endParaRPr lang="en-US" sz="4600" b="0" dirty="0"/>
                </a:p>
                <a:p>
                  <a:pPr/>
                  <a14:m>
                    <m:oMathPara xmlns:m="http://schemas.openxmlformats.org/officeDocument/2006/math">
                      <m:oMathParaPr>
                        <m:jc m:val="left"/>
                      </m:oMathParaPr>
                      <m:oMath xmlns:m="http://schemas.openxmlformats.org/officeDocument/2006/math">
                        <m:r>
                          <a:rPr lang="en-US" sz="4600" b="0" i="1" smtClean="0">
                            <a:solidFill>
                              <a:srgbClr val="FF0000"/>
                            </a:solidFill>
                            <a:latin typeface="Cambria Math" panose="02040503050406030204" pitchFamily="18" charset="0"/>
                          </a:rPr>
                          <m:t>  </m:t>
                        </m:r>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𝑥</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i="1">
                                <a:latin typeface="Cambria Math" panose="02040503050406030204" pitchFamily="18" charset="0"/>
                              </a:rPr>
                              <m:t>𝛾</m:t>
                            </m:r>
                          </m:e>
                          <m:sub>
                            <m:r>
                              <a:rPr lang="en-US" sz="4600" b="0" i="1" smtClean="0">
                                <a:solidFill>
                                  <a:srgbClr val="7030A0"/>
                                </a:solidFill>
                                <a:latin typeface="Cambria Math" panose="02040503050406030204" pitchFamily="18" charset="0"/>
                              </a:rPr>
                              <m:t>𝑣</m:t>
                            </m:r>
                          </m:sub>
                        </m:sSub>
                        <m:d>
                          <m:dPr>
                            <m:ctrlPr>
                              <a:rPr lang="en-US" sz="4600" i="1">
                                <a:latin typeface="Cambria Math" panose="02040503050406030204" pitchFamily="18" charset="0"/>
                              </a:rPr>
                            </m:ctrlPr>
                          </m:dPr>
                          <m:e>
                            <m:r>
                              <a:rPr lang="en-US" sz="4600" i="1">
                                <a:latin typeface="Cambria Math" panose="02040503050406030204" pitchFamily="18" charset="0"/>
                              </a:rPr>
                              <m:t>−</m:t>
                            </m:r>
                            <m:sSub>
                              <m:sSubPr>
                                <m:ctrlPr>
                                  <a:rPr lang="en-US" sz="4600" b="0" i="1" smtClean="0">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b="0" i="1" smtClean="0">
                                    <a:solidFill>
                                      <a:srgbClr val="7030A0"/>
                                    </a:solidFill>
                                    <a:latin typeface="Cambria Math" panose="02040503050406030204" pitchFamily="18" charset="0"/>
                                  </a:rPr>
                                  <m:t>𝑣</m:t>
                                </m:r>
                              </m:sub>
                            </m:sSub>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  </m:t>
                            </m:r>
                            <m:r>
                              <a:rPr lang="en-US" sz="4600" b="0" i="1" smtClean="0">
                                <a:latin typeface="Cambria Math" panose="02040503050406030204" pitchFamily="18" charset="0"/>
                              </a:rPr>
                              <m:t>  </m:t>
                            </m:r>
                            <m:r>
                              <a:rPr lang="en-US" sz="4600" i="1">
                                <a:solidFill>
                                  <a:srgbClr val="0070C0"/>
                                </a:solidFill>
                                <a:latin typeface="Cambria Math" panose="02040503050406030204" pitchFamily="18" charset="0"/>
                              </a:rPr>
                              <m:t>𝑥</m:t>
                            </m:r>
                          </m:e>
                        </m:d>
                      </m:oMath>
                    </m:oMathPara>
                  </a14:m>
                  <a:endParaRPr lang="en-CA" sz="4600" dirty="0"/>
                </a:p>
              </p:txBody>
            </p:sp>
          </mc:Choice>
          <mc:Fallback xmlns="">
            <p:sp>
              <p:nvSpPr>
                <p:cNvPr id="3" name="TextBox 2">
                  <a:extLst>
                    <a:ext uri="{FF2B5EF4-FFF2-40B4-BE49-F238E27FC236}">
                      <a16:creationId xmlns:a16="http://schemas.microsoft.com/office/drawing/2014/main" id="{65ED6631-1046-415A-8FBD-CEFC0ECDA1C3}"/>
                    </a:ext>
                  </a:extLst>
                </p:cNvPr>
                <p:cNvSpPr txBox="1">
                  <a:spLocks noRot="1" noChangeAspect="1" noMove="1" noResize="1" noEditPoints="1" noAdjustHandles="1" noChangeArrowheads="1" noChangeShapeType="1" noTextEdit="1"/>
                </p:cNvSpPr>
                <p:nvPr/>
              </p:nvSpPr>
              <p:spPr>
                <a:xfrm>
                  <a:off x="314382" y="624350"/>
                  <a:ext cx="5737657" cy="1508105"/>
                </a:xfrm>
                <a:prstGeom prst="rect">
                  <a:avLst/>
                </a:prstGeom>
                <a:blipFill>
                  <a:blip r:embed="rId4"/>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061D98-36F4-470D-8261-005E4092C058}"/>
                    </a:ext>
                  </a:extLst>
                </p:cNvPr>
                <p:cNvSpPr txBox="1"/>
                <p:nvPr/>
              </p:nvSpPr>
              <p:spPr>
                <a:xfrm>
                  <a:off x="314939" y="-84273"/>
                  <a:ext cx="3502177" cy="707886"/>
                </a:xfrm>
                <a:prstGeom prst="rect">
                  <a:avLst/>
                </a:prstGeom>
                <a:noFill/>
                <a:ln w="38100">
                  <a:solidFill>
                    <a:schemeClr val="tx1"/>
                  </a:solidFill>
                </a:ln>
              </p:spPr>
              <p:txBody>
                <a:bodyPr wrap="none" rtlCol="0">
                  <a:spAutoFit/>
                </a:bodyPr>
                <a:lstStyle/>
                <a:p>
                  <a:r>
                    <a:rPr lang="en-US" sz="4000" dirty="0"/>
                    <a:t>Einstein </a:t>
                  </a:r>
                  <a14:m>
                    <m:oMath xmlns:m="http://schemas.openxmlformats.org/officeDocument/2006/math">
                      <m:r>
                        <a:rPr lang="en-US" sz="4000" i="1">
                          <a:latin typeface="Cambria Math" panose="02040503050406030204" pitchFamily="18" charset="0"/>
                        </a:rPr>
                        <m:t>→</m:t>
                      </m:r>
                    </m:oMath>
                  </a14:m>
                  <a:r>
                    <a:rPr lang="en-CA" sz="4000" dirty="0"/>
                    <a:t> Train</a:t>
                  </a:r>
                </a:p>
              </p:txBody>
            </p:sp>
          </mc:Choice>
          <mc:Fallback xmlns="">
            <p:sp>
              <p:nvSpPr>
                <p:cNvPr id="4" name="TextBox 3">
                  <a:extLst>
                    <a:ext uri="{FF2B5EF4-FFF2-40B4-BE49-F238E27FC236}">
                      <a16:creationId xmlns:a16="http://schemas.microsoft.com/office/drawing/2014/main" id="{C9061D98-36F4-470D-8261-005E4092C058}"/>
                    </a:ext>
                  </a:extLst>
                </p:cNvPr>
                <p:cNvSpPr txBox="1">
                  <a:spLocks noRot="1" noChangeAspect="1" noMove="1" noResize="1" noEditPoints="1" noAdjustHandles="1" noChangeArrowheads="1" noChangeShapeType="1" noTextEdit="1"/>
                </p:cNvSpPr>
                <p:nvPr/>
              </p:nvSpPr>
              <p:spPr>
                <a:xfrm>
                  <a:off x="314939" y="-84273"/>
                  <a:ext cx="3502177" cy="707886"/>
                </a:xfrm>
                <a:prstGeom prst="rect">
                  <a:avLst/>
                </a:prstGeom>
                <a:blipFill>
                  <a:blip r:embed="rId5"/>
                  <a:stretch>
                    <a:fillRect l="-5508" t="-12295" r="-4647" b="-31967"/>
                  </a:stretch>
                </a:blipFill>
                <a:ln w="38100">
                  <a:solidFill>
                    <a:schemeClr val="tx1"/>
                  </a:solidFill>
                </a:ln>
              </p:spPr>
              <p:txBody>
                <a:bodyPr/>
                <a:lstStyle/>
                <a:p>
                  <a:r>
                    <a:rPr lang="en-CA">
                      <a:noFill/>
                    </a:rPr>
                    <a:t> </a:t>
                  </a:r>
                </a:p>
              </p:txBody>
            </p:sp>
          </mc:Fallback>
        </mc:AlternateContent>
      </p:grpSp>
      <p:grpSp>
        <p:nvGrpSpPr>
          <p:cNvPr id="11" name="Group 10">
            <a:extLst>
              <a:ext uri="{FF2B5EF4-FFF2-40B4-BE49-F238E27FC236}">
                <a16:creationId xmlns:a16="http://schemas.microsoft.com/office/drawing/2014/main" id="{E60BA180-64DA-4EB6-82DA-1078305F6105}"/>
              </a:ext>
            </a:extLst>
          </p:cNvPr>
          <p:cNvGrpSpPr/>
          <p:nvPr/>
        </p:nvGrpSpPr>
        <p:grpSpPr>
          <a:xfrm>
            <a:off x="6184713" y="61254"/>
            <a:ext cx="5913503" cy="2216728"/>
            <a:chOff x="314382" y="-84273"/>
            <a:chExt cx="5913503" cy="2216728"/>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7851A35-C14B-4F7E-88CA-967FA2578D0E}"/>
                    </a:ext>
                  </a:extLst>
                </p:cNvPr>
                <p:cNvSpPr txBox="1"/>
                <p:nvPr/>
              </p:nvSpPr>
              <p:spPr>
                <a:xfrm>
                  <a:off x="314382" y="624350"/>
                  <a:ext cx="5913503"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600" b="0" i="1" smtClean="0">
                            <a:solidFill>
                              <a:schemeClr val="tx1"/>
                            </a:solidFill>
                            <a:latin typeface="Cambria Math" panose="02040503050406030204" pitchFamily="18" charset="0"/>
                          </a:rPr>
                          <m:t>𝑐</m:t>
                        </m:r>
                        <m:acc>
                          <m:accPr>
                            <m:chr m:val="̆"/>
                            <m:ctrlPr>
                              <a:rPr lang="en-US" sz="4600" b="0" i="1" smtClean="0">
                                <a:solidFill>
                                  <a:srgbClr val="00B050"/>
                                </a:solidFill>
                                <a:latin typeface="Cambria Math" panose="02040503050406030204" pitchFamily="18" charset="0"/>
                              </a:rPr>
                            </m:ctrlPr>
                          </m:accPr>
                          <m:e>
                            <m:r>
                              <a:rPr lang="en-US" sz="4600" b="0" i="1" smtClean="0">
                                <a:solidFill>
                                  <a:srgbClr val="00B050"/>
                                </a:solidFill>
                                <a:latin typeface="Cambria Math" panose="02040503050406030204" pitchFamily="18" charset="0"/>
                              </a:rPr>
                              <m:t>𝑡</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b="0" i="1" smtClean="0">
                                <a:latin typeface="Cambria Math" panose="02040503050406030204" pitchFamily="18" charset="0"/>
                              </a:rPr>
                              <m:t>𝛾</m:t>
                            </m:r>
                          </m:e>
                          <m:sub>
                            <m:r>
                              <a:rPr lang="en-US" sz="4600" b="0" i="1" smtClean="0">
                                <a:solidFill>
                                  <a:schemeClr val="accent4">
                                    <a:lumMod val="75000"/>
                                  </a:schemeClr>
                                </a:solidFill>
                                <a:latin typeface="Cambria Math" panose="02040503050406030204" pitchFamily="18" charset="0"/>
                              </a:rPr>
                              <m:t>𝑢</m:t>
                            </m:r>
                          </m:sub>
                        </m:sSub>
                        <m:d>
                          <m:dPr>
                            <m:ctrlPr>
                              <a:rPr lang="en-US" sz="4600" b="0" i="1" smtClean="0">
                                <a:latin typeface="Cambria Math" panose="02040503050406030204" pitchFamily="18" charset="0"/>
                              </a:rPr>
                            </m:ctrlPr>
                          </m:dPr>
                          <m:e>
                            <m:r>
                              <a:rPr lang="en-US" sz="4600" b="0" i="1" smtClean="0">
                                <a:latin typeface="Cambria Math" panose="02040503050406030204" pitchFamily="18" charset="0"/>
                              </a:rPr>
                              <m:t>         </m:t>
                            </m:r>
                            <m:r>
                              <a:rPr lang="en-US" sz="4600" i="1">
                                <a:latin typeface="Cambria Math" panose="02040503050406030204" pitchFamily="18" charset="0"/>
                              </a:rPr>
                              <m:t>𝑐</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m:t>
                            </m:r>
                            <m:sSub>
                              <m:sSubPr>
                                <m:ctrlPr>
                                  <a:rPr lang="en-US" sz="4600" b="0" i="1" smtClean="0">
                                    <a:solidFill>
                                      <a:schemeClr val="accent4">
                                        <a:lumMod val="75000"/>
                                      </a:schemeClr>
                                    </a:solidFill>
                                    <a:latin typeface="Cambria Math" panose="02040503050406030204" pitchFamily="18" charset="0"/>
                                  </a:rPr>
                                </m:ctrlPr>
                              </m:sSubPr>
                              <m:e>
                                <m:r>
                                  <a:rPr lang="en-US" sz="4600" i="1">
                                    <a:solidFill>
                                      <a:schemeClr val="accent4">
                                        <a:lumMod val="75000"/>
                                      </a:schemeClr>
                                    </a:solidFill>
                                    <a:latin typeface="Cambria Math" panose="02040503050406030204" pitchFamily="18" charset="0"/>
                                  </a:rPr>
                                  <m:t>𝛽</m:t>
                                </m:r>
                              </m:e>
                              <m:sub>
                                <m:r>
                                  <a:rPr lang="en-US" sz="4600" b="0" i="1" smtClean="0">
                                    <a:solidFill>
                                      <a:schemeClr val="accent4">
                                        <a:lumMod val="75000"/>
                                      </a:schemeClr>
                                    </a:solidFill>
                                    <a:latin typeface="Cambria Math" panose="02040503050406030204" pitchFamily="18" charset="0"/>
                                  </a:rPr>
                                  <m:t>𝑢</m:t>
                                </m:r>
                              </m:sub>
                            </m:sSub>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d>
                      </m:oMath>
                    </m:oMathPara>
                  </a14:m>
                  <a:endParaRPr lang="en-US" sz="4600" b="0" dirty="0"/>
                </a:p>
                <a:p>
                  <a:pPr/>
                  <a14:m>
                    <m:oMathPara xmlns:m="http://schemas.openxmlformats.org/officeDocument/2006/math">
                      <m:oMathParaPr>
                        <m:jc m:val="left"/>
                      </m:oMathParaPr>
                      <m:oMath xmlns:m="http://schemas.openxmlformats.org/officeDocument/2006/math">
                        <m:r>
                          <a:rPr lang="en-US" sz="4600" b="0" i="1" smtClean="0">
                            <a:solidFill>
                              <a:srgbClr val="FF0000"/>
                            </a:solidFill>
                            <a:latin typeface="Cambria Math" panose="02040503050406030204" pitchFamily="18" charset="0"/>
                          </a:rPr>
                          <m:t>  </m:t>
                        </m:r>
                        <m:acc>
                          <m:accPr>
                            <m:chr m:val="̆"/>
                            <m:ctrlPr>
                              <a:rPr lang="en-US" sz="4600" b="0" i="1" smtClean="0">
                                <a:solidFill>
                                  <a:srgbClr val="00B050"/>
                                </a:solidFill>
                                <a:latin typeface="Cambria Math" panose="02040503050406030204" pitchFamily="18" charset="0"/>
                              </a:rPr>
                            </m:ctrlPr>
                          </m:accPr>
                          <m:e>
                            <m:r>
                              <a:rPr lang="en-US" sz="4600" b="0" i="1" smtClean="0">
                                <a:solidFill>
                                  <a:srgbClr val="00B050"/>
                                </a:solidFill>
                                <a:latin typeface="Cambria Math" panose="02040503050406030204" pitchFamily="18" charset="0"/>
                              </a:rPr>
                              <m:t>𝑥</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i="1">
                                <a:latin typeface="Cambria Math" panose="02040503050406030204" pitchFamily="18" charset="0"/>
                              </a:rPr>
                              <m:t>𝛾</m:t>
                            </m:r>
                          </m:e>
                          <m:sub>
                            <m:r>
                              <a:rPr lang="en-US" sz="4600" b="0" i="1" smtClean="0">
                                <a:solidFill>
                                  <a:schemeClr val="accent4">
                                    <a:lumMod val="75000"/>
                                  </a:schemeClr>
                                </a:solidFill>
                                <a:latin typeface="Cambria Math" panose="02040503050406030204" pitchFamily="18" charset="0"/>
                              </a:rPr>
                              <m:t>𝑢</m:t>
                            </m:r>
                          </m:sub>
                        </m:sSub>
                        <m:d>
                          <m:dPr>
                            <m:ctrlPr>
                              <a:rPr lang="en-US" sz="4600" i="1">
                                <a:latin typeface="Cambria Math" panose="02040503050406030204" pitchFamily="18" charset="0"/>
                              </a:rPr>
                            </m:ctrlPr>
                          </m:dPr>
                          <m:e>
                            <m:r>
                              <a:rPr lang="en-US" sz="4600" i="1">
                                <a:latin typeface="Cambria Math" panose="02040503050406030204" pitchFamily="18" charset="0"/>
                              </a:rPr>
                              <m:t>−</m:t>
                            </m:r>
                            <m:sSub>
                              <m:sSubPr>
                                <m:ctrlPr>
                                  <a:rPr lang="en-US" sz="4600" b="0" i="1" smtClean="0">
                                    <a:solidFill>
                                      <a:schemeClr val="accent4">
                                        <a:lumMod val="75000"/>
                                      </a:schemeClr>
                                    </a:solidFill>
                                    <a:latin typeface="Cambria Math" panose="02040503050406030204" pitchFamily="18" charset="0"/>
                                  </a:rPr>
                                </m:ctrlPr>
                              </m:sSubPr>
                              <m:e>
                                <m:r>
                                  <a:rPr lang="en-US" sz="4600" i="1">
                                    <a:solidFill>
                                      <a:schemeClr val="accent4">
                                        <a:lumMod val="75000"/>
                                      </a:schemeClr>
                                    </a:solidFill>
                                    <a:latin typeface="Cambria Math" panose="02040503050406030204" pitchFamily="18" charset="0"/>
                                  </a:rPr>
                                  <m:t>𝛽</m:t>
                                </m:r>
                              </m:e>
                              <m:sub>
                                <m:r>
                                  <a:rPr lang="en-US" sz="4600" b="0" i="1" smtClean="0">
                                    <a:solidFill>
                                      <a:schemeClr val="accent4">
                                        <a:lumMod val="75000"/>
                                      </a:schemeClr>
                                    </a:solidFill>
                                    <a:latin typeface="Cambria Math" panose="02040503050406030204" pitchFamily="18" charset="0"/>
                                  </a:rPr>
                                  <m:t>𝑢</m:t>
                                </m:r>
                              </m:sub>
                            </m:sSub>
                            <m:r>
                              <a:rPr lang="en-US" sz="4600" i="1">
                                <a:latin typeface="Cambria Math" panose="02040503050406030204" pitchFamily="18" charset="0"/>
                              </a:rPr>
                              <m:t>𝑐</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m:t>
                            </m:r>
                            <m:r>
                              <a:rPr lang="en-US" sz="4600" b="0" i="1" smtClean="0">
                                <a:latin typeface="Cambria Math" panose="02040503050406030204" pitchFamily="18" charset="0"/>
                              </a:rPr>
                              <m:t>     </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d>
                      </m:oMath>
                    </m:oMathPara>
                  </a14:m>
                  <a:endParaRPr lang="en-CA" sz="4600" dirty="0"/>
                </a:p>
              </p:txBody>
            </p:sp>
          </mc:Choice>
          <mc:Fallback xmlns="">
            <p:sp>
              <p:nvSpPr>
                <p:cNvPr id="12" name="TextBox 11">
                  <a:extLst>
                    <a:ext uri="{FF2B5EF4-FFF2-40B4-BE49-F238E27FC236}">
                      <a16:creationId xmlns:a16="http://schemas.microsoft.com/office/drawing/2014/main" id="{F7851A35-C14B-4F7E-88CA-967FA2578D0E}"/>
                    </a:ext>
                  </a:extLst>
                </p:cNvPr>
                <p:cNvSpPr txBox="1">
                  <a:spLocks noRot="1" noChangeAspect="1" noMove="1" noResize="1" noEditPoints="1" noAdjustHandles="1" noChangeArrowheads="1" noChangeShapeType="1" noTextEdit="1"/>
                </p:cNvSpPr>
                <p:nvPr/>
              </p:nvSpPr>
              <p:spPr>
                <a:xfrm>
                  <a:off x="314382" y="624350"/>
                  <a:ext cx="5913503" cy="1508105"/>
                </a:xfrm>
                <a:prstGeom prst="rect">
                  <a:avLst/>
                </a:prstGeom>
                <a:blipFill>
                  <a:blip r:embed="rId6"/>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3A4159C-0993-4A84-9938-F6E02A237502}"/>
                    </a:ext>
                  </a:extLst>
                </p:cNvPr>
                <p:cNvSpPr txBox="1"/>
                <p:nvPr/>
              </p:nvSpPr>
              <p:spPr>
                <a:xfrm>
                  <a:off x="314939" y="-84273"/>
                  <a:ext cx="3069879" cy="707886"/>
                </a:xfrm>
                <a:prstGeom prst="rect">
                  <a:avLst/>
                </a:prstGeom>
                <a:noFill/>
                <a:ln w="38100">
                  <a:solidFill>
                    <a:schemeClr val="tx1"/>
                  </a:solidFill>
                </a:ln>
              </p:spPr>
              <p:txBody>
                <a:bodyPr wrap="none" rtlCol="0">
                  <a:spAutoFit/>
                </a:bodyPr>
                <a:lstStyle/>
                <a:p>
                  <a:r>
                    <a:rPr lang="en-US" sz="4000" dirty="0"/>
                    <a:t>Train </a:t>
                  </a:r>
                  <a14:m>
                    <m:oMath xmlns:m="http://schemas.openxmlformats.org/officeDocument/2006/math">
                      <m:r>
                        <a:rPr lang="en-US" sz="4000" i="1">
                          <a:latin typeface="Cambria Math" panose="02040503050406030204" pitchFamily="18" charset="0"/>
                        </a:rPr>
                        <m:t>→</m:t>
                      </m:r>
                    </m:oMath>
                  </a14:m>
                  <a:r>
                    <a:rPr lang="en-CA" sz="4000" dirty="0"/>
                    <a:t> Bullet</a:t>
                  </a:r>
                </a:p>
              </p:txBody>
            </p:sp>
          </mc:Choice>
          <mc:Fallback xmlns="">
            <p:sp>
              <p:nvSpPr>
                <p:cNvPr id="13" name="TextBox 12">
                  <a:extLst>
                    <a:ext uri="{FF2B5EF4-FFF2-40B4-BE49-F238E27FC236}">
                      <a16:creationId xmlns:a16="http://schemas.microsoft.com/office/drawing/2014/main" id="{63A4159C-0993-4A84-9938-F6E02A237502}"/>
                    </a:ext>
                  </a:extLst>
                </p:cNvPr>
                <p:cNvSpPr txBox="1">
                  <a:spLocks noRot="1" noChangeAspect="1" noMove="1" noResize="1" noEditPoints="1" noAdjustHandles="1" noChangeArrowheads="1" noChangeShapeType="1" noTextEdit="1"/>
                </p:cNvSpPr>
                <p:nvPr/>
              </p:nvSpPr>
              <p:spPr>
                <a:xfrm>
                  <a:off x="314939" y="-84273"/>
                  <a:ext cx="3069879" cy="707886"/>
                </a:xfrm>
                <a:prstGeom prst="rect">
                  <a:avLst/>
                </a:prstGeom>
                <a:blipFill>
                  <a:blip r:embed="rId7"/>
                  <a:stretch>
                    <a:fillRect l="-6483" t="-12295" r="-5501" b="-31967"/>
                  </a:stretch>
                </a:blipFill>
                <a:ln w="38100">
                  <a:solidFill>
                    <a:schemeClr val="tx1"/>
                  </a:solidFill>
                </a:ln>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26E404FA-7902-430A-A61E-836865705B9C}"/>
                  </a:ext>
                </a:extLst>
              </p:cNvPr>
              <p:cNvSpPr/>
              <p:nvPr/>
            </p:nvSpPr>
            <p:spPr>
              <a:xfrm>
                <a:off x="580644" y="2949487"/>
                <a:ext cx="7571232" cy="1497398"/>
              </a:xfrm>
              <a:prstGeom prst="rect">
                <a:avLst/>
              </a:prstGeom>
            </p:spPr>
            <p:txBody>
              <a:bodyPr wrap="square">
                <a:spAutoFit/>
              </a:bodyPr>
              <a:lstStyle/>
              <a:p>
                <a14:m>
                  <m:oMath xmlns:m="http://schemas.openxmlformats.org/officeDocument/2006/math">
                    <m:d>
                      <m:dPr>
                        <m:begChr m:val="["/>
                        <m:endChr m:val="]"/>
                        <m:ctrlPr>
                          <a:rPr lang="en-US" sz="4800" i="1">
                            <a:latin typeface="Cambria Math" panose="02040503050406030204" pitchFamily="18" charset="0"/>
                          </a:rPr>
                        </m:ctrlPr>
                      </m:dPr>
                      <m:e>
                        <m:eqArr>
                          <m:eqArrPr>
                            <m:ctrlPr>
                              <a:rPr lang="en-US" sz="4800" i="1">
                                <a:latin typeface="Cambria Math" panose="02040503050406030204" pitchFamily="18" charset="0"/>
                              </a:rPr>
                            </m:ctrlPr>
                          </m:eqArrPr>
                          <m:e>
                            <m:acc>
                              <m:accPr>
                                <m:chr m:val="̆"/>
                                <m:ctrlPr>
                                  <a:rPr lang="en-US" sz="4800" i="1">
                                    <a:solidFill>
                                      <a:srgbClr val="00B050"/>
                                    </a:solidFill>
                                    <a:latin typeface="Cambria Math" panose="02040503050406030204" pitchFamily="18" charset="0"/>
                                  </a:rPr>
                                </m:ctrlPr>
                              </m:accPr>
                              <m:e>
                                <m:r>
                                  <a:rPr lang="en-US" sz="4800" i="1">
                                    <a:latin typeface="Cambria Math" panose="02040503050406030204" pitchFamily="18" charset="0"/>
                                  </a:rPr>
                                  <m:t>𝑐</m:t>
                                </m:r>
                                <m:r>
                                  <a:rPr lang="en-US" sz="4800" i="1">
                                    <a:solidFill>
                                      <a:srgbClr val="00B050"/>
                                    </a:solidFill>
                                    <a:latin typeface="Cambria Math" panose="02040503050406030204" pitchFamily="18" charset="0"/>
                                  </a:rPr>
                                  <m:t>𝑡</m:t>
                                </m:r>
                              </m:e>
                            </m:acc>
                          </m:e>
                          <m:e>
                            <m:acc>
                              <m:accPr>
                                <m:chr m:val="̆"/>
                                <m:ctrlPr>
                                  <a:rPr lang="en-US" sz="4800" i="1">
                                    <a:solidFill>
                                      <a:srgbClr val="00B050"/>
                                    </a:solidFill>
                                    <a:latin typeface="Cambria Math" panose="02040503050406030204" pitchFamily="18" charset="0"/>
                                  </a:rPr>
                                </m:ctrlPr>
                              </m:accPr>
                              <m:e>
                                <m:r>
                                  <a:rPr lang="en-US" sz="4800" i="1">
                                    <a:solidFill>
                                      <a:srgbClr val="00B050"/>
                                    </a:solidFill>
                                    <a:latin typeface="Cambria Math" panose="02040503050406030204" pitchFamily="18" charset="0"/>
                                  </a:rPr>
                                  <m:t>𝑥</m:t>
                                </m:r>
                              </m:e>
                            </m:acc>
                          </m:e>
                        </m:eqArr>
                      </m:e>
                    </m:d>
                    <m:r>
                      <a:rPr lang="en-US" sz="4800" i="1">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1</m:t>
                        </m:r>
                      </m:num>
                      <m:den>
                        <m:rad>
                          <m:radPr>
                            <m:degHide m:val="on"/>
                            <m:ctrlPr>
                              <a:rPr lang="en-US" sz="4800" i="1">
                                <a:latin typeface="Cambria Math" panose="02040503050406030204" pitchFamily="18" charset="0"/>
                              </a:rPr>
                            </m:ctrlPr>
                          </m:radPr>
                          <m:deg/>
                          <m:e>
                            <m:r>
                              <a:rPr lang="en-US" sz="4800" i="1">
                                <a:latin typeface="Cambria Math" panose="02040503050406030204" pitchFamily="18" charset="0"/>
                              </a:rPr>
                              <m:t>1−</m:t>
                            </m:r>
                            <m:sSup>
                              <m:sSupPr>
                                <m:ctrlPr>
                                  <a:rPr lang="en-US" sz="4800" i="1">
                                    <a:latin typeface="Cambria Math" panose="02040503050406030204" pitchFamily="18" charset="0"/>
                                  </a:rPr>
                                </m:ctrlPr>
                              </m:sSupPr>
                              <m:e>
                                <m:r>
                                  <a:rPr lang="en-US" sz="4800" i="1">
                                    <a:solidFill>
                                      <a:srgbClr val="EC56CF"/>
                                    </a:solidFill>
                                    <a:latin typeface="Cambria Math" panose="02040503050406030204" pitchFamily="18" charset="0"/>
                                  </a:rPr>
                                  <m:t>𝛽</m:t>
                                </m:r>
                              </m:e>
                              <m:sup>
                                <m:r>
                                  <a:rPr lang="en-US" sz="4800" i="1">
                                    <a:latin typeface="Cambria Math" panose="02040503050406030204" pitchFamily="18" charset="0"/>
                                  </a:rPr>
                                  <m:t>2</m:t>
                                </m:r>
                              </m:sup>
                            </m:sSup>
                          </m:e>
                        </m:rad>
                      </m:den>
                    </m:f>
                    <m:d>
                      <m:dPr>
                        <m:begChr m:val="["/>
                        <m:endChr m:val="]"/>
                        <m:ctrlPr>
                          <a:rPr lang="en-US" sz="4800" i="1">
                            <a:latin typeface="Cambria Math" panose="02040503050406030204" pitchFamily="18" charset="0"/>
                          </a:rPr>
                        </m:ctrlPr>
                      </m:dPr>
                      <m:e>
                        <m:m>
                          <m:mPr>
                            <m:mcs>
                              <m:mc>
                                <m:mcPr>
                                  <m:count m:val="2"/>
                                  <m:mcJc m:val="center"/>
                                </m:mcPr>
                              </m:mc>
                            </m:mcs>
                            <m:ctrlPr>
                              <a:rPr lang="en-US" sz="4800" i="1">
                                <a:latin typeface="Cambria Math" panose="02040503050406030204" pitchFamily="18" charset="0"/>
                              </a:rPr>
                            </m:ctrlPr>
                          </m:mPr>
                          <m:mr>
                            <m:e>
                              <m:r>
                                <a:rPr lang="en-US" sz="4800" i="1">
                                  <a:latin typeface="Cambria Math" panose="02040503050406030204" pitchFamily="18" charset="0"/>
                                </a:rPr>
                                <m:t>1</m:t>
                              </m:r>
                            </m:e>
                            <m:e>
                              <m:r>
                                <a:rPr lang="en-US" sz="4800" i="1">
                                  <a:latin typeface="Cambria Math" panose="02040503050406030204" pitchFamily="18" charset="0"/>
                                </a:rPr>
                                <m:t>−</m:t>
                              </m:r>
                              <m:r>
                                <a:rPr lang="en-US" sz="4800" i="1">
                                  <a:solidFill>
                                    <a:srgbClr val="EC56CF"/>
                                  </a:solidFill>
                                  <a:latin typeface="Cambria Math" panose="02040503050406030204" pitchFamily="18" charset="0"/>
                                </a:rPr>
                                <m:t>𝛽</m:t>
                              </m:r>
                            </m:e>
                          </m:mr>
                          <m:mr>
                            <m:e>
                              <m:r>
                                <a:rPr lang="en-US" sz="4800" i="1">
                                  <a:latin typeface="Cambria Math" panose="02040503050406030204" pitchFamily="18" charset="0"/>
                                </a:rPr>
                                <m:t>−</m:t>
                              </m:r>
                              <m:r>
                                <a:rPr lang="en-US" sz="4800" i="1">
                                  <a:solidFill>
                                    <a:srgbClr val="EC56CF"/>
                                  </a:solidFill>
                                  <a:latin typeface="Cambria Math" panose="02040503050406030204" pitchFamily="18" charset="0"/>
                                </a:rPr>
                                <m:t>𝛽</m:t>
                              </m:r>
                            </m:e>
                            <m:e>
                              <m:r>
                                <a:rPr lang="en-US" sz="4800" i="1">
                                  <a:latin typeface="Cambria Math" panose="02040503050406030204" pitchFamily="18" charset="0"/>
                                </a:rPr>
                                <m:t>1</m:t>
                              </m:r>
                            </m:e>
                          </m:mr>
                        </m:m>
                      </m:e>
                    </m:d>
                    <m:d>
                      <m:dPr>
                        <m:begChr m:val="["/>
                        <m:endChr m:val="]"/>
                        <m:ctrlPr>
                          <a:rPr lang="en-US" sz="4800" i="1">
                            <a:latin typeface="Cambria Math" panose="02040503050406030204" pitchFamily="18" charset="0"/>
                          </a:rPr>
                        </m:ctrlPr>
                      </m:dPr>
                      <m:e>
                        <m:eqArr>
                          <m:eqArrPr>
                            <m:ctrlPr>
                              <a:rPr lang="en-US" sz="4800" i="1">
                                <a:latin typeface="Cambria Math" panose="02040503050406030204" pitchFamily="18" charset="0"/>
                              </a:rPr>
                            </m:ctrlPr>
                          </m:eqArrPr>
                          <m:e>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e>
                          <m:e>
                            <m:r>
                              <a:rPr lang="en-US" sz="4800" i="1">
                                <a:solidFill>
                                  <a:srgbClr val="0070C0"/>
                                </a:solidFill>
                                <a:latin typeface="Cambria Math" panose="02040503050406030204" pitchFamily="18" charset="0"/>
                              </a:rPr>
                              <m:t>𝑥</m:t>
                            </m:r>
                          </m:e>
                        </m:eqArr>
                      </m:e>
                    </m:d>
                  </m:oMath>
                </a14:m>
                <a:r>
                  <a:rPr lang="en-CA" sz="4800" dirty="0"/>
                  <a:t>   </a:t>
                </a:r>
              </a:p>
            </p:txBody>
          </p:sp>
        </mc:Choice>
        <mc:Fallback xmlns="">
          <p:sp>
            <p:nvSpPr>
              <p:cNvPr id="9" name="Rectangle 8">
                <a:extLst>
                  <a:ext uri="{FF2B5EF4-FFF2-40B4-BE49-F238E27FC236}">
                    <a16:creationId xmlns:a16="http://schemas.microsoft.com/office/drawing/2014/main" id="{26E404FA-7902-430A-A61E-836865705B9C}"/>
                  </a:ext>
                </a:extLst>
              </p:cNvPr>
              <p:cNvSpPr>
                <a:spLocks noRot="1" noChangeAspect="1" noMove="1" noResize="1" noEditPoints="1" noAdjustHandles="1" noChangeArrowheads="1" noChangeShapeType="1" noTextEdit="1"/>
              </p:cNvSpPr>
              <p:nvPr/>
            </p:nvSpPr>
            <p:spPr>
              <a:xfrm>
                <a:off x="580644" y="2949487"/>
                <a:ext cx="7571232" cy="1497398"/>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607DA01-95D1-4970-B46B-58F1E16F6803}"/>
                  </a:ext>
                </a:extLst>
              </p:cNvPr>
              <p:cNvSpPr txBox="1"/>
              <p:nvPr/>
            </p:nvSpPr>
            <p:spPr>
              <a:xfrm>
                <a:off x="8227314" y="3801618"/>
                <a:ext cx="3869436" cy="1563505"/>
              </a:xfrm>
              <a:prstGeom prst="rect">
                <a:avLst/>
              </a:prstGeom>
              <a:noFill/>
              <a:ln w="38100">
                <a:solidFill>
                  <a:schemeClr val="tx1"/>
                </a:solidFill>
              </a:ln>
            </p:spPr>
            <p:txBody>
              <a:bodyPr wrap="square" rtlCol="0">
                <a:spAutoFit/>
              </a:bodyPr>
              <a:lstStyle/>
              <a:p>
                <a14:m>
                  <m:oMath xmlns:m="http://schemas.openxmlformats.org/officeDocument/2006/math">
                    <m:r>
                      <a:rPr lang="en-US" sz="6000" i="1">
                        <a:solidFill>
                          <a:srgbClr val="EC56CF"/>
                        </a:solidFill>
                        <a:latin typeface="Cambria Math" panose="02040503050406030204" pitchFamily="18" charset="0"/>
                      </a:rPr>
                      <m:t>𝛽</m:t>
                    </m:r>
                    <m:r>
                      <a:rPr lang="en-US" sz="6000" b="0" i="1" smtClean="0">
                        <a:latin typeface="Cambria Math" panose="02040503050406030204" pitchFamily="18" charset="0"/>
                      </a:rPr>
                      <m:t>=</m:t>
                    </m:r>
                    <m:f>
                      <m:fPr>
                        <m:ctrlPr>
                          <a:rPr lang="en-US" sz="6000" i="1">
                            <a:latin typeface="Cambria Math" panose="02040503050406030204" pitchFamily="18" charset="0"/>
                          </a:rPr>
                        </m:ctrlPr>
                      </m:fPr>
                      <m:num>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r>
                          <a:rPr lang="en-US" sz="6000" i="1">
                            <a:latin typeface="Cambria Math" panose="02040503050406030204" pitchFamily="18" charset="0"/>
                          </a:rPr>
                          <m:t>+</m:t>
                        </m:r>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num>
                      <m:den>
                        <m:r>
                          <m:rPr>
                            <m:brk m:alnAt="7"/>
                          </m:rPr>
                          <a:rPr lang="en-US" sz="6000" i="1">
                            <a:latin typeface="Cambria Math" panose="02040503050406030204" pitchFamily="18" charset="0"/>
                          </a:rPr>
                          <m:t>1</m:t>
                        </m:r>
                        <m:r>
                          <a:rPr lang="en-US" sz="6000" i="1">
                            <a:latin typeface="Cambria Math" panose="02040503050406030204" pitchFamily="18" charset="0"/>
                          </a:rPr>
                          <m:t>+</m:t>
                        </m:r>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den>
                    </m:f>
                  </m:oMath>
                </a14:m>
                <a:r>
                  <a:rPr lang="en-CA" sz="4000" dirty="0"/>
                  <a:t> </a:t>
                </a:r>
              </a:p>
            </p:txBody>
          </p:sp>
        </mc:Choice>
        <mc:Fallback xmlns="">
          <p:sp>
            <p:nvSpPr>
              <p:cNvPr id="10" name="TextBox 9">
                <a:extLst>
                  <a:ext uri="{FF2B5EF4-FFF2-40B4-BE49-F238E27FC236}">
                    <a16:creationId xmlns:a16="http://schemas.microsoft.com/office/drawing/2014/main" id="{B607DA01-95D1-4970-B46B-58F1E16F6803}"/>
                  </a:ext>
                </a:extLst>
              </p:cNvPr>
              <p:cNvSpPr txBox="1">
                <a:spLocks noRot="1" noChangeAspect="1" noMove="1" noResize="1" noEditPoints="1" noAdjustHandles="1" noChangeArrowheads="1" noChangeShapeType="1" noTextEdit="1"/>
              </p:cNvSpPr>
              <p:nvPr/>
            </p:nvSpPr>
            <p:spPr>
              <a:xfrm>
                <a:off x="8227314" y="3801618"/>
                <a:ext cx="3869436" cy="1563505"/>
              </a:xfrm>
              <a:prstGeom prst="rect">
                <a:avLst/>
              </a:prstGeom>
              <a:blipFill>
                <a:blip r:embed="rId9"/>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687315E-FA24-4D46-B014-481C55783568}"/>
                  </a:ext>
                </a:extLst>
              </p:cNvPr>
              <p:cNvSpPr txBox="1"/>
              <p:nvPr/>
            </p:nvSpPr>
            <p:spPr>
              <a:xfrm>
                <a:off x="1870503" y="4551823"/>
                <a:ext cx="6290517" cy="2401427"/>
              </a:xfrm>
              <a:prstGeom prst="rect">
                <a:avLst/>
              </a:prstGeom>
              <a:noFill/>
              <a:ln w="38100">
                <a:noFill/>
              </a:ln>
            </p:spPr>
            <p:txBody>
              <a:bodyPr wrap="square" rtlCol="0">
                <a:spAutoFit/>
              </a:bodyPr>
              <a:lstStyle/>
              <a:p>
                <a14:m>
                  <m:oMath xmlns:m="http://schemas.openxmlformats.org/officeDocument/2006/math">
                    <m:r>
                      <a:rPr lang="en-US" sz="4600" i="1" smtClean="0">
                        <a:latin typeface="Cambria Math" panose="02040503050406030204" pitchFamily="18" charset="0"/>
                      </a:rPr>
                      <m:t>𝑐</m:t>
                    </m:r>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𝑡</m:t>
                        </m:r>
                      </m:e>
                    </m:acc>
                    <m:r>
                      <a:rPr lang="en-US" sz="4600" i="1">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1</m:t>
                        </m:r>
                      </m:num>
                      <m:den>
                        <m:rad>
                          <m:radPr>
                            <m:degHide m:val="on"/>
                            <m:ctrlPr>
                              <a:rPr lang="en-US" sz="4400" i="1">
                                <a:latin typeface="Cambria Math" panose="02040503050406030204" pitchFamily="18" charset="0"/>
                              </a:rPr>
                            </m:ctrlPr>
                          </m:radPr>
                          <m:deg/>
                          <m:e>
                            <m:r>
                              <a:rPr lang="en-US" sz="4400" i="1">
                                <a:latin typeface="Cambria Math" panose="02040503050406030204" pitchFamily="18" charset="0"/>
                              </a:rPr>
                              <m:t>1−</m:t>
                            </m:r>
                            <m:sSup>
                              <m:sSupPr>
                                <m:ctrlPr>
                                  <a:rPr lang="en-US" sz="4400" i="1">
                                    <a:latin typeface="Cambria Math" panose="02040503050406030204" pitchFamily="18" charset="0"/>
                                  </a:rPr>
                                </m:ctrlPr>
                              </m:sSupPr>
                              <m:e>
                                <m:r>
                                  <a:rPr lang="en-US" sz="4400" i="1">
                                    <a:solidFill>
                                      <a:srgbClr val="EC56CF"/>
                                    </a:solidFill>
                                    <a:latin typeface="Cambria Math" panose="02040503050406030204" pitchFamily="18" charset="0"/>
                                  </a:rPr>
                                  <m:t>𝛽</m:t>
                                </m:r>
                              </m:e>
                              <m:sup>
                                <m:r>
                                  <a:rPr lang="en-US" sz="4400" i="1">
                                    <a:latin typeface="Cambria Math" panose="02040503050406030204" pitchFamily="18" charset="0"/>
                                  </a:rPr>
                                  <m:t>2</m:t>
                                </m:r>
                              </m:sup>
                            </m:sSup>
                          </m:e>
                        </m:rad>
                      </m:den>
                    </m:f>
                    <m:d>
                      <m:dPr>
                        <m:ctrlPr>
                          <a:rPr lang="en-US" sz="4600" i="1">
                            <a:latin typeface="Cambria Math" panose="02040503050406030204" pitchFamily="18" charset="0"/>
                          </a:rPr>
                        </m:ctrlPr>
                      </m:dPr>
                      <m:e>
                        <m:r>
                          <a:rPr lang="en-US" sz="4600" b="0" i="1" smtClean="0">
                            <a:latin typeface="Cambria Math" panose="02040503050406030204" pitchFamily="18" charset="0"/>
                          </a:rPr>
                          <m:t>      </m:t>
                        </m:r>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r>
                          <a:rPr lang="en-US" sz="4400" i="1">
                            <a:solidFill>
                              <a:srgbClr val="EC56CF"/>
                            </a:solidFill>
                            <a:latin typeface="Cambria Math" panose="02040503050406030204" pitchFamily="18" charset="0"/>
                          </a:rPr>
                          <m:t>𝛽</m:t>
                        </m:r>
                        <m:r>
                          <a:rPr lang="en-US" sz="4600" i="1">
                            <a:solidFill>
                              <a:srgbClr val="0070C0"/>
                            </a:solidFill>
                            <a:latin typeface="Cambria Math" panose="02040503050406030204" pitchFamily="18" charset="0"/>
                          </a:rPr>
                          <m:t>𝑥</m:t>
                        </m:r>
                      </m:e>
                    </m:d>
                  </m:oMath>
                </a14:m>
                <a:r>
                  <a:rPr lang="en-US" sz="4600" dirty="0"/>
                  <a:t> </a:t>
                </a:r>
              </a:p>
              <a:p>
                <a:r>
                  <a:rPr lang="en-US" sz="4600" dirty="0">
                    <a:solidFill>
                      <a:srgbClr val="00B050"/>
                    </a:solidFill>
                  </a:rPr>
                  <a:t> </a:t>
                </a:r>
                <a14:m>
                  <m:oMath xmlns:m="http://schemas.openxmlformats.org/officeDocument/2006/math">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r>
                      <a:rPr lang="en-US" sz="4600" i="1">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1</m:t>
                        </m:r>
                      </m:num>
                      <m:den>
                        <m:rad>
                          <m:radPr>
                            <m:degHide m:val="on"/>
                            <m:ctrlPr>
                              <a:rPr lang="en-US" sz="4400" i="1">
                                <a:latin typeface="Cambria Math" panose="02040503050406030204" pitchFamily="18" charset="0"/>
                              </a:rPr>
                            </m:ctrlPr>
                          </m:radPr>
                          <m:deg/>
                          <m:e>
                            <m:r>
                              <a:rPr lang="en-US" sz="4400" i="1">
                                <a:latin typeface="Cambria Math" panose="02040503050406030204" pitchFamily="18" charset="0"/>
                              </a:rPr>
                              <m:t>1−</m:t>
                            </m:r>
                            <m:sSup>
                              <m:sSupPr>
                                <m:ctrlPr>
                                  <a:rPr lang="en-US" sz="4400" i="1">
                                    <a:latin typeface="Cambria Math" panose="02040503050406030204" pitchFamily="18" charset="0"/>
                                  </a:rPr>
                                </m:ctrlPr>
                              </m:sSupPr>
                              <m:e>
                                <m:r>
                                  <a:rPr lang="en-US" sz="4400" i="1">
                                    <a:solidFill>
                                      <a:srgbClr val="EC56CF"/>
                                    </a:solidFill>
                                    <a:latin typeface="Cambria Math" panose="02040503050406030204" pitchFamily="18" charset="0"/>
                                  </a:rPr>
                                  <m:t>𝛽</m:t>
                                </m:r>
                              </m:e>
                              <m:sup>
                                <m:r>
                                  <a:rPr lang="en-US" sz="4400" i="1">
                                    <a:latin typeface="Cambria Math" panose="02040503050406030204" pitchFamily="18" charset="0"/>
                                  </a:rPr>
                                  <m:t>2</m:t>
                                </m:r>
                              </m:sup>
                            </m:sSup>
                          </m:e>
                        </m:rad>
                      </m:den>
                    </m:f>
                    <m:d>
                      <m:dPr>
                        <m:ctrlPr>
                          <a:rPr lang="en-US" sz="4600" i="1">
                            <a:latin typeface="Cambria Math" panose="02040503050406030204" pitchFamily="18" charset="0"/>
                          </a:rPr>
                        </m:ctrlPr>
                      </m:dPr>
                      <m:e>
                        <m:r>
                          <a:rPr lang="en-US" sz="4600" b="0" i="1" smtClean="0">
                            <a:latin typeface="Cambria Math" panose="02040503050406030204" pitchFamily="18" charset="0"/>
                          </a:rPr>
                          <m:t>−</m:t>
                        </m:r>
                        <m:r>
                          <a:rPr lang="en-US" sz="4400" i="1">
                            <a:solidFill>
                              <a:srgbClr val="EC56CF"/>
                            </a:solidFill>
                            <a:latin typeface="Cambria Math" panose="02040503050406030204" pitchFamily="18" charset="0"/>
                          </a:rPr>
                          <m:t>𝛽</m:t>
                        </m:r>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smtClean="0">
                            <a:latin typeface="Cambria Math" panose="02040503050406030204" pitchFamily="18" charset="0"/>
                          </a:rPr>
                          <m:t>+</m:t>
                        </m:r>
                        <m:r>
                          <a:rPr lang="en-US" sz="4600" b="0" i="1" smtClean="0">
                            <a:latin typeface="Cambria Math" panose="02040503050406030204" pitchFamily="18" charset="0"/>
                          </a:rPr>
                          <m:t>   </m:t>
                        </m:r>
                        <m:r>
                          <a:rPr lang="en-US" sz="4600" i="1">
                            <a:solidFill>
                              <a:srgbClr val="0070C0"/>
                            </a:solidFill>
                            <a:latin typeface="Cambria Math" panose="02040503050406030204" pitchFamily="18" charset="0"/>
                          </a:rPr>
                          <m:t>𝑥</m:t>
                        </m:r>
                      </m:e>
                    </m:d>
                  </m:oMath>
                </a14:m>
                <a:endParaRPr lang="en-US" sz="4600" dirty="0"/>
              </a:p>
            </p:txBody>
          </p:sp>
        </mc:Choice>
        <mc:Fallback xmlns="">
          <p:sp>
            <p:nvSpPr>
              <p:cNvPr id="15" name="TextBox 14">
                <a:extLst>
                  <a:ext uri="{FF2B5EF4-FFF2-40B4-BE49-F238E27FC236}">
                    <a16:creationId xmlns:a16="http://schemas.microsoft.com/office/drawing/2014/main" id="{5687315E-FA24-4D46-B014-481C55783568}"/>
                  </a:ext>
                </a:extLst>
              </p:cNvPr>
              <p:cNvSpPr txBox="1">
                <a:spLocks noRot="1" noChangeAspect="1" noMove="1" noResize="1" noEditPoints="1" noAdjustHandles="1" noChangeArrowheads="1" noChangeShapeType="1" noTextEdit="1"/>
              </p:cNvSpPr>
              <p:nvPr/>
            </p:nvSpPr>
            <p:spPr>
              <a:xfrm>
                <a:off x="1870503" y="4551823"/>
                <a:ext cx="6290517" cy="2401427"/>
              </a:xfrm>
              <a:prstGeom prst="rect">
                <a:avLst/>
              </a:prstGeom>
              <a:blipFill>
                <a:blip r:embed="rId10"/>
                <a:stretch>
                  <a:fillRect/>
                </a:stretch>
              </a:blipFill>
              <a:ln w="38100">
                <a:noFill/>
              </a:ln>
            </p:spPr>
            <p:txBody>
              <a:bodyPr/>
              <a:lstStyle/>
              <a:p>
                <a:r>
                  <a:rPr lang="en-CA">
                    <a:noFill/>
                  </a:rPr>
                  <a:t> </a:t>
                </a:r>
              </a:p>
            </p:txBody>
          </p:sp>
        </mc:Fallback>
      </mc:AlternateContent>
      <p:sp>
        <p:nvSpPr>
          <p:cNvPr id="16" name="TextBox 15">
            <a:extLst>
              <a:ext uri="{FF2B5EF4-FFF2-40B4-BE49-F238E27FC236}">
                <a16:creationId xmlns:a16="http://schemas.microsoft.com/office/drawing/2014/main" id="{D76167F2-93E2-42A1-A5EA-EEB2E1B2F13F}"/>
              </a:ext>
            </a:extLst>
          </p:cNvPr>
          <p:cNvSpPr txBox="1"/>
          <p:nvPr/>
        </p:nvSpPr>
        <p:spPr>
          <a:xfrm>
            <a:off x="38100" y="2393585"/>
            <a:ext cx="2952750" cy="523220"/>
          </a:xfrm>
          <a:prstGeom prst="rect">
            <a:avLst/>
          </a:prstGeom>
          <a:noFill/>
          <a:ln w="38100">
            <a:noFill/>
          </a:ln>
        </p:spPr>
        <p:txBody>
          <a:bodyPr wrap="square" rtlCol="0">
            <a:spAutoFit/>
          </a:bodyPr>
          <a:lstStyle/>
          <a:p>
            <a:pPr>
              <a:spcAft>
                <a:spcPts val="2000"/>
              </a:spcAft>
            </a:pPr>
            <a:r>
              <a:rPr lang="en-US" sz="2800" dirty="0"/>
              <a:t>Matrix equation:</a:t>
            </a:r>
            <a:endParaRPr lang="en-CA" sz="2800" dirty="0"/>
          </a:p>
        </p:txBody>
      </p:sp>
      <p:sp>
        <p:nvSpPr>
          <p:cNvPr id="17" name="TextBox 16">
            <a:extLst>
              <a:ext uri="{FF2B5EF4-FFF2-40B4-BE49-F238E27FC236}">
                <a16:creationId xmlns:a16="http://schemas.microsoft.com/office/drawing/2014/main" id="{0D4C7F27-34C5-41CC-BBE4-4CF6A08E122D}"/>
              </a:ext>
            </a:extLst>
          </p:cNvPr>
          <p:cNvSpPr txBox="1"/>
          <p:nvPr/>
        </p:nvSpPr>
        <p:spPr>
          <a:xfrm>
            <a:off x="57150" y="5155835"/>
            <a:ext cx="1771650" cy="954107"/>
          </a:xfrm>
          <a:prstGeom prst="rect">
            <a:avLst/>
          </a:prstGeom>
          <a:noFill/>
          <a:ln w="38100">
            <a:noFill/>
          </a:ln>
        </p:spPr>
        <p:txBody>
          <a:bodyPr wrap="square" rtlCol="0">
            <a:spAutoFit/>
          </a:bodyPr>
          <a:lstStyle/>
          <a:p>
            <a:pPr>
              <a:spcAft>
                <a:spcPts val="2000"/>
              </a:spcAft>
            </a:pPr>
            <a:r>
              <a:rPr lang="en-US" sz="2800" dirty="0"/>
              <a:t>Standard</a:t>
            </a:r>
            <a:br>
              <a:rPr lang="en-US" sz="2800" dirty="0"/>
            </a:br>
            <a:r>
              <a:rPr lang="en-US" sz="2800" dirty="0"/>
              <a:t>equations:</a:t>
            </a:r>
            <a:endParaRPr lang="en-CA" sz="2800" dirty="0"/>
          </a:p>
        </p:txBody>
      </p:sp>
      <p:cxnSp>
        <p:nvCxnSpPr>
          <p:cNvPr id="8" name="Straight Connector 7">
            <a:extLst>
              <a:ext uri="{FF2B5EF4-FFF2-40B4-BE49-F238E27FC236}">
                <a16:creationId xmlns:a16="http://schemas.microsoft.com/office/drawing/2014/main" id="{3B723C3A-5F4F-48F4-A8C6-E1FCA03EB142}"/>
              </a:ext>
            </a:extLst>
          </p:cNvPr>
          <p:cNvCxnSpPr>
            <a:cxnSpLocks/>
          </p:cNvCxnSpPr>
          <p:nvPr/>
        </p:nvCxnSpPr>
        <p:spPr>
          <a:xfrm>
            <a:off x="114300" y="4591050"/>
            <a:ext cx="7867650" cy="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xmlns:iact="http://schemas.microsoft.com/office/powerpoint/2014/inkAction">
        <mc:Choice Requires="p14 iact">
          <p:contentPart p14:bwMode="auto" r:id="rId11">
            <p14:nvContentPartPr>
              <p14:cNvPr id="20" name="Ink 19">
                <a:extLst>
                  <a:ext uri="{FF2B5EF4-FFF2-40B4-BE49-F238E27FC236}">
                    <a16:creationId xmlns:a16="http://schemas.microsoft.com/office/drawing/2014/main" id="{0136B9C2-B849-4DEE-B52F-FBA5A56C08B6}"/>
                  </a:ext>
                </a:extLst>
              </p14:cNvPr>
              <p14:cNvContentPartPr/>
              <p14:nvPr>
                <p:extLst>
                  <p:ext uri="{42D2F446-02D8-4167-A562-619A0277C38B}">
                    <p15:isNarration xmlns:p15="http://schemas.microsoft.com/office/powerpoint/2012/main" val="1"/>
                  </p:ext>
                </p:extLst>
              </p14:nvPr>
            </p14:nvContentPartPr>
            <p14:xfrm>
              <a:off x="8076600" y="3976200"/>
              <a:ext cx="1037160" cy="1401120"/>
            </p14:xfrm>
          </p:contentPart>
        </mc:Choice>
        <mc:Fallback xmlns="">
          <p:pic>
            <p:nvPicPr>
              <p:cNvPr id="20" name="Ink 19">
                <a:extLst>
                  <a:ext uri="{FF2B5EF4-FFF2-40B4-BE49-F238E27FC236}">
                    <a16:creationId xmlns:a16="http://schemas.microsoft.com/office/drawing/2014/main" id="{0136B9C2-B849-4DEE-B52F-FBA5A56C08B6}"/>
                  </a:ext>
                </a:extLst>
              </p:cNvPr>
              <p:cNvPicPr>
                <a:picLocks noGrp="1" noRot="1" noChangeAspect="1" noMove="1" noResize="1" noEditPoints="1" noAdjustHandles="1" noChangeArrowheads="1" noChangeShapeType="1"/>
              </p:cNvPicPr>
              <p:nvPr/>
            </p:nvPicPr>
            <p:blipFill>
              <a:blip r:embed="rId12"/>
              <a:stretch>
                <a:fillRect/>
              </a:stretch>
            </p:blipFill>
            <p:spPr>
              <a:xfrm>
                <a:off x="8067240" y="3966840"/>
                <a:ext cx="1055880" cy="1419840"/>
              </a:xfrm>
              <a:prstGeom prst="rect">
                <a:avLst/>
              </a:prstGeom>
            </p:spPr>
          </p:pic>
        </mc:Fallback>
      </mc:AlternateContent>
    </p:spTree>
    <p:custDataLst>
      <p:tags r:id="rId1"/>
    </p:custDataLst>
    <p:extLst>
      <p:ext uri="{BB962C8B-B14F-4D97-AF65-F5344CB8AC3E}">
        <p14:creationId xmlns:p14="http://schemas.microsoft.com/office/powerpoint/2010/main" val="1016826682"/>
      </p:ext>
    </p:extLst>
  </p:cSld>
  <p:clrMapOvr>
    <a:masterClrMapping/>
  </p:clrMapOvr>
  <mc:AlternateContent xmlns:mc="http://schemas.openxmlformats.org/markup-compatibility/2006" xmlns:p14="http://schemas.microsoft.com/office/powerpoint/2010/main">
    <mc:Choice Requires="p14">
      <p:transition spd="med" p14:dur="700" advTm="17607">
        <p:fade/>
      </p:transition>
    </mc:Choice>
    <mc:Fallback xmlns="">
      <p:transition spd="med" advTm="1760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md type="call" cmd="playFrom(0.0)">
                                      <p:cBhvr>
                                        <p:cTn id="7" dur="1" fill="hold"/>
                                        <p:tgtEl>
                                          <p:spTgt spid="20"/>
                                        </p:tgtEl>
                                      </p:cBhvr>
                                    </p:cmd>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5" grpId="0"/>
      <p:bldP spid="16" grpId="0"/>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607DA01-95D1-4970-B46B-58F1E16F6803}"/>
                  </a:ext>
                </a:extLst>
              </p:cNvPr>
              <p:cNvSpPr txBox="1"/>
              <p:nvPr/>
            </p:nvSpPr>
            <p:spPr>
              <a:xfrm>
                <a:off x="28956" y="2616851"/>
                <a:ext cx="3869436" cy="1563505"/>
              </a:xfrm>
              <a:prstGeom prst="rect">
                <a:avLst/>
              </a:prstGeom>
              <a:noFill/>
              <a:ln w="38100">
                <a:noFill/>
              </a:ln>
            </p:spPr>
            <p:txBody>
              <a:bodyPr wrap="square" rtlCol="0">
                <a:spAutoFit/>
              </a:bodyPr>
              <a:lstStyle/>
              <a:p>
                <a14:m>
                  <m:oMath xmlns:m="http://schemas.openxmlformats.org/officeDocument/2006/math">
                    <m:r>
                      <a:rPr lang="en-US" sz="6000" i="1">
                        <a:solidFill>
                          <a:srgbClr val="EC56CF"/>
                        </a:solidFill>
                        <a:latin typeface="Cambria Math" panose="02040503050406030204" pitchFamily="18" charset="0"/>
                      </a:rPr>
                      <m:t>𝛽</m:t>
                    </m:r>
                    <m:r>
                      <a:rPr lang="en-US" sz="6000" b="0" i="1" smtClean="0">
                        <a:latin typeface="Cambria Math" panose="02040503050406030204" pitchFamily="18" charset="0"/>
                      </a:rPr>
                      <m:t>=</m:t>
                    </m:r>
                    <m:f>
                      <m:fPr>
                        <m:ctrlPr>
                          <a:rPr lang="en-US" sz="6000" i="1">
                            <a:latin typeface="Cambria Math" panose="02040503050406030204" pitchFamily="18" charset="0"/>
                          </a:rPr>
                        </m:ctrlPr>
                      </m:fPr>
                      <m:num>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r>
                          <a:rPr lang="en-US" sz="6000" i="1">
                            <a:latin typeface="Cambria Math" panose="02040503050406030204" pitchFamily="18" charset="0"/>
                          </a:rPr>
                          <m:t>+</m:t>
                        </m:r>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num>
                      <m:den>
                        <m:r>
                          <m:rPr>
                            <m:brk m:alnAt="7"/>
                          </m:rPr>
                          <a:rPr lang="en-US" sz="6000" i="1">
                            <a:latin typeface="Cambria Math" panose="02040503050406030204" pitchFamily="18" charset="0"/>
                          </a:rPr>
                          <m:t>1</m:t>
                        </m:r>
                        <m:r>
                          <a:rPr lang="en-US" sz="6000" i="1">
                            <a:latin typeface="Cambria Math" panose="02040503050406030204" pitchFamily="18" charset="0"/>
                          </a:rPr>
                          <m:t>+</m:t>
                        </m:r>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den>
                    </m:f>
                  </m:oMath>
                </a14:m>
                <a:r>
                  <a:rPr lang="en-CA" sz="4000" dirty="0"/>
                  <a:t> </a:t>
                </a:r>
              </a:p>
            </p:txBody>
          </p:sp>
        </mc:Choice>
        <mc:Fallback xmlns="">
          <p:sp>
            <p:nvSpPr>
              <p:cNvPr id="10" name="TextBox 9">
                <a:extLst>
                  <a:ext uri="{FF2B5EF4-FFF2-40B4-BE49-F238E27FC236}">
                    <a16:creationId xmlns:a16="http://schemas.microsoft.com/office/drawing/2014/main" id="{B607DA01-95D1-4970-B46B-58F1E16F6803}"/>
                  </a:ext>
                </a:extLst>
              </p:cNvPr>
              <p:cNvSpPr txBox="1">
                <a:spLocks noRot="1" noChangeAspect="1" noMove="1" noResize="1" noEditPoints="1" noAdjustHandles="1" noChangeArrowheads="1" noChangeShapeType="1" noTextEdit="1"/>
              </p:cNvSpPr>
              <p:nvPr/>
            </p:nvSpPr>
            <p:spPr>
              <a:xfrm>
                <a:off x="28956" y="2616851"/>
                <a:ext cx="3869436" cy="1563505"/>
              </a:xfrm>
              <a:prstGeom prst="rect">
                <a:avLst/>
              </a:prstGeom>
              <a:blipFill>
                <a:blip r:embed="rId4"/>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75DA13E-304F-444B-9D09-E0CEAC1EEA6A}"/>
                  </a:ext>
                </a:extLst>
              </p:cNvPr>
              <p:cNvSpPr txBox="1"/>
              <p:nvPr/>
            </p:nvSpPr>
            <p:spPr>
              <a:xfrm>
                <a:off x="3979926" y="2622185"/>
                <a:ext cx="4960620" cy="4502515"/>
              </a:xfrm>
              <a:prstGeom prst="rect">
                <a:avLst/>
              </a:prstGeom>
              <a:noFill/>
              <a:ln w="38100">
                <a:noFill/>
              </a:ln>
            </p:spPr>
            <p:txBody>
              <a:bodyPr wrap="square" rtlCol="0">
                <a:spAutoFit/>
              </a:bodyPr>
              <a:lstStyle/>
              <a:p>
                <a:pPr>
                  <a:spcAft>
                    <a:spcPts val="2000"/>
                  </a:spcAft>
                </a:pPr>
                <a14:m>
                  <m:oMath xmlns:m="http://schemas.openxmlformats.org/officeDocument/2006/math">
                    <m:r>
                      <a:rPr lang="en-US" sz="6000" b="0" i="1" smtClean="0">
                        <a:latin typeface="Cambria Math" panose="02040503050406030204" pitchFamily="18" charset="0"/>
                      </a:rPr>
                      <m:t>=</m:t>
                    </m:r>
                    <m:f>
                      <m:fPr>
                        <m:ctrlPr>
                          <a:rPr lang="en-US" sz="6000" i="1">
                            <a:latin typeface="Cambria Math" panose="02040503050406030204" pitchFamily="18" charset="0"/>
                          </a:rPr>
                        </m:ctrlPr>
                      </m:fPr>
                      <m:num>
                        <m:r>
                          <a:rPr lang="en-US" sz="6000" b="0" i="1" smtClean="0">
                            <a:solidFill>
                              <a:srgbClr val="CC9B00"/>
                            </a:solidFill>
                            <a:latin typeface="Cambria Math" panose="02040503050406030204" pitchFamily="18" charset="0"/>
                          </a:rPr>
                          <m:t>0.9</m:t>
                        </m:r>
                        <m:r>
                          <a:rPr lang="en-US" sz="6000" i="1">
                            <a:latin typeface="Cambria Math" panose="02040503050406030204" pitchFamily="18" charset="0"/>
                          </a:rPr>
                          <m:t>+</m:t>
                        </m:r>
                        <m:r>
                          <a:rPr lang="en-US" sz="6000" b="0" i="1" smtClean="0">
                            <a:solidFill>
                              <a:srgbClr val="7030A0"/>
                            </a:solidFill>
                            <a:latin typeface="Cambria Math" panose="02040503050406030204" pitchFamily="18" charset="0"/>
                          </a:rPr>
                          <m:t>0.9</m:t>
                        </m:r>
                      </m:num>
                      <m:den>
                        <m:r>
                          <m:rPr>
                            <m:brk m:alnAt="7"/>
                          </m:rPr>
                          <a:rPr lang="en-US" sz="6000" i="1">
                            <a:latin typeface="Cambria Math" panose="02040503050406030204" pitchFamily="18" charset="0"/>
                          </a:rPr>
                          <m:t>1</m:t>
                        </m:r>
                        <m:r>
                          <a:rPr lang="en-US" sz="6000" i="1">
                            <a:latin typeface="Cambria Math" panose="02040503050406030204" pitchFamily="18" charset="0"/>
                          </a:rPr>
                          <m:t>+</m:t>
                        </m:r>
                        <m:d>
                          <m:dPr>
                            <m:ctrlPr>
                              <a:rPr lang="en-US" sz="6000" b="0" i="1" smtClean="0">
                                <a:latin typeface="Cambria Math" panose="02040503050406030204" pitchFamily="18" charset="0"/>
                              </a:rPr>
                            </m:ctrlPr>
                          </m:dPr>
                          <m:e>
                            <m:r>
                              <a:rPr lang="en-US" sz="6000" i="1">
                                <a:solidFill>
                                  <a:srgbClr val="CC9B00"/>
                                </a:solidFill>
                                <a:latin typeface="Cambria Math" panose="02040503050406030204" pitchFamily="18" charset="0"/>
                              </a:rPr>
                              <m:t>0.9</m:t>
                            </m:r>
                          </m:e>
                        </m:d>
                        <m:d>
                          <m:dPr>
                            <m:ctrlPr>
                              <a:rPr lang="en-US" sz="6000" b="0" i="1" smtClean="0">
                                <a:latin typeface="Cambria Math" panose="02040503050406030204" pitchFamily="18" charset="0"/>
                              </a:rPr>
                            </m:ctrlPr>
                          </m:dPr>
                          <m:e>
                            <m:r>
                              <a:rPr lang="en-US" sz="6000" i="1">
                                <a:solidFill>
                                  <a:srgbClr val="7030A0"/>
                                </a:solidFill>
                                <a:latin typeface="Cambria Math" panose="02040503050406030204" pitchFamily="18" charset="0"/>
                              </a:rPr>
                              <m:t>0.9</m:t>
                            </m:r>
                          </m:e>
                        </m:d>
                      </m:den>
                    </m:f>
                  </m:oMath>
                </a14:m>
                <a:r>
                  <a:rPr lang="en-CA" sz="6000" dirty="0"/>
                  <a:t>  </a:t>
                </a:r>
              </a:p>
              <a:p>
                <a:pPr>
                  <a:spcAft>
                    <a:spcPts val="2000"/>
                  </a:spcAft>
                </a:pPr>
                <a14:m>
                  <m:oMath xmlns:m="http://schemas.openxmlformats.org/officeDocument/2006/math">
                    <m:r>
                      <a:rPr lang="en-US" sz="6000" i="1">
                        <a:latin typeface="Cambria Math" panose="02040503050406030204" pitchFamily="18" charset="0"/>
                      </a:rPr>
                      <m:t>=</m:t>
                    </m:r>
                    <m:f>
                      <m:fPr>
                        <m:ctrlPr>
                          <a:rPr lang="en-US" sz="6000" i="1">
                            <a:latin typeface="Cambria Math" panose="02040503050406030204" pitchFamily="18" charset="0"/>
                          </a:rPr>
                        </m:ctrlPr>
                      </m:fPr>
                      <m:num>
                        <m:r>
                          <a:rPr lang="en-US" sz="6000" b="0" i="1" smtClean="0">
                            <a:solidFill>
                              <a:schemeClr val="tx1"/>
                            </a:solidFill>
                            <a:latin typeface="Cambria Math" panose="02040503050406030204" pitchFamily="18" charset="0"/>
                          </a:rPr>
                          <m:t>1.8</m:t>
                        </m:r>
                      </m:num>
                      <m:den>
                        <m:r>
                          <m:rPr>
                            <m:brk m:alnAt="7"/>
                          </m:rPr>
                          <a:rPr lang="en-US" sz="6000" i="1">
                            <a:latin typeface="Cambria Math" panose="02040503050406030204" pitchFamily="18" charset="0"/>
                          </a:rPr>
                          <m:t>1</m:t>
                        </m:r>
                        <m:r>
                          <a:rPr lang="en-US" sz="6000" i="1">
                            <a:latin typeface="Cambria Math" panose="02040503050406030204" pitchFamily="18" charset="0"/>
                          </a:rPr>
                          <m:t>+</m:t>
                        </m:r>
                        <m:r>
                          <a:rPr lang="en-US" sz="6000" b="0" i="1" smtClean="0">
                            <a:latin typeface="Cambria Math" panose="02040503050406030204" pitchFamily="18" charset="0"/>
                          </a:rPr>
                          <m:t>0.81</m:t>
                        </m:r>
                      </m:den>
                    </m:f>
                  </m:oMath>
                </a14:m>
                <a:r>
                  <a:rPr lang="en-CA" sz="6000" dirty="0"/>
                  <a:t> </a:t>
                </a:r>
              </a:p>
              <a:p>
                <a:pPr>
                  <a:spcAft>
                    <a:spcPts val="2000"/>
                  </a:spcAft>
                </a:pPr>
                <a14:m>
                  <m:oMathPara xmlns:m="http://schemas.openxmlformats.org/officeDocument/2006/math">
                    <m:oMathParaPr>
                      <m:jc m:val="left"/>
                    </m:oMathParaPr>
                    <m:oMath xmlns:m="http://schemas.openxmlformats.org/officeDocument/2006/math">
                      <m:r>
                        <a:rPr lang="en-US" sz="6000" i="1">
                          <a:latin typeface="Cambria Math" panose="02040503050406030204" pitchFamily="18" charset="0"/>
                        </a:rPr>
                        <m:t>=</m:t>
                      </m:r>
                      <m:r>
                        <a:rPr lang="en-US" sz="6000" b="0" i="1" smtClean="0">
                          <a:latin typeface="Cambria Math" panose="02040503050406030204" pitchFamily="18" charset="0"/>
                        </a:rPr>
                        <m:t>0.9945</m:t>
                      </m:r>
                    </m:oMath>
                  </m:oMathPara>
                </a14:m>
                <a:endParaRPr lang="en-CA" sz="6000" dirty="0"/>
              </a:p>
            </p:txBody>
          </p:sp>
        </mc:Choice>
        <mc:Fallback xmlns="">
          <p:sp>
            <p:nvSpPr>
              <p:cNvPr id="17" name="TextBox 16">
                <a:extLst>
                  <a:ext uri="{FF2B5EF4-FFF2-40B4-BE49-F238E27FC236}">
                    <a16:creationId xmlns:a16="http://schemas.microsoft.com/office/drawing/2014/main" id="{975DA13E-304F-444B-9D09-E0CEAC1EEA6A}"/>
                  </a:ext>
                </a:extLst>
              </p:cNvPr>
              <p:cNvSpPr txBox="1">
                <a:spLocks noRot="1" noChangeAspect="1" noMove="1" noResize="1" noEditPoints="1" noAdjustHandles="1" noChangeArrowheads="1" noChangeShapeType="1" noTextEdit="1"/>
              </p:cNvSpPr>
              <p:nvPr/>
            </p:nvSpPr>
            <p:spPr>
              <a:xfrm>
                <a:off x="3979926" y="2622185"/>
                <a:ext cx="4960620" cy="4502515"/>
              </a:xfrm>
              <a:prstGeom prst="rect">
                <a:avLst/>
              </a:prstGeom>
              <a:blipFill>
                <a:blip r:embed="rId5"/>
                <a:stretch>
                  <a:fillRect/>
                </a:stretch>
              </a:blipFill>
              <a:ln w="38100">
                <a:noFill/>
              </a:ln>
            </p:spPr>
            <p:txBody>
              <a:bodyPr/>
              <a:lstStyle/>
              <a:p>
                <a:r>
                  <a:rPr lang="en-CA">
                    <a:noFill/>
                  </a:rPr>
                  <a:t> </a:t>
                </a:r>
              </a:p>
            </p:txBody>
          </p:sp>
        </mc:Fallback>
      </mc:AlternateContent>
      <p:sp>
        <p:nvSpPr>
          <p:cNvPr id="20" name="TextBox 19">
            <a:extLst>
              <a:ext uri="{FF2B5EF4-FFF2-40B4-BE49-F238E27FC236}">
                <a16:creationId xmlns:a16="http://schemas.microsoft.com/office/drawing/2014/main" id="{009FC170-84A7-4A44-8C9A-E926E0661BEE}"/>
              </a:ext>
            </a:extLst>
          </p:cNvPr>
          <p:cNvSpPr txBox="1"/>
          <p:nvPr/>
        </p:nvSpPr>
        <p:spPr>
          <a:xfrm>
            <a:off x="7942326" y="5212985"/>
            <a:ext cx="4002024" cy="1569660"/>
          </a:xfrm>
          <a:prstGeom prst="rect">
            <a:avLst/>
          </a:prstGeom>
          <a:noFill/>
          <a:ln w="38100">
            <a:noFill/>
          </a:ln>
        </p:spPr>
        <p:txBody>
          <a:bodyPr wrap="square" rtlCol="0">
            <a:spAutoFit/>
          </a:bodyPr>
          <a:lstStyle/>
          <a:p>
            <a:pPr>
              <a:spcAft>
                <a:spcPts val="2000"/>
              </a:spcAft>
            </a:pPr>
            <a:r>
              <a:rPr lang="en-US" sz="4800" dirty="0"/>
              <a:t>(99.45% of the speed of light.)</a:t>
            </a:r>
            <a:endParaRPr lang="en-CA" sz="4800" dirty="0"/>
          </a:p>
        </p:txBody>
      </p:sp>
      <p:grpSp>
        <p:nvGrpSpPr>
          <p:cNvPr id="8" name="Group 7">
            <a:extLst>
              <a:ext uri="{FF2B5EF4-FFF2-40B4-BE49-F238E27FC236}">
                <a16:creationId xmlns:a16="http://schemas.microsoft.com/office/drawing/2014/main" id="{84B7DD24-8564-494B-8DAB-4A22790C25ED}"/>
              </a:ext>
            </a:extLst>
          </p:cNvPr>
          <p:cNvGrpSpPr/>
          <p:nvPr/>
        </p:nvGrpSpPr>
        <p:grpSpPr>
          <a:xfrm>
            <a:off x="4376583" y="303616"/>
            <a:ext cx="3571306" cy="1603492"/>
            <a:chOff x="4331724" y="2990280"/>
            <a:chExt cx="3571306" cy="1603492"/>
          </a:xfrm>
        </p:grpSpPr>
        <p:sp>
          <p:nvSpPr>
            <p:cNvPr id="9" name="Rectangle 8">
              <a:extLst>
                <a:ext uri="{FF2B5EF4-FFF2-40B4-BE49-F238E27FC236}">
                  <a16:creationId xmlns:a16="http://schemas.microsoft.com/office/drawing/2014/main" id="{3590E2AA-771C-4455-9BB5-6C3D54AAD63E}"/>
                </a:ext>
              </a:extLst>
            </p:cNvPr>
            <p:cNvSpPr/>
            <p:nvPr/>
          </p:nvSpPr>
          <p:spPr>
            <a:xfrm>
              <a:off x="4397829" y="3048000"/>
              <a:ext cx="3329711" cy="152461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EE3BE6B-C24A-4B90-9BE2-42CD4B614E60}"/>
                    </a:ext>
                  </a:extLst>
                </p:cNvPr>
                <p:cNvSpPr txBox="1"/>
                <p:nvPr/>
              </p:nvSpPr>
              <p:spPr>
                <a:xfrm>
                  <a:off x="4543996" y="3578109"/>
                  <a:ext cx="2954945" cy="1015663"/>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r>
                          <a:rPr lang="en-US" sz="6000" b="0" i="1" smtClean="0">
                            <a:latin typeface="Cambria Math" panose="02040503050406030204" pitchFamily="18" charset="0"/>
                          </a:rPr>
                          <m:t>=</m:t>
                        </m:r>
                        <m:r>
                          <a:rPr lang="en-US" sz="6000" b="0" i="1" smtClean="0">
                            <a:solidFill>
                              <a:schemeClr val="tx1"/>
                            </a:solidFill>
                            <a:latin typeface="Cambria Math" panose="02040503050406030204" pitchFamily="18" charset="0"/>
                          </a:rPr>
                          <m:t>0.9</m:t>
                        </m:r>
                      </m:oMath>
                    </m:oMathPara>
                  </a14:m>
                  <a:endParaRPr lang="en-US" sz="6000" b="0" dirty="0"/>
                </a:p>
              </p:txBody>
            </p:sp>
          </mc:Choice>
          <mc:Fallback xmlns="">
            <p:sp>
              <p:nvSpPr>
                <p:cNvPr id="11" name="TextBox 10">
                  <a:extLst>
                    <a:ext uri="{FF2B5EF4-FFF2-40B4-BE49-F238E27FC236}">
                      <a16:creationId xmlns:a16="http://schemas.microsoft.com/office/drawing/2014/main" id="{CEE3BE6B-C24A-4B90-9BE2-42CD4B614E60}"/>
                    </a:ext>
                  </a:extLst>
                </p:cNvPr>
                <p:cNvSpPr txBox="1">
                  <a:spLocks noRot="1" noChangeAspect="1" noMove="1" noResize="1" noEditPoints="1" noAdjustHandles="1" noChangeArrowheads="1" noChangeShapeType="1" noTextEdit="1"/>
                </p:cNvSpPr>
                <p:nvPr/>
              </p:nvSpPr>
              <p:spPr>
                <a:xfrm>
                  <a:off x="4543996" y="3578109"/>
                  <a:ext cx="2954945" cy="1015663"/>
                </a:xfrm>
                <a:prstGeom prst="rect">
                  <a:avLst/>
                </a:prstGeom>
                <a:blipFill>
                  <a:blip r:embed="rId6"/>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1A62DA9-7513-4325-9C0F-B3A7FFC5D2A7}"/>
                    </a:ext>
                  </a:extLst>
                </p:cNvPr>
                <p:cNvSpPr txBox="1"/>
                <p:nvPr/>
              </p:nvSpPr>
              <p:spPr>
                <a:xfrm>
                  <a:off x="4331724" y="2990280"/>
                  <a:ext cx="3571306" cy="707886"/>
                </a:xfrm>
                <a:prstGeom prst="rect">
                  <a:avLst/>
                </a:prstGeom>
                <a:noFill/>
                <a:ln w="38100">
                  <a:noFill/>
                </a:ln>
              </p:spPr>
              <p:txBody>
                <a:bodyPr wrap="square" rtlCol="0">
                  <a:spAutoFit/>
                </a:bodyPr>
                <a:lstStyle/>
                <a:p>
                  <a:r>
                    <a:rPr lang="en-US" sz="4000" b="0" dirty="0"/>
                    <a:t>Einstein </a:t>
                  </a:r>
                  <a14:m>
                    <m:oMath xmlns:m="http://schemas.openxmlformats.org/officeDocument/2006/math">
                      <m:r>
                        <a:rPr lang="en-US" sz="4000" b="0" i="1" smtClean="0">
                          <a:latin typeface="Cambria Math" panose="02040503050406030204" pitchFamily="18" charset="0"/>
                        </a:rPr>
                        <m:t>→</m:t>
                      </m:r>
                    </m:oMath>
                  </a14:m>
                  <a:r>
                    <a:rPr lang="en-US" sz="4000" b="0" dirty="0"/>
                    <a:t> train</a:t>
                  </a:r>
                </a:p>
              </p:txBody>
            </p:sp>
          </mc:Choice>
          <mc:Fallback xmlns="">
            <p:sp>
              <p:nvSpPr>
                <p:cNvPr id="12" name="TextBox 11">
                  <a:extLst>
                    <a:ext uri="{FF2B5EF4-FFF2-40B4-BE49-F238E27FC236}">
                      <a16:creationId xmlns:a16="http://schemas.microsoft.com/office/drawing/2014/main" id="{F1A62DA9-7513-4325-9C0F-B3A7FFC5D2A7}"/>
                    </a:ext>
                  </a:extLst>
                </p:cNvPr>
                <p:cNvSpPr txBox="1">
                  <a:spLocks noRot="1" noChangeAspect="1" noMove="1" noResize="1" noEditPoints="1" noAdjustHandles="1" noChangeArrowheads="1" noChangeShapeType="1" noTextEdit="1"/>
                </p:cNvSpPr>
                <p:nvPr/>
              </p:nvSpPr>
              <p:spPr>
                <a:xfrm>
                  <a:off x="4331724" y="2990280"/>
                  <a:ext cx="3571306" cy="707886"/>
                </a:xfrm>
                <a:prstGeom prst="rect">
                  <a:avLst/>
                </a:prstGeom>
                <a:blipFill>
                  <a:blip r:embed="rId7"/>
                  <a:stretch>
                    <a:fillRect l="-6143" t="-15517" r="-1877" b="-36207"/>
                  </a:stretch>
                </a:blipFill>
                <a:ln w="38100">
                  <a:noFill/>
                </a:ln>
              </p:spPr>
              <p:txBody>
                <a:bodyPr/>
                <a:lstStyle/>
                <a:p>
                  <a:r>
                    <a:rPr lang="en-CA">
                      <a:noFill/>
                    </a:rPr>
                    <a:t> </a:t>
                  </a:r>
                </a:p>
              </p:txBody>
            </p:sp>
          </mc:Fallback>
        </mc:AlternateContent>
      </p:grpSp>
      <p:grpSp>
        <p:nvGrpSpPr>
          <p:cNvPr id="13" name="Group 12">
            <a:extLst>
              <a:ext uri="{FF2B5EF4-FFF2-40B4-BE49-F238E27FC236}">
                <a16:creationId xmlns:a16="http://schemas.microsoft.com/office/drawing/2014/main" id="{107A5EE8-FC62-4AAC-84DB-E46A025FA099}"/>
              </a:ext>
            </a:extLst>
          </p:cNvPr>
          <p:cNvGrpSpPr/>
          <p:nvPr/>
        </p:nvGrpSpPr>
        <p:grpSpPr>
          <a:xfrm>
            <a:off x="550958" y="304800"/>
            <a:ext cx="3297142" cy="1603492"/>
            <a:chOff x="4397830" y="2990280"/>
            <a:chExt cx="3297142" cy="1603492"/>
          </a:xfrm>
        </p:grpSpPr>
        <p:sp>
          <p:nvSpPr>
            <p:cNvPr id="14" name="Rectangle 13">
              <a:extLst>
                <a:ext uri="{FF2B5EF4-FFF2-40B4-BE49-F238E27FC236}">
                  <a16:creationId xmlns:a16="http://schemas.microsoft.com/office/drawing/2014/main" id="{C7F0E6CF-D99F-45D1-BEC5-40C75CCDE40B}"/>
                </a:ext>
              </a:extLst>
            </p:cNvPr>
            <p:cNvSpPr/>
            <p:nvPr/>
          </p:nvSpPr>
          <p:spPr>
            <a:xfrm>
              <a:off x="4397830" y="3048000"/>
              <a:ext cx="3297142" cy="152343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9C5C4E8-F892-48C7-9995-0A10EE061DB7}"/>
                    </a:ext>
                  </a:extLst>
                </p:cNvPr>
                <p:cNvSpPr txBox="1"/>
                <p:nvPr/>
              </p:nvSpPr>
              <p:spPr>
                <a:xfrm>
                  <a:off x="4543996" y="3578109"/>
                  <a:ext cx="2998576" cy="1015663"/>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r>
                          <a:rPr lang="en-US" sz="6000" i="1">
                            <a:latin typeface="Cambria Math" panose="02040503050406030204" pitchFamily="18" charset="0"/>
                          </a:rPr>
                          <m:t>=0.9</m:t>
                        </m:r>
                      </m:oMath>
                    </m:oMathPara>
                  </a14:m>
                  <a:endParaRPr lang="en-US" sz="6000" dirty="0"/>
                </a:p>
              </p:txBody>
            </p:sp>
          </mc:Choice>
          <mc:Fallback xmlns="">
            <p:sp>
              <p:nvSpPr>
                <p:cNvPr id="15" name="TextBox 14">
                  <a:extLst>
                    <a:ext uri="{FF2B5EF4-FFF2-40B4-BE49-F238E27FC236}">
                      <a16:creationId xmlns:a16="http://schemas.microsoft.com/office/drawing/2014/main" id="{99C5C4E8-F892-48C7-9995-0A10EE061DB7}"/>
                    </a:ext>
                  </a:extLst>
                </p:cNvPr>
                <p:cNvSpPr txBox="1">
                  <a:spLocks noRot="1" noChangeAspect="1" noMove="1" noResize="1" noEditPoints="1" noAdjustHandles="1" noChangeArrowheads="1" noChangeShapeType="1" noTextEdit="1"/>
                </p:cNvSpPr>
                <p:nvPr/>
              </p:nvSpPr>
              <p:spPr>
                <a:xfrm>
                  <a:off x="4543996" y="3578109"/>
                  <a:ext cx="2998576" cy="1015663"/>
                </a:xfrm>
                <a:prstGeom prst="rect">
                  <a:avLst/>
                </a:prstGeom>
                <a:blipFill>
                  <a:blip r:embed="rId8"/>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9A36F64-6307-45DF-B765-F5651D6D3565}"/>
                    </a:ext>
                  </a:extLst>
                </p:cNvPr>
                <p:cNvSpPr txBox="1"/>
                <p:nvPr/>
              </p:nvSpPr>
              <p:spPr>
                <a:xfrm>
                  <a:off x="4541274" y="2990280"/>
                  <a:ext cx="3096548" cy="707886"/>
                </a:xfrm>
                <a:prstGeom prst="rect">
                  <a:avLst/>
                </a:prstGeom>
                <a:noFill/>
                <a:ln w="38100">
                  <a:noFill/>
                </a:ln>
              </p:spPr>
              <p:txBody>
                <a:bodyPr wrap="square" rtlCol="0">
                  <a:spAutoFit/>
                </a:bodyPr>
                <a:lstStyle/>
                <a:p>
                  <a:r>
                    <a:rPr lang="en-US" sz="4000" dirty="0"/>
                    <a:t>train </a:t>
                  </a:r>
                  <a14:m>
                    <m:oMath xmlns:m="http://schemas.openxmlformats.org/officeDocument/2006/math">
                      <m:r>
                        <a:rPr lang="en-US" sz="4000" i="1">
                          <a:latin typeface="Cambria Math" panose="02040503050406030204" pitchFamily="18" charset="0"/>
                        </a:rPr>
                        <m:t>→</m:t>
                      </m:r>
                    </m:oMath>
                  </a14:m>
                  <a:r>
                    <a:rPr lang="en-US" sz="4000" dirty="0"/>
                    <a:t> bullet</a:t>
                  </a:r>
                </a:p>
              </p:txBody>
            </p:sp>
          </mc:Choice>
          <mc:Fallback xmlns="">
            <p:sp>
              <p:nvSpPr>
                <p:cNvPr id="16" name="TextBox 15">
                  <a:extLst>
                    <a:ext uri="{FF2B5EF4-FFF2-40B4-BE49-F238E27FC236}">
                      <a16:creationId xmlns:a16="http://schemas.microsoft.com/office/drawing/2014/main" id="{D9A36F64-6307-45DF-B765-F5651D6D3565}"/>
                    </a:ext>
                  </a:extLst>
                </p:cNvPr>
                <p:cNvSpPr txBox="1">
                  <a:spLocks noRot="1" noChangeAspect="1" noMove="1" noResize="1" noEditPoints="1" noAdjustHandles="1" noChangeArrowheads="1" noChangeShapeType="1" noTextEdit="1"/>
                </p:cNvSpPr>
                <p:nvPr/>
              </p:nvSpPr>
              <p:spPr>
                <a:xfrm>
                  <a:off x="4541274" y="2990280"/>
                  <a:ext cx="3096548" cy="707886"/>
                </a:xfrm>
                <a:prstGeom prst="rect">
                  <a:avLst/>
                </a:prstGeom>
                <a:blipFill>
                  <a:blip r:embed="rId9"/>
                  <a:stretch>
                    <a:fillRect l="-7087" t="-15517" r="-3346" b="-36207"/>
                  </a:stretch>
                </a:blipFill>
                <a:ln w="38100">
                  <a:noFill/>
                </a:ln>
              </p:spPr>
              <p:txBody>
                <a:bodyPr/>
                <a:lstStyle/>
                <a:p>
                  <a:r>
                    <a:rPr lang="en-CA">
                      <a:noFill/>
                    </a:rPr>
                    <a:t> </a:t>
                  </a:r>
                </a:p>
              </p:txBody>
            </p:sp>
          </mc:Fallback>
        </mc:AlternateContent>
      </p:grpSp>
    </p:spTree>
    <p:custDataLst>
      <p:tags r:id="rId1"/>
    </p:custDataLst>
    <p:extLst>
      <p:ext uri="{BB962C8B-B14F-4D97-AF65-F5344CB8AC3E}">
        <p14:creationId xmlns:p14="http://schemas.microsoft.com/office/powerpoint/2010/main" val="1812616662"/>
      </p:ext>
    </p:extLst>
  </p:cSld>
  <p:clrMapOvr>
    <a:masterClrMapping/>
  </p:clrMapOvr>
  <mc:AlternateContent xmlns:mc="http://schemas.openxmlformats.org/markup-compatibility/2006" xmlns:p14="http://schemas.microsoft.com/office/powerpoint/2010/main">
    <mc:Choice Requires="p14">
      <p:transition spd="slow" p14:dur="2000" advTm="35299"/>
    </mc:Choice>
    <mc:Fallback xmlns="">
      <p:transition spd="slow" advTm="352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build="p"/>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D0DC77D-06B1-4621-B69E-2E9DCA403A7D}"/>
                  </a:ext>
                </a:extLst>
              </p:cNvPr>
              <p:cNvSpPr txBox="1"/>
              <p:nvPr/>
            </p:nvSpPr>
            <p:spPr>
              <a:xfrm>
                <a:off x="9446605" y="1691545"/>
                <a:ext cx="2745395" cy="923330"/>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5400" i="1">
                              <a:solidFill>
                                <a:srgbClr val="7030A0"/>
                              </a:solidFill>
                              <a:latin typeface="Cambria Math" panose="02040503050406030204" pitchFamily="18" charset="0"/>
                            </a:rPr>
                          </m:ctrlPr>
                        </m:sSubPr>
                        <m:e>
                          <m:r>
                            <a:rPr lang="en-US" sz="5400" i="1">
                              <a:solidFill>
                                <a:srgbClr val="7030A0"/>
                              </a:solidFill>
                              <a:latin typeface="Cambria Math" panose="02040503050406030204" pitchFamily="18" charset="0"/>
                            </a:rPr>
                            <m:t>𝛽</m:t>
                          </m:r>
                        </m:e>
                        <m:sub>
                          <m:r>
                            <a:rPr lang="en-US" sz="5400" i="1">
                              <a:solidFill>
                                <a:srgbClr val="7030A0"/>
                              </a:solidFill>
                              <a:latin typeface="Cambria Math" panose="02040503050406030204" pitchFamily="18" charset="0"/>
                            </a:rPr>
                            <m:t>𝑣</m:t>
                          </m:r>
                        </m:sub>
                      </m:sSub>
                      <m:r>
                        <a:rPr lang="en-US" sz="5400" b="0" i="1" smtClean="0">
                          <a:latin typeface="Cambria Math" panose="02040503050406030204" pitchFamily="18" charset="0"/>
                        </a:rPr>
                        <m:t>=</m:t>
                      </m:r>
                      <m:r>
                        <a:rPr lang="en-US" sz="5400" b="0" i="1" smtClean="0">
                          <a:solidFill>
                            <a:schemeClr val="tx1"/>
                          </a:solidFill>
                          <a:latin typeface="Cambria Math" panose="02040503050406030204" pitchFamily="18" charset="0"/>
                        </a:rPr>
                        <m:t>0.9</m:t>
                      </m:r>
                    </m:oMath>
                  </m:oMathPara>
                </a14:m>
                <a:endParaRPr lang="en-US" sz="5400" b="0" dirty="0"/>
              </a:p>
            </p:txBody>
          </p:sp>
        </mc:Choice>
        <mc:Fallback xmlns="">
          <p:sp>
            <p:nvSpPr>
              <p:cNvPr id="8" name="TextBox 7">
                <a:extLst>
                  <a:ext uri="{FF2B5EF4-FFF2-40B4-BE49-F238E27FC236}">
                    <a16:creationId xmlns:a16="http://schemas.microsoft.com/office/drawing/2014/main" id="{8D0DC77D-06B1-4621-B69E-2E9DCA403A7D}"/>
                  </a:ext>
                </a:extLst>
              </p:cNvPr>
              <p:cNvSpPr txBox="1">
                <a:spLocks noRot="1" noChangeAspect="1" noMove="1" noResize="1" noEditPoints="1" noAdjustHandles="1" noChangeArrowheads="1" noChangeShapeType="1" noTextEdit="1"/>
              </p:cNvSpPr>
              <p:nvPr/>
            </p:nvSpPr>
            <p:spPr>
              <a:xfrm>
                <a:off x="9446605" y="1691545"/>
                <a:ext cx="2745395" cy="923330"/>
              </a:xfrm>
              <a:prstGeom prst="rect">
                <a:avLst/>
              </a:prstGeom>
              <a:blipFill>
                <a:blip r:embed="rId3"/>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ADAC6D7-F736-4A5F-9EB3-63C02FBB8019}"/>
                  </a:ext>
                </a:extLst>
              </p:cNvPr>
              <p:cNvSpPr txBox="1"/>
              <p:nvPr/>
            </p:nvSpPr>
            <p:spPr>
              <a:xfrm>
                <a:off x="5993024" y="1730829"/>
                <a:ext cx="2998576" cy="923330"/>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5400" i="1">
                              <a:solidFill>
                                <a:srgbClr val="CC9B00"/>
                              </a:solidFill>
                              <a:latin typeface="Cambria Math" panose="02040503050406030204" pitchFamily="18" charset="0"/>
                            </a:rPr>
                          </m:ctrlPr>
                        </m:sSubPr>
                        <m:e>
                          <m:r>
                            <a:rPr lang="en-US" sz="5400" i="1">
                              <a:solidFill>
                                <a:srgbClr val="CC9B00"/>
                              </a:solidFill>
                              <a:latin typeface="Cambria Math" panose="02040503050406030204" pitchFamily="18" charset="0"/>
                            </a:rPr>
                            <m:t>𝛽</m:t>
                          </m:r>
                        </m:e>
                        <m:sub>
                          <m:r>
                            <a:rPr lang="en-US" sz="5400" i="1">
                              <a:solidFill>
                                <a:srgbClr val="CC9B00"/>
                              </a:solidFill>
                              <a:latin typeface="Cambria Math" panose="02040503050406030204" pitchFamily="18" charset="0"/>
                            </a:rPr>
                            <m:t>𝑢</m:t>
                          </m:r>
                        </m:sub>
                      </m:sSub>
                      <m:r>
                        <a:rPr lang="en-US" sz="5400" i="1">
                          <a:latin typeface="Cambria Math" panose="02040503050406030204" pitchFamily="18" charset="0"/>
                        </a:rPr>
                        <m:t>=0.9</m:t>
                      </m:r>
                    </m:oMath>
                  </m:oMathPara>
                </a14:m>
                <a:endParaRPr lang="en-US" sz="5400" dirty="0"/>
              </a:p>
            </p:txBody>
          </p:sp>
        </mc:Choice>
        <mc:Fallback xmlns="">
          <p:sp>
            <p:nvSpPr>
              <p:cNvPr id="12" name="TextBox 11">
                <a:extLst>
                  <a:ext uri="{FF2B5EF4-FFF2-40B4-BE49-F238E27FC236}">
                    <a16:creationId xmlns:a16="http://schemas.microsoft.com/office/drawing/2014/main" id="{EADAC6D7-F736-4A5F-9EB3-63C02FBB8019}"/>
                  </a:ext>
                </a:extLst>
              </p:cNvPr>
              <p:cNvSpPr txBox="1">
                <a:spLocks noRot="1" noChangeAspect="1" noMove="1" noResize="1" noEditPoints="1" noAdjustHandles="1" noChangeArrowheads="1" noChangeShapeType="1" noTextEdit="1"/>
              </p:cNvSpPr>
              <p:nvPr/>
            </p:nvSpPr>
            <p:spPr>
              <a:xfrm>
                <a:off x="5993024" y="1730829"/>
                <a:ext cx="2998576" cy="923330"/>
              </a:xfrm>
              <a:prstGeom prst="rect">
                <a:avLst/>
              </a:prstGeom>
              <a:blipFill>
                <a:blip r:embed="rId4"/>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8EA28E0-2C7D-4A6A-BF26-61F78AE54E67}"/>
                  </a:ext>
                </a:extLst>
              </p:cNvPr>
              <p:cNvSpPr txBox="1"/>
              <p:nvPr/>
            </p:nvSpPr>
            <p:spPr>
              <a:xfrm>
                <a:off x="3179155" y="1843945"/>
                <a:ext cx="2459645" cy="830997"/>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800" b="0" i="1" smtClean="0">
                          <a:solidFill>
                            <a:srgbClr val="7030A0"/>
                          </a:solidFill>
                          <a:latin typeface="Cambria Math" panose="02040503050406030204" pitchFamily="18" charset="0"/>
                        </a:rPr>
                        <m:t>𝑣</m:t>
                      </m:r>
                      <m:r>
                        <a:rPr lang="en-US" sz="4800" b="0" i="1" smtClean="0">
                          <a:latin typeface="Cambria Math" panose="02040503050406030204" pitchFamily="18" charset="0"/>
                        </a:rPr>
                        <m:t>=</m:t>
                      </m:r>
                      <m:r>
                        <a:rPr lang="en-US" sz="4800" b="0" i="1" smtClean="0">
                          <a:solidFill>
                            <a:schemeClr val="tx1"/>
                          </a:solidFill>
                          <a:latin typeface="Cambria Math" panose="02040503050406030204" pitchFamily="18" charset="0"/>
                        </a:rPr>
                        <m:t>0.9</m:t>
                      </m:r>
                      <m:r>
                        <a:rPr lang="en-US" sz="4800" b="0" i="1" smtClean="0">
                          <a:solidFill>
                            <a:schemeClr val="tx1"/>
                          </a:solidFill>
                          <a:latin typeface="Cambria Math" panose="02040503050406030204" pitchFamily="18" charset="0"/>
                        </a:rPr>
                        <m:t>𝑐</m:t>
                      </m:r>
                    </m:oMath>
                  </m:oMathPara>
                </a14:m>
                <a:endParaRPr lang="en-US" sz="4800" b="0" dirty="0"/>
              </a:p>
            </p:txBody>
          </p:sp>
        </mc:Choice>
        <mc:Fallback xmlns="">
          <p:sp>
            <p:nvSpPr>
              <p:cNvPr id="15" name="TextBox 14">
                <a:extLst>
                  <a:ext uri="{FF2B5EF4-FFF2-40B4-BE49-F238E27FC236}">
                    <a16:creationId xmlns:a16="http://schemas.microsoft.com/office/drawing/2014/main" id="{D8EA28E0-2C7D-4A6A-BF26-61F78AE54E67}"/>
                  </a:ext>
                </a:extLst>
              </p:cNvPr>
              <p:cNvSpPr txBox="1">
                <a:spLocks noRot="1" noChangeAspect="1" noMove="1" noResize="1" noEditPoints="1" noAdjustHandles="1" noChangeArrowheads="1" noChangeShapeType="1" noTextEdit="1"/>
              </p:cNvSpPr>
              <p:nvPr/>
            </p:nvSpPr>
            <p:spPr>
              <a:xfrm>
                <a:off x="3179155" y="1843945"/>
                <a:ext cx="2459645" cy="830997"/>
              </a:xfrm>
              <a:prstGeom prst="rect">
                <a:avLst/>
              </a:prstGeom>
              <a:blipFill>
                <a:blip r:embed="rId5"/>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48A6B7A-87A9-4746-8CC2-8DF5946D5E5F}"/>
                  </a:ext>
                </a:extLst>
              </p:cNvPr>
              <p:cNvSpPr txBox="1"/>
              <p:nvPr/>
            </p:nvSpPr>
            <p:spPr>
              <a:xfrm>
                <a:off x="190500" y="1845129"/>
                <a:ext cx="2514600" cy="830997"/>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800" b="0" i="1" smtClean="0">
                          <a:solidFill>
                            <a:srgbClr val="CC9B00"/>
                          </a:solidFill>
                          <a:latin typeface="Cambria Math" panose="02040503050406030204" pitchFamily="18" charset="0"/>
                        </a:rPr>
                        <m:t>𝑢</m:t>
                      </m:r>
                      <m:r>
                        <a:rPr lang="en-US" sz="4800" i="1">
                          <a:latin typeface="Cambria Math" panose="02040503050406030204" pitchFamily="18" charset="0"/>
                        </a:rPr>
                        <m:t>=0.9</m:t>
                      </m:r>
                      <m:r>
                        <a:rPr lang="en-US" sz="4800" b="0" i="1" smtClean="0">
                          <a:latin typeface="Cambria Math" panose="02040503050406030204" pitchFamily="18" charset="0"/>
                        </a:rPr>
                        <m:t>𝑐</m:t>
                      </m:r>
                    </m:oMath>
                  </m:oMathPara>
                </a14:m>
                <a:endParaRPr lang="en-US" sz="4800" dirty="0"/>
              </a:p>
            </p:txBody>
          </p:sp>
        </mc:Choice>
        <mc:Fallback xmlns="">
          <p:sp>
            <p:nvSpPr>
              <p:cNvPr id="16" name="TextBox 15">
                <a:extLst>
                  <a:ext uri="{FF2B5EF4-FFF2-40B4-BE49-F238E27FC236}">
                    <a16:creationId xmlns:a16="http://schemas.microsoft.com/office/drawing/2014/main" id="{C48A6B7A-87A9-4746-8CC2-8DF5946D5E5F}"/>
                  </a:ext>
                </a:extLst>
              </p:cNvPr>
              <p:cNvSpPr txBox="1">
                <a:spLocks noRot="1" noChangeAspect="1" noMove="1" noResize="1" noEditPoints="1" noAdjustHandles="1" noChangeArrowheads="1" noChangeShapeType="1" noTextEdit="1"/>
              </p:cNvSpPr>
              <p:nvPr/>
            </p:nvSpPr>
            <p:spPr>
              <a:xfrm>
                <a:off x="190500" y="1845129"/>
                <a:ext cx="2514600" cy="830997"/>
              </a:xfrm>
              <a:prstGeom prst="rect">
                <a:avLst/>
              </a:prstGeom>
              <a:blipFill>
                <a:blip r:embed="rId6"/>
                <a:stretch>
                  <a:fillRect/>
                </a:stretch>
              </a:blipFill>
              <a:ln w="38100">
                <a:noFill/>
              </a:ln>
            </p:spPr>
            <p:txBody>
              <a:bodyPr/>
              <a:lstStyle/>
              <a:p>
                <a:r>
                  <a:rPr lang="en-CA">
                    <a:noFill/>
                  </a:rPr>
                  <a:t> </a:t>
                </a:r>
              </a:p>
            </p:txBody>
          </p:sp>
        </mc:Fallback>
      </mc:AlternateContent>
      <p:cxnSp>
        <p:nvCxnSpPr>
          <p:cNvPr id="17" name="Straight Connector 16">
            <a:extLst>
              <a:ext uri="{FF2B5EF4-FFF2-40B4-BE49-F238E27FC236}">
                <a16:creationId xmlns:a16="http://schemas.microsoft.com/office/drawing/2014/main" id="{0FD03251-7985-46DB-B6A2-CB0DB041B7CA}"/>
              </a:ext>
            </a:extLst>
          </p:cNvPr>
          <p:cNvCxnSpPr>
            <a:cxnSpLocks/>
          </p:cNvCxnSpPr>
          <p:nvPr/>
        </p:nvCxnSpPr>
        <p:spPr>
          <a:xfrm flipV="1">
            <a:off x="5829300" y="0"/>
            <a:ext cx="0" cy="685800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1FABC2E-23BD-4030-8452-3AB5945B2C76}"/>
              </a:ext>
            </a:extLst>
          </p:cNvPr>
          <p:cNvSpPr txBox="1"/>
          <p:nvPr/>
        </p:nvSpPr>
        <p:spPr>
          <a:xfrm>
            <a:off x="169653" y="171450"/>
            <a:ext cx="5488197" cy="923330"/>
          </a:xfrm>
          <a:prstGeom prst="rect">
            <a:avLst/>
          </a:prstGeom>
          <a:noFill/>
        </p:spPr>
        <p:txBody>
          <a:bodyPr wrap="square" rtlCol="0">
            <a:spAutoFit/>
          </a:bodyPr>
          <a:lstStyle/>
          <a:p>
            <a:r>
              <a:rPr lang="en-US" sz="5400" dirty="0">
                <a:solidFill>
                  <a:srgbClr val="00B050"/>
                </a:solidFill>
              </a:rPr>
              <a:t>Galilean Relativity:</a:t>
            </a:r>
            <a:endParaRPr lang="en-CA" sz="5400" dirty="0">
              <a:solidFill>
                <a:srgbClr val="00B050"/>
              </a:solidFill>
            </a:endParaRPr>
          </a:p>
        </p:txBody>
      </p:sp>
      <p:grpSp>
        <p:nvGrpSpPr>
          <p:cNvPr id="35" name="Group 34">
            <a:extLst>
              <a:ext uri="{FF2B5EF4-FFF2-40B4-BE49-F238E27FC236}">
                <a16:creationId xmlns:a16="http://schemas.microsoft.com/office/drawing/2014/main" id="{8BA99060-1933-4A4D-A49D-405863BDFAB1}"/>
              </a:ext>
            </a:extLst>
          </p:cNvPr>
          <p:cNvGrpSpPr/>
          <p:nvPr/>
        </p:nvGrpSpPr>
        <p:grpSpPr>
          <a:xfrm>
            <a:off x="352806" y="2800350"/>
            <a:ext cx="5190744" cy="2315147"/>
            <a:chOff x="352806" y="2800350"/>
            <a:chExt cx="5190744" cy="2315147"/>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CF3692A-B1AC-47F8-9449-1331327E535E}"/>
                    </a:ext>
                  </a:extLst>
                </p:cNvPr>
                <p:cNvSpPr txBox="1"/>
                <p:nvPr/>
              </p:nvSpPr>
              <p:spPr>
                <a:xfrm>
                  <a:off x="352806" y="4007501"/>
                  <a:ext cx="5190744" cy="1107996"/>
                </a:xfrm>
                <a:prstGeom prst="rect">
                  <a:avLst/>
                </a:prstGeom>
                <a:noFill/>
                <a:ln w="38100">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600" i="1">
                            <a:solidFill>
                              <a:srgbClr val="CC9B00"/>
                            </a:solidFill>
                            <a:latin typeface="Cambria Math" panose="02040503050406030204" pitchFamily="18" charset="0"/>
                          </a:rPr>
                          <m:t>𝑢</m:t>
                        </m:r>
                        <m:r>
                          <a:rPr lang="en-US" sz="6600" i="1">
                            <a:latin typeface="Cambria Math" panose="02040503050406030204" pitchFamily="18" charset="0"/>
                          </a:rPr>
                          <m:t>+</m:t>
                        </m:r>
                        <m:r>
                          <a:rPr lang="en-US" sz="6600" i="1">
                            <a:solidFill>
                              <a:srgbClr val="7030A0"/>
                            </a:solidFill>
                            <a:latin typeface="Cambria Math" panose="02040503050406030204" pitchFamily="18" charset="0"/>
                          </a:rPr>
                          <m:t>𝑣</m:t>
                        </m:r>
                        <m:r>
                          <a:rPr lang="en-US" sz="6600" i="1">
                            <a:latin typeface="Cambria Math" panose="02040503050406030204" pitchFamily="18" charset="0"/>
                          </a:rPr>
                          <m:t>=</m:t>
                        </m:r>
                        <m:r>
                          <a:rPr lang="en-US" sz="6600" b="0" i="1" smtClean="0">
                            <a:latin typeface="Cambria Math" panose="02040503050406030204" pitchFamily="18" charset="0"/>
                          </a:rPr>
                          <m:t>1.8</m:t>
                        </m:r>
                        <m:r>
                          <a:rPr lang="en-US" sz="6600" b="0" i="1" smtClean="0">
                            <a:latin typeface="Cambria Math" panose="02040503050406030204" pitchFamily="18" charset="0"/>
                          </a:rPr>
                          <m:t>𝑐</m:t>
                        </m:r>
                      </m:oMath>
                    </m:oMathPara>
                  </a14:m>
                  <a:endParaRPr lang="en-CA" sz="6600" dirty="0"/>
                </a:p>
              </p:txBody>
            </p:sp>
          </mc:Choice>
          <mc:Fallback xmlns="">
            <p:sp>
              <p:nvSpPr>
                <p:cNvPr id="14" name="TextBox 13">
                  <a:extLst>
                    <a:ext uri="{FF2B5EF4-FFF2-40B4-BE49-F238E27FC236}">
                      <a16:creationId xmlns:a16="http://schemas.microsoft.com/office/drawing/2014/main" id="{3CF3692A-B1AC-47F8-9449-1331327E535E}"/>
                    </a:ext>
                  </a:extLst>
                </p:cNvPr>
                <p:cNvSpPr txBox="1">
                  <a:spLocks noRot="1" noChangeAspect="1" noMove="1" noResize="1" noEditPoints="1" noAdjustHandles="1" noChangeArrowheads="1" noChangeShapeType="1" noTextEdit="1"/>
                </p:cNvSpPr>
                <p:nvPr/>
              </p:nvSpPr>
              <p:spPr>
                <a:xfrm>
                  <a:off x="352806" y="4007501"/>
                  <a:ext cx="5190744" cy="1107996"/>
                </a:xfrm>
                <a:prstGeom prst="rect">
                  <a:avLst/>
                </a:prstGeom>
                <a:blipFill>
                  <a:blip r:embed="rId7"/>
                  <a:stretch>
                    <a:fillRect/>
                  </a:stretch>
                </a:blipFill>
                <a:ln w="38100">
                  <a:noFill/>
                </a:ln>
              </p:spPr>
              <p:txBody>
                <a:bodyPr/>
                <a:lstStyle/>
                <a:p>
                  <a:r>
                    <a:rPr lang="en-CA">
                      <a:noFill/>
                    </a:rPr>
                    <a:t> </a:t>
                  </a:r>
                </a:p>
              </p:txBody>
            </p:sp>
          </mc:Fallback>
        </mc:AlternateContent>
        <p:cxnSp>
          <p:nvCxnSpPr>
            <p:cNvPr id="27" name="Straight Arrow Connector 26">
              <a:extLst>
                <a:ext uri="{FF2B5EF4-FFF2-40B4-BE49-F238E27FC236}">
                  <a16:creationId xmlns:a16="http://schemas.microsoft.com/office/drawing/2014/main" id="{42DAFD61-26D4-4525-84C2-4EB0622ECC1B}"/>
                </a:ext>
              </a:extLst>
            </p:cNvPr>
            <p:cNvCxnSpPr>
              <a:cxnSpLocks/>
            </p:cNvCxnSpPr>
            <p:nvPr/>
          </p:nvCxnSpPr>
          <p:spPr>
            <a:xfrm>
              <a:off x="1506327" y="2819400"/>
              <a:ext cx="501560" cy="1062128"/>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27DFA6E-C379-45CC-8022-F81C02C3F2A5}"/>
                </a:ext>
              </a:extLst>
            </p:cNvPr>
            <p:cNvCxnSpPr>
              <a:cxnSpLocks/>
            </p:cNvCxnSpPr>
            <p:nvPr/>
          </p:nvCxnSpPr>
          <p:spPr>
            <a:xfrm flipH="1">
              <a:off x="3822223" y="2800350"/>
              <a:ext cx="508789" cy="1081178"/>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22D6C8E3-D6CC-4AAB-A04A-AE020FEC7E9B}"/>
              </a:ext>
            </a:extLst>
          </p:cNvPr>
          <p:cNvSpPr txBox="1"/>
          <p:nvPr/>
        </p:nvSpPr>
        <p:spPr>
          <a:xfrm>
            <a:off x="6475203" y="171450"/>
            <a:ext cx="5259597" cy="923330"/>
          </a:xfrm>
          <a:prstGeom prst="rect">
            <a:avLst/>
          </a:prstGeom>
          <a:noFill/>
        </p:spPr>
        <p:txBody>
          <a:bodyPr wrap="square" rtlCol="0">
            <a:spAutoFit/>
          </a:bodyPr>
          <a:lstStyle/>
          <a:p>
            <a:r>
              <a:rPr lang="en-US" sz="5400" dirty="0">
                <a:solidFill>
                  <a:srgbClr val="0070C0"/>
                </a:solidFill>
              </a:rPr>
              <a:t>Special Relativity:</a:t>
            </a:r>
            <a:endParaRPr lang="en-CA" sz="5400" dirty="0">
              <a:solidFill>
                <a:srgbClr val="0070C0"/>
              </a:solidFill>
            </a:endParaRPr>
          </a:p>
        </p:txBody>
      </p:sp>
      <p:grpSp>
        <p:nvGrpSpPr>
          <p:cNvPr id="36" name="Group 35">
            <a:extLst>
              <a:ext uri="{FF2B5EF4-FFF2-40B4-BE49-F238E27FC236}">
                <a16:creationId xmlns:a16="http://schemas.microsoft.com/office/drawing/2014/main" id="{57F644E5-3E92-4025-81F6-E030EA11F17F}"/>
              </a:ext>
            </a:extLst>
          </p:cNvPr>
          <p:cNvGrpSpPr/>
          <p:nvPr/>
        </p:nvGrpSpPr>
        <p:grpSpPr>
          <a:xfrm>
            <a:off x="6029706" y="2743200"/>
            <a:ext cx="6047994" cy="2960818"/>
            <a:chOff x="6029706" y="2743200"/>
            <a:chExt cx="6047994" cy="2960818"/>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D2AF87F-65EB-4EF3-B739-DCFA6727F9C9}"/>
                    </a:ext>
                  </a:extLst>
                </p:cNvPr>
                <p:cNvSpPr txBox="1"/>
                <p:nvPr/>
              </p:nvSpPr>
              <p:spPr>
                <a:xfrm>
                  <a:off x="6029706" y="3893201"/>
                  <a:ext cx="6047994" cy="1810817"/>
                </a:xfrm>
                <a:prstGeom prst="rect">
                  <a:avLst/>
                </a:prstGeom>
                <a:noFill/>
                <a:ln w="38100">
                  <a:no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5400" i="1">
                                <a:latin typeface="Cambria Math" panose="02040503050406030204" pitchFamily="18" charset="0"/>
                              </a:rPr>
                            </m:ctrlPr>
                          </m:fPr>
                          <m:num>
                            <m:sSub>
                              <m:sSubPr>
                                <m:ctrlPr>
                                  <a:rPr lang="en-US" sz="5400" i="1">
                                    <a:solidFill>
                                      <a:srgbClr val="CC9B00"/>
                                    </a:solidFill>
                                    <a:latin typeface="Cambria Math" panose="02040503050406030204" pitchFamily="18" charset="0"/>
                                  </a:rPr>
                                </m:ctrlPr>
                              </m:sSubPr>
                              <m:e>
                                <m:r>
                                  <a:rPr lang="en-US" sz="5400" i="1">
                                    <a:solidFill>
                                      <a:srgbClr val="CC9B00"/>
                                    </a:solidFill>
                                    <a:latin typeface="Cambria Math" panose="02040503050406030204" pitchFamily="18" charset="0"/>
                                  </a:rPr>
                                  <m:t>𝛽</m:t>
                                </m:r>
                              </m:e>
                              <m:sub>
                                <m:r>
                                  <a:rPr lang="en-US" sz="5400" i="1">
                                    <a:solidFill>
                                      <a:srgbClr val="CC9B00"/>
                                    </a:solidFill>
                                    <a:latin typeface="Cambria Math" panose="02040503050406030204" pitchFamily="18" charset="0"/>
                                  </a:rPr>
                                  <m:t>𝑢</m:t>
                                </m:r>
                              </m:sub>
                            </m:sSub>
                            <m:r>
                              <a:rPr lang="en-US" sz="5400" i="1">
                                <a:latin typeface="Cambria Math" panose="02040503050406030204" pitchFamily="18" charset="0"/>
                              </a:rPr>
                              <m:t>+</m:t>
                            </m:r>
                            <m:sSub>
                              <m:sSubPr>
                                <m:ctrlPr>
                                  <a:rPr lang="en-US" sz="5400" i="1">
                                    <a:solidFill>
                                      <a:srgbClr val="7030A0"/>
                                    </a:solidFill>
                                    <a:latin typeface="Cambria Math" panose="02040503050406030204" pitchFamily="18" charset="0"/>
                                  </a:rPr>
                                </m:ctrlPr>
                              </m:sSubPr>
                              <m:e>
                                <m:r>
                                  <a:rPr lang="en-US" sz="5400" i="1">
                                    <a:solidFill>
                                      <a:srgbClr val="7030A0"/>
                                    </a:solidFill>
                                    <a:latin typeface="Cambria Math" panose="02040503050406030204" pitchFamily="18" charset="0"/>
                                  </a:rPr>
                                  <m:t>𝛽</m:t>
                                </m:r>
                              </m:e>
                              <m:sub>
                                <m:r>
                                  <a:rPr lang="en-US" sz="5400" i="1">
                                    <a:solidFill>
                                      <a:srgbClr val="7030A0"/>
                                    </a:solidFill>
                                    <a:latin typeface="Cambria Math" panose="02040503050406030204" pitchFamily="18" charset="0"/>
                                  </a:rPr>
                                  <m:t>𝑣</m:t>
                                </m:r>
                              </m:sub>
                            </m:sSub>
                          </m:num>
                          <m:den>
                            <m:r>
                              <m:rPr>
                                <m:brk m:alnAt="7"/>
                              </m:rPr>
                              <a:rPr lang="en-US" sz="5400" i="1">
                                <a:latin typeface="Cambria Math" panose="02040503050406030204" pitchFamily="18" charset="0"/>
                              </a:rPr>
                              <m:t>1</m:t>
                            </m:r>
                            <m:r>
                              <a:rPr lang="en-US" sz="5400" i="1">
                                <a:latin typeface="Cambria Math" panose="02040503050406030204" pitchFamily="18" charset="0"/>
                              </a:rPr>
                              <m:t>+</m:t>
                            </m:r>
                            <m:sSub>
                              <m:sSubPr>
                                <m:ctrlPr>
                                  <a:rPr lang="en-US" sz="5400" i="1">
                                    <a:solidFill>
                                      <a:srgbClr val="CC9B00"/>
                                    </a:solidFill>
                                    <a:latin typeface="Cambria Math" panose="02040503050406030204" pitchFamily="18" charset="0"/>
                                  </a:rPr>
                                </m:ctrlPr>
                              </m:sSubPr>
                              <m:e>
                                <m:r>
                                  <a:rPr lang="en-US" sz="5400" i="1">
                                    <a:solidFill>
                                      <a:srgbClr val="CC9B00"/>
                                    </a:solidFill>
                                    <a:latin typeface="Cambria Math" panose="02040503050406030204" pitchFamily="18" charset="0"/>
                                  </a:rPr>
                                  <m:t>𝛽</m:t>
                                </m:r>
                              </m:e>
                              <m:sub>
                                <m:r>
                                  <a:rPr lang="en-US" sz="5400" i="1">
                                    <a:solidFill>
                                      <a:srgbClr val="CC9B00"/>
                                    </a:solidFill>
                                    <a:latin typeface="Cambria Math" panose="02040503050406030204" pitchFamily="18" charset="0"/>
                                  </a:rPr>
                                  <m:t>𝑢</m:t>
                                </m:r>
                              </m:sub>
                            </m:sSub>
                            <m:sSub>
                              <m:sSubPr>
                                <m:ctrlPr>
                                  <a:rPr lang="en-US" sz="5400" i="1">
                                    <a:solidFill>
                                      <a:srgbClr val="7030A0"/>
                                    </a:solidFill>
                                    <a:latin typeface="Cambria Math" panose="02040503050406030204" pitchFamily="18" charset="0"/>
                                  </a:rPr>
                                </m:ctrlPr>
                              </m:sSubPr>
                              <m:e>
                                <m:r>
                                  <a:rPr lang="en-US" sz="5400" i="1">
                                    <a:solidFill>
                                      <a:srgbClr val="7030A0"/>
                                    </a:solidFill>
                                    <a:latin typeface="Cambria Math" panose="02040503050406030204" pitchFamily="18" charset="0"/>
                                  </a:rPr>
                                  <m:t>𝛽</m:t>
                                </m:r>
                              </m:e>
                              <m:sub>
                                <m:r>
                                  <a:rPr lang="en-US" sz="5400" i="1">
                                    <a:solidFill>
                                      <a:srgbClr val="7030A0"/>
                                    </a:solidFill>
                                    <a:latin typeface="Cambria Math" panose="02040503050406030204" pitchFamily="18" charset="0"/>
                                  </a:rPr>
                                  <m:t>𝑣</m:t>
                                </m:r>
                              </m:sub>
                            </m:sSub>
                          </m:den>
                        </m:f>
                        <m:r>
                          <a:rPr lang="en-US" sz="5400" i="1">
                            <a:latin typeface="Cambria Math" panose="02040503050406030204" pitchFamily="18" charset="0"/>
                          </a:rPr>
                          <m:t>=0.9945</m:t>
                        </m:r>
                      </m:oMath>
                    </m:oMathPara>
                  </a14:m>
                  <a:endParaRPr lang="en-CA" sz="5400" dirty="0"/>
                </a:p>
              </p:txBody>
            </p:sp>
          </mc:Choice>
          <mc:Fallback xmlns="">
            <p:sp>
              <p:nvSpPr>
                <p:cNvPr id="4" name="TextBox 3">
                  <a:extLst>
                    <a:ext uri="{FF2B5EF4-FFF2-40B4-BE49-F238E27FC236}">
                      <a16:creationId xmlns:a16="http://schemas.microsoft.com/office/drawing/2014/main" id="{6D2AF87F-65EB-4EF3-B739-DCFA6727F9C9}"/>
                    </a:ext>
                  </a:extLst>
                </p:cNvPr>
                <p:cNvSpPr txBox="1">
                  <a:spLocks noRot="1" noChangeAspect="1" noMove="1" noResize="1" noEditPoints="1" noAdjustHandles="1" noChangeArrowheads="1" noChangeShapeType="1" noTextEdit="1"/>
                </p:cNvSpPr>
                <p:nvPr/>
              </p:nvSpPr>
              <p:spPr>
                <a:xfrm>
                  <a:off x="6029706" y="3893201"/>
                  <a:ext cx="6047994" cy="1810817"/>
                </a:xfrm>
                <a:prstGeom prst="rect">
                  <a:avLst/>
                </a:prstGeom>
                <a:blipFill>
                  <a:blip r:embed="rId8"/>
                  <a:stretch>
                    <a:fillRect/>
                  </a:stretch>
                </a:blipFill>
                <a:ln w="38100">
                  <a:noFill/>
                </a:ln>
              </p:spPr>
              <p:txBody>
                <a:bodyPr/>
                <a:lstStyle/>
                <a:p>
                  <a:r>
                    <a:rPr lang="en-CA">
                      <a:noFill/>
                    </a:rPr>
                    <a:t> </a:t>
                  </a:r>
                </a:p>
              </p:txBody>
            </p:sp>
          </mc:Fallback>
        </mc:AlternateContent>
        <p:cxnSp>
          <p:nvCxnSpPr>
            <p:cNvPr id="33" name="Straight Arrow Connector 32">
              <a:extLst>
                <a:ext uri="{FF2B5EF4-FFF2-40B4-BE49-F238E27FC236}">
                  <a16:creationId xmlns:a16="http://schemas.microsoft.com/office/drawing/2014/main" id="{0FB1B632-875A-41B4-AB32-06B837692B5B}"/>
                </a:ext>
              </a:extLst>
            </p:cNvPr>
            <p:cNvCxnSpPr>
              <a:cxnSpLocks/>
            </p:cNvCxnSpPr>
            <p:nvPr/>
          </p:nvCxnSpPr>
          <p:spPr>
            <a:xfrm>
              <a:off x="7602327" y="2743200"/>
              <a:ext cx="501560" cy="1062128"/>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07944AD-60CC-40AD-9270-550AAA2C8ED7}"/>
                </a:ext>
              </a:extLst>
            </p:cNvPr>
            <p:cNvCxnSpPr>
              <a:cxnSpLocks/>
            </p:cNvCxnSpPr>
            <p:nvPr/>
          </p:nvCxnSpPr>
          <p:spPr>
            <a:xfrm flipH="1">
              <a:off x="9918223" y="2743200"/>
              <a:ext cx="508789" cy="1081178"/>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67218268"/>
      </p:ext>
    </p:extLst>
  </p:cSld>
  <p:clrMapOvr>
    <a:masterClrMapping/>
  </p:clrMapOvr>
  <mc:AlternateContent xmlns:mc="http://schemas.openxmlformats.org/markup-compatibility/2006" xmlns:p14="http://schemas.microsoft.com/office/powerpoint/2010/main">
    <mc:Choice Requires="p14">
      <p:transition spd="slow" p14:dur="2000" advTm="20012"/>
    </mc:Choice>
    <mc:Fallback xmlns="">
      <p:transition spd="slow" advTm="200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up)">
                                      <p:cBhvr>
                                        <p:cTn id="3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5" grpId="0"/>
      <p:bldP spid="16" grpId="0"/>
      <p:bldP spid="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607DA01-95D1-4970-B46B-58F1E16F6803}"/>
                  </a:ext>
                </a:extLst>
              </p:cNvPr>
              <p:cNvSpPr txBox="1"/>
              <p:nvPr/>
            </p:nvSpPr>
            <p:spPr>
              <a:xfrm>
                <a:off x="5820156" y="292751"/>
                <a:ext cx="5438394" cy="1563505"/>
              </a:xfrm>
              <a:prstGeom prst="rect">
                <a:avLst/>
              </a:prstGeom>
              <a:noFill/>
              <a:ln w="38100">
                <a:noFill/>
              </a:ln>
            </p:spPr>
            <p:txBody>
              <a:bodyPr wrap="square" rtlCol="0">
                <a:spAutoFit/>
              </a:bodyPr>
              <a:lstStyle/>
              <a:p>
                <a:pPr algn="ctr"/>
                <a14:m>
                  <m:oMath xmlns:m="http://schemas.openxmlformats.org/officeDocument/2006/math">
                    <m:r>
                      <a:rPr lang="en-US" sz="6000" i="1" smtClean="0">
                        <a:latin typeface="Cambria Math" panose="02040503050406030204" pitchFamily="18" charset="0"/>
                      </a:rPr>
                      <m:t>0&lt;</m:t>
                    </m:r>
                    <m:f>
                      <m:fPr>
                        <m:ctrlPr>
                          <a:rPr lang="en-US" sz="6000" i="1">
                            <a:latin typeface="Cambria Math" panose="02040503050406030204" pitchFamily="18" charset="0"/>
                          </a:rPr>
                        </m:ctrlPr>
                      </m:fPr>
                      <m:num>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r>
                          <a:rPr lang="en-US" sz="6000" i="1">
                            <a:latin typeface="Cambria Math" panose="02040503050406030204" pitchFamily="18" charset="0"/>
                          </a:rPr>
                          <m:t>+</m:t>
                        </m:r>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num>
                      <m:den>
                        <m:r>
                          <m:rPr>
                            <m:brk m:alnAt="7"/>
                          </m:rPr>
                          <a:rPr lang="en-US" sz="6000" i="1">
                            <a:latin typeface="Cambria Math" panose="02040503050406030204" pitchFamily="18" charset="0"/>
                          </a:rPr>
                          <m:t>1</m:t>
                        </m:r>
                        <m:r>
                          <a:rPr lang="en-US" sz="6000" i="1">
                            <a:latin typeface="Cambria Math" panose="02040503050406030204" pitchFamily="18" charset="0"/>
                          </a:rPr>
                          <m:t>+</m:t>
                        </m:r>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den>
                    </m:f>
                    <m:r>
                      <a:rPr lang="en-US" sz="6000" b="0" i="1" smtClean="0">
                        <a:solidFill>
                          <a:schemeClr val="tx1"/>
                        </a:solidFill>
                        <a:latin typeface="Cambria Math" panose="02040503050406030204" pitchFamily="18" charset="0"/>
                      </a:rPr>
                      <m:t>&lt;1</m:t>
                    </m:r>
                  </m:oMath>
                </a14:m>
                <a:r>
                  <a:rPr lang="en-CA" sz="4000" dirty="0"/>
                  <a:t> </a:t>
                </a:r>
              </a:p>
            </p:txBody>
          </p:sp>
        </mc:Choice>
        <mc:Fallback xmlns="">
          <p:sp>
            <p:nvSpPr>
              <p:cNvPr id="10" name="TextBox 9">
                <a:extLst>
                  <a:ext uri="{FF2B5EF4-FFF2-40B4-BE49-F238E27FC236}">
                    <a16:creationId xmlns:a16="http://schemas.microsoft.com/office/drawing/2014/main" id="{B607DA01-95D1-4970-B46B-58F1E16F6803}"/>
                  </a:ext>
                </a:extLst>
              </p:cNvPr>
              <p:cNvSpPr txBox="1">
                <a:spLocks noRot="1" noChangeAspect="1" noMove="1" noResize="1" noEditPoints="1" noAdjustHandles="1" noChangeArrowheads="1" noChangeShapeType="1" noTextEdit="1"/>
              </p:cNvSpPr>
              <p:nvPr/>
            </p:nvSpPr>
            <p:spPr>
              <a:xfrm>
                <a:off x="5820156" y="292751"/>
                <a:ext cx="5438394" cy="1563505"/>
              </a:xfrm>
              <a:prstGeom prst="rect">
                <a:avLst/>
              </a:prstGeom>
              <a:blipFill>
                <a:blip r:embed="rId4"/>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1242CBC-D9B7-417C-90F4-5DFA9B9BCC85}"/>
                  </a:ext>
                </a:extLst>
              </p:cNvPr>
              <p:cNvSpPr txBox="1"/>
              <p:nvPr/>
            </p:nvSpPr>
            <p:spPr>
              <a:xfrm>
                <a:off x="505206" y="19050"/>
                <a:ext cx="3971544" cy="1015663"/>
              </a:xfrm>
              <a:prstGeom prst="rect">
                <a:avLst/>
              </a:prstGeom>
              <a:noFill/>
              <a:ln w="38100">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0</m:t>
                      </m:r>
                      <m:r>
                        <a:rPr lang="en-US" sz="6000" i="1">
                          <a:latin typeface="Cambria Math" panose="02040503050406030204" pitchFamily="18" charset="0"/>
                        </a:rPr>
                        <m:t>&lt;</m:t>
                      </m:r>
                      <m:sSub>
                        <m:sSubPr>
                          <m:ctrlPr>
                            <a:rPr lang="en-US" sz="6000" i="1" smtClean="0">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r>
                        <a:rPr lang="en-US" sz="6000" b="0" i="1" smtClean="0">
                          <a:latin typeface="Cambria Math" panose="02040503050406030204" pitchFamily="18" charset="0"/>
                        </a:rPr>
                        <m:t>&lt;1</m:t>
                      </m:r>
                    </m:oMath>
                  </m:oMathPara>
                </a14:m>
                <a:endParaRPr lang="en-CA" sz="4000" dirty="0"/>
              </a:p>
            </p:txBody>
          </p:sp>
        </mc:Choice>
        <mc:Fallback xmlns="">
          <p:sp>
            <p:nvSpPr>
              <p:cNvPr id="18" name="TextBox 17">
                <a:extLst>
                  <a:ext uri="{FF2B5EF4-FFF2-40B4-BE49-F238E27FC236}">
                    <a16:creationId xmlns:a16="http://schemas.microsoft.com/office/drawing/2014/main" id="{01242CBC-D9B7-417C-90F4-5DFA9B9BCC85}"/>
                  </a:ext>
                </a:extLst>
              </p:cNvPr>
              <p:cNvSpPr txBox="1">
                <a:spLocks noRot="1" noChangeAspect="1" noMove="1" noResize="1" noEditPoints="1" noAdjustHandles="1" noChangeArrowheads="1" noChangeShapeType="1" noTextEdit="1"/>
              </p:cNvSpPr>
              <p:nvPr/>
            </p:nvSpPr>
            <p:spPr>
              <a:xfrm>
                <a:off x="505206" y="19050"/>
                <a:ext cx="3971544" cy="1015663"/>
              </a:xfrm>
              <a:prstGeom prst="rect">
                <a:avLst/>
              </a:prstGeom>
              <a:blipFill>
                <a:blip r:embed="rId5"/>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FC212BB-1A0B-4FFD-B4E1-87EA816AF070}"/>
                  </a:ext>
                </a:extLst>
              </p:cNvPr>
              <p:cNvSpPr txBox="1"/>
              <p:nvPr/>
            </p:nvSpPr>
            <p:spPr>
              <a:xfrm>
                <a:off x="571500" y="1104900"/>
                <a:ext cx="3905250" cy="1015663"/>
              </a:xfrm>
              <a:prstGeom prst="rect">
                <a:avLst/>
              </a:prstGeom>
              <a:noFill/>
              <a:ln w="38100">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i="1" smtClean="0">
                          <a:latin typeface="Cambria Math" panose="02040503050406030204" pitchFamily="18" charset="0"/>
                        </a:rPr>
                        <m:t>0&lt;</m:t>
                      </m:r>
                      <m:sSub>
                        <m:sSubPr>
                          <m:ctrlPr>
                            <a:rPr lang="en-US" sz="6000" i="1" smtClean="0">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r>
                        <a:rPr lang="en-US" sz="6000" b="0" i="1" smtClean="0">
                          <a:latin typeface="Cambria Math" panose="02040503050406030204" pitchFamily="18" charset="0"/>
                        </a:rPr>
                        <m:t>&lt;1</m:t>
                      </m:r>
                    </m:oMath>
                  </m:oMathPara>
                </a14:m>
                <a:endParaRPr lang="en-CA" sz="4000" dirty="0"/>
              </a:p>
            </p:txBody>
          </p:sp>
        </mc:Choice>
        <mc:Fallback xmlns="">
          <p:sp>
            <p:nvSpPr>
              <p:cNvPr id="19" name="TextBox 18">
                <a:extLst>
                  <a:ext uri="{FF2B5EF4-FFF2-40B4-BE49-F238E27FC236}">
                    <a16:creationId xmlns:a16="http://schemas.microsoft.com/office/drawing/2014/main" id="{0FC212BB-1A0B-4FFD-B4E1-87EA816AF070}"/>
                  </a:ext>
                </a:extLst>
              </p:cNvPr>
              <p:cNvSpPr txBox="1">
                <a:spLocks noRot="1" noChangeAspect="1" noMove="1" noResize="1" noEditPoints="1" noAdjustHandles="1" noChangeArrowheads="1" noChangeShapeType="1" noTextEdit="1"/>
              </p:cNvSpPr>
              <p:nvPr/>
            </p:nvSpPr>
            <p:spPr>
              <a:xfrm>
                <a:off x="571500" y="1104900"/>
                <a:ext cx="3905250" cy="1015663"/>
              </a:xfrm>
              <a:prstGeom prst="rect">
                <a:avLst/>
              </a:prstGeom>
              <a:blipFill>
                <a:blip r:embed="rId6"/>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C715F87-EBC2-4845-B14D-5175F562AFE6}"/>
                  </a:ext>
                </a:extLst>
              </p:cNvPr>
              <p:cNvSpPr txBox="1"/>
              <p:nvPr/>
            </p:nvSpPr>
            <p:spPr>
              <a:xfrm>
                <a:off x="3000756" y="2312051"/>
                <a:ext cx="4619244" cy="861774"/>
              </a:xfrm>
              <a:prstGeom prst="rect">
                <a:avLst/>
              </a:prstGeom>
              <a:noFill/>
              <a:ln w="38100">
                <a:noFill/>
              </a:ln>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sz="5000" i="1">
                          <a:latin typeface="Cambria Math" panose="02040503050406030204" pitchFamily="18" charset="0"/>
                        </a:rPr>
                        <m:t>1+</m:t>
                      </m:r>
                      <m:sSub>
                        <m:sSubPr>
                          <m:ctrlPr>
                            <a:rPr lang="en-US" sz="5000" i="1">
                              <a:solidFill>
                                <a:srgbClr val="7030A0"/>
                              </a:solidFill>
                              <a:latin typeface="Cambria Math" panose="02040503050406030204" pitchFamily="18" charset="0"/>
                            </a:rPr>
                          </m:ctrlPr>
                        </m:sSubPr>
                        <m:e>
                          <m:r>
                            <a:rPr lang="en-US" sz="5000" i="1">
                              <a:solidFill>
                                <a:srgbClr val="7030A0"/>
                              </a:solidFill>
                              <a:latin typeface="Cambria Math" panose="02040503050406030204" pitchFamily="18" charset="0"/>
                            </a:rPr>
                            <m:t>𝛽</m:t>
                          </m:r>
                        </m:e>
                        <m:sub>
                          <m:r>
                            <a:rPr lang="en-US" sz="5000" i="1">
                              <a:solidFill>
                                <a:srgbClr val="7030A0"/>
                              </a:solidFill>
                              <a:latin typeface="Cambria Math" panose="02040503050406030204" pitchFamily="18" charset="0"/>
                            </a:rPr>
                            <m:t>𝑣</m:t>
                          </m:r>
                        </m:sub>
                      </m:sSub>
                      <m:r>
                        <a:rPr lang="en-US" sz="5000" b="0" i="1" smtClean="0">
                          <a:solidFill>
                            <a:schemeClr val="tx1"/>
                          </a:solidFill>
                          <a:latin typeface="Cambria Math" panose="02040503050406030204" pitchFamily="18" charset="0"/>
                        </a:rPr>
                        <m:t>=</m:t>
                      </m:r>
                      <m:r>
                        <a:rPr lang="en-US" sz="5000" i="1">
                          <a:latin typeface="Cambria Math" panose="02040503050406030204" pitchFamily="18" charset="0"/>
                        </a:rPr>
                        <m:t>1+</m:t>
                      </m:r>
                      <m:sSub>
                        <m:sSubPr>
                          <m:ctrlPr>
                            <a:rPr lang="en-US" sz="5000" i="1">
                              <a:solidFill>
                                <a:srgbClr val="7030A0"/>
                              </a:solidFill>
                              <a:latin typeface="Cambria Math" panose="02040503050406030204" pitchFamily="18" charset="0"/>
                            </a:rPr>
                          </m:ctrlPr>
                        </m:sSubPr>
                        <m:e>
                          <m:r>
                            <a:rPr lang="en-US" sz="5000" i="1">
                              <a:solidFill>
                                <a:srgbClr val="7030A0"/>
                              </a:solidFill>
                              <a:latin typeface="Cambria Math" panose="02040503050406030204" pitchFamily="18" charset="0"/>
                            </a:rPr>
                            <m:t>𝛽</m:t>
                          </m:r>
                        </m:e>
                        <m:sub>
                          <m:r>
                            <a:rPr lang="en-US" sz="5000" i="1">
                              <a:solidFill>
                                <a:srgbClr val="7030A0"/>
                              </a:solidFill>
                              <a:latin typeface="Cambria Math" panose="02040503050406030204" pitchFamily="18" charset="0"/>
                            </a:rPr>
                            <m:t>𝑣</m:t>
                          </m:r>
                        </m:sub>
                      </m:sSub>
                    </m:oMath>
                  </m:oMathPara>
                </a14:m>
                <a:endParaRPr lang="en-CA" sz="5000" dirty="0"/>
              </a:p>
            </p:txBody>
          </p:sp>
        </mc:Choice>
        <mc:Fallback xmlns="">
          <p:sp>
            <p:nvSpPr>
              <p:cNvPr id="8" name="TextBox 7">
                <a:extLst>
                  <a:ext uri="{FF2B5EF4-FFF2-40B4-BE49-F238E27FC236}">
                    <a16:creationId xmlns:a16="http://schemas.microsoft.com/office/drawing/2014/main" id="{3C715F87-EBC2-4845-B14D-5175F562AFE6}"/>
                  </a:ext>
                </a:extLst>
              </p:cNvPr>
              <p:cNvSpPr txBox="1">
                <a:spLocks noRot="1" noChangeAspect="1" noMove="1" noResize="1" noEditPoints="1" noAdjustHandles="1" noChangeArrowheads="1" noChangeShapeType="1" noTextEdit="1"/>
              </p:cNvSpPr>
              <p:nvPr/>
            </p:nvSpPr>
            <p:spPr>
              <a:xfrm>
                <a:off x="3000756" y="2312051"/>
                <a:ext cx="4619244" cy="861774"/>
              </a:xfrm>
              <a:prstGeom prst="rect">
                <a:avLst/>
              </a:prstGeom>
              <a:blipFill>
                <a:blip r:embed="rId7"/>
                <a:stretch>
                  <a:fillRect/>
                </a:stretch>
              </a:blipFill>
              <a:ln w="38100">
                <a:noFill/>
              </a:ln>
            </p:spPr>
            <p:txBody>
              <a:bodyPr/>
              <a:lstStyle/>
              <a:p>
                <a:r>
                  <a:rPr lang="en-CA">
                    <a:noFill/>
                  </a:rPr>
                  <a:t> </a:t>
                </a:r>
              </a:p>
            </p:txBody>
          </p:sp>
        </mc:Fallback>
      </mc:AlternateContent>
      <p:sp>
        <p:nvSpPr>
          <p:cNvPr id="2" name="Right Brace 1">
            <a:extLst>
              <a:ext uri="{FF2B5EF4-FFF2-40B4-BE49-F238E27FC236}">
                <a16:creationId xmlns:a16="http://schemas.microsoft.com/office/drawing/2014/main" id="{13328098-EFE6-45BC-983F-0175CB9E7B7C}"/>
              </a:ext>
            </a:extLst>
          </p:cNvPr>
          <p:cNvSpPr/>
          <p:nvPr/>
        </p:nvSpPr>
        <p:spPr>
          <a:xfrm>
            <a:off x="4857750" y="57150"/>
            <a:ext cx="723900" cy="1981200"/>
          </a:xfrm>
          <a:prstGeom prst="righ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D9BA484-8303-45C8-A02E-52049971E92F}"/>
                  </a:ext>
                </a:extLst>
              </p:cNvPr>
              <p:cNvSpPr txBox="1"/>
              <p:nvPr/>
            </p:nvSpPr>
            <p:spPr>
              <a:xfrm>
                <a:off x="2962656" y="3112151"/>
                <a:ext cx="5838444" cy="861774"/>
              </a:xfrm>
              <a:prstGeom prst="rect">
                <a:avLst/>
              </a:prstGeom>
              <a:noFill/>
              <a:ln w="38100">
                <a:noFill/>
              </a:ln>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lang="en-US" sz="5000" i="1">
                              <a:solidFill>
                                <a:srgbClr val="CC9B00"/>
                              </a:solidFill>
                              <a:latin typeface="Cambria Math" panose="02040503050406030204" pitchFamily="18" charset="0"/>
                            </a:rPr>
                          </m:ctrlPr>
                        </m:sSubPr>
                        <m:e>
                          <m:r>
                            <a:rPr lang="en-US" sz="5000" i="1">
                              <a:solidFill>
                                <a:srgbClr val="CC9B00"/>
                              </a:solidFill>
                              <a:latin typeface="Cambria Math" panose="02040503050406030204" pitchFamily="18" charset="0"/>
                            </a:rPr>
                            <m:t>𝛽</m:t>
                          </m:r>
                        </m:e>
                        <m:sub>
                          <m:r>
                            <a:rPr lang="en-US" sz="5000" i="1">
                              <a:solidFill>
                                <a:srgbClr val="CC9B00"/>
                              </a:solidFill>
                              <a:latin typeface="Cambria Math" panose="02040503050406030204" pitchFamily="18" charset="0"/>
                            </a:rPr>
                            <m:t>𝑢</m:t>
                          </m:r>
                        </m:sub>
                      </m:sSub>
                      <m:r>
                        <a:rPr lang="en-US" sz="5000" i="1">
                          <a:latin typeface="Cambria Math" panose="02040503050406030204" pitchFamily="18" charset="0"/>
                        </a:rPr>
                        <m:t>−1</m:t>
                      </m:r>
                      <m:r>
                        <a:rPr lang="en-US" sz="5000" b="0" i="1" smtClean="0">
                          <a:solidFill>
                            <a:schemeClr val="tx1"/>
                          </a:solidFill>
                          <a:latin typeface="Cambria Math" panose="02040503050406030204" pitchFamily="18" charset="0"/>
                        </a:rPr>
                        <m:t>&lt;</m:t>
                      </m:r>
                      <m:sSub>
                        <m:sSubPr>
                          <m:ctrlPr>
                            <a:rPr lang="en-US" sz="5000" i="1">
                              <a:solidFill>
                                <a:srgbClr val="7030A0"/>
                              </a:solidFill>
                              <a:latin typeface="Cambria Math" panose="02040503050406030204" pitchFamily="18" charset="0"/>
                            </a:rPr>
                          </m:ctrlPr>
                        </m:sSubPr>
                        <m:e>
                          <m:r>
                            <a:rPr lang="en-US" sz="5000" i="1">
                              <a:solidFill>
                                <a:srgbClr val="7030A0"/>
                              </a:solidFill>
                              <a:latin typeface="Cambria Math" panose="02040503050406030204" pitchFamily="18" charset="0"/>
                            </a:rPr>
                            <m:t>𝛽</m:t>
                          </m:r>
                        </m:e>
                        <m:sub>
                          <m:r>
                            <a:rPr lang="en-US" sz="5000" i="1">
                              <a:solidFill>
                                <a:srgbClr val="7030A0"/>
                              </a:solidFill>
                              <a:latin typeface="Cambria Math" panose="02040503050406030204" pitchFamily="18" charset="0"/>
                            </a:rPr>
                            <m:t>𝑣</m:t>
                          </m:r>
                        </m:sub>
                      </m:sSub>
                      <m:d>
                        <m:dPr>
                          <m:ctrlPr>
                            <a:rPr lang="en-US" sz="5000" i="1">
                              <a:latin typeface="Cambria Math" panose="02040503050406030204" pitchFamily="18" charset="0"/>
                            </a:rPr>
                          </m:ctrlPr>
                        </m:dPr>
                        <m:e>
                          <m:sSub>
                            <m:sSubPr>
                              <m:ctrlPr>
                                <a:rPr lang="en-US" sz="5000" i="1">
                                  <a:solidFill>
                                    <a:srgbClr val="CC9B00"/>
                                  </a:solidFill>
                                  <a:latin typeface="Cambria Math" panose="02040503050406030204" pitchFamily="18" charset="0"/>
                                </a:rPr>
                              </m:ctrlPr>
                            </m:sSubPr>
                            <m:e>
                              <m:r>
                                <a:rPr lang="en-US" sz="5000" i="1">
                                  <a:solidFill>
                                    <a:srgbClr val="CC9B00"/>
                                  </a:solidFill>
                                  <a:latin typeface="Cambria Math" panose="02040503050406030204" pitchFamily="18" charset="0"/>
                                </a:rPr>
                                <m:t>𝛽</m:t>
                              </m:r>
                            </m:e>
                            <m:sub>
                              <m:r>
                                <a:rPr lang="en-US" sz="5000" i="1">
                                  <a:solidFill>
                                    <a:srgbClr val="CC9B00"/>
                                  </a:solidFill>
                                  <a:latin typeface="Cambria Math" panose="02040503050406030204" pitchFamily="18" charset="0"/>
                                </a:rPr>
                                <m:t>𝑢</m:t>
                              </m:r>
                            </m:sub>
                          </m:sSub>
                          <m:r>
                            <a:rPr lang="en-US" sz="5000" i="1">
                              <a:latin typeface="Cambria Math" panose="02040503050406030204" pitchFamily="18" charset="0"/>
                            </a:rPr>
                            <m:t>−1</m:t>
                          </m:r>
                        </m:e>
                      </m:d>
                    </m:oMath>
                  </m:oMathPara>
                </a14:m>
                <a:endParaRPr lang="en-CA" sz="5000" dirty="0"/>
              </a:p>
            </p:txBody>
          </p:sp>
        </mc:Choice>
        <mc:Fallback xmlns="">
          <p:sp>
            <p:nvSpPr>
              <p:cNvPr id="11" name="TextBox 10">
                <a:extLst>
                  <a:ext uri="{FF2B5EF4-FFF2-40B4-BE49-F238E27FC236}">
                    <a16:creationId xmlns:a16="http://schemas.microsoft.com/office/drawing/2014/main" id="{8D9BA484-8303-45C8-A02E-52049971E92F}"/>
                  </a:ext>
                </a:extLst>
              </p:cNvPr>
              <p:cNvSpPr txBox="1">
                <a:spLocks noRot="1" noChangeAspect="1" noMove="1" noResize="1" noEditPoints="1" noAdjustHandles="1" noChangeArrowheads="1" noChangeShapeType="1" noTextEdit="1"/>
              </p:cNvSpPr>
              <p:nvPr/>
            </p:nvSpPr>
            <p:spPr>
              <a:xfrm>
                <a:off x="2962656" y="3112151"/>
                <a:ext cx="5838444" cy="861774"/>
              </a:xfrm>
              <a:prstGeom prst="rect">
                <a:avLst/>
              </a:prstGeom>
              <a:blipFill>
                <a:blip r:embed="rId8"/>
                <a:stretch>
                  <a:fillRect/>
                </a:stretch>
              </a:blipFill>
              <a:ln w="38100">
                <a:noFill/>
              </a:ln>
            </p:spPr>
            <p:txBody>
              <a:bodyPr/>
              <a:lstStyle/>
              <a:p>
                <a:r>
                  <a:rPr lang="en-CA">
                    <a:noFill/>
                  </a:rPr>
                  <a:t> </a:t>
                </a:r>
              </a:p>
            </p:txBody>
          </p:sp>
        </mc:Fallback>
      </mc:AlternateContent>
      <p:cxnSp>
        <p:nvCxnSpPr>
          <p:cNvPr id="4" name="Straight Connector 3">
            <a:extLst>
              <a:ext uri="{FF2B5EF4-FFF2-40B4-BE49-F238E27FC236}">
                <a16:creationId xmlns:a16="http://schemas.microsoft.com/office/drawing/2014/main" id="{EFC37EA8-BB0C-489C-ABA7-D70CA177A853}"/>
              </a:ext>
            </a:extLst>
          </p:cNvPr>
          <p:cNvCxnSpPr>
            <a:cxnSpLocks/>
          </p:cNvCxnSpPr>
          <p:nvPr/>
        </p:nvCxnSpPr>
        <p:spPr>
          <a:xfrm>
            <a:off x="0" y="2266950"/>
            <a:ext cx="12192000" cy="0"/>
          </a:xfrm>
          <a:prstGeom prst="line">
            <a:avLst/>
          </a:prstGeom>
          <a:ln w="57150"/>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14F2ED3-3C8E-40CB-BF19-E14F1AFE93F6}"/>
                  </a:ext>
                </a:extLst>
              </p:cNvPr>
              <p:cNvSpPr txBox="1"/>
              <p:nvPr/>
            </p:nvSpPr>
            <p:spPr>
              <a:xfrm>
                <a:off x="419100" y="4198763"/>
                <a:ext cx="10915650" cy="861774"/>
              </a:xfrm>
              <a:prstGeom prst="rect">
                <a:avLst/>
              </a:prstGeom>
              <a:noFill/>
              <a:ln w="38100">
                <a:noFill/>
              </a:ln>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sz="5000" i="1">
                          <a:latin typeface="Cambria Math" panose="02040503050406030204" pitchFamily="18" charset="0"/>
                        </a:rPr>
                        <m:t>1+</m:t>
                      </m:r>
                      <m:sSub>
                        <m:sSubPr>
                          <m:ctrlPr>
                            <a:rPr lang="en-US" sz="5000" i="1">
                              <a:solidFill>
                                <a:srgbClr val="7030A0"/>
                              </a:solidFill>
                              <a:latin typeface="Cambria Math" panose="02040503050406030204" pitchFamily="18" charset="0"/>
                            </a:rPr>
                          </m:ctrlPr>
                        </m:sSubPr>
                        <m:e>
                          <m:r>
                            <a:rPr lang="en-US" sz="5000" i="1">
                              <a:solidFill>
                                <a:srgbClr val="7030A0"/>
                              </a:solidFill>
                              <a:latin typeface="Cambria Math" panose="02040503050406030204" pitchFamily="18" charset="0"/>
                            </a:rPr>
                            <m:t>𝛽</m:t>
                          </m:r>
                        </m:e>
                        <m:sub>
                          <m:r>
                            <a:rPr lang="en-US" sz="5000" i="1">
                              <a:solidFill>
                                <a:srgbClr val="7030A0"/>
                              </a:solidFill>
                              <a:latin typeface="Cambria Math" panose="02040503050406030204" pitchFamily="18" charset="0"/>
                            </a:rPr>
                            <m:t>𝑣</m:t>
                          </m:r>
                        </m:sub>
                      </m:sSub>
                      <m:r>
                        <a:rPr lang="en-US" sz="5000" i="1">
                          <a:latin typeface="Cambria Math" panose="02040503050406030204" pitchFamily="18" charset="0"/>
                        </a:rPr>
                        <m:t>+</m:t>
                      </m:r>
                      <m:sSub>
                        <m:sSubPr>
                          <m:ctrlPr>
                            <a:rPr lang="en-US" sz="5000" i="1">
                              <a:solidFill>
                                <a:srgbClr val="CC9B00"/>
                              </a:solidFill>
                              <a:latin typeface="Cambria Math" panose="02040503050406030204" pitchFamily="18" charset="0"/>
                            </a:rPr>
                          </m:ctrlPr>
                        </m:sSubPr>
                        <m:e>
                          <m:r>
                            <a:rPr lang="en-US" sz="5000" i="1">
                              <a:solidFill>
                                <a:srgbClr val="CC9B00"/>
                              </a:solidFill>
                              <a:latin typeface="Cambria Math" panose="02040503050406030204" pitchFamily="18" charset="0"/>
                            </a:rPr>
                            <m:t>𝛽</m:t>
                          </m:r>
                        </m:e>
                        <m:sub>
                          <m:r>
                            <a:rPr lang="en-US" sz="5000" i="1">
                              <a:solidFill>
                                <a:srgbClr val="CC9B00"/>
                              </a:solidFill>
                              <a:latin typeface="Cambria Math" panose="02040503050406030204" pitchFamily="18" charset="0"/>
                            </a:rPr>
                            <m:t>𝑢</m:t>
                          </m:r>
                        </m:sub>
                      </m:sSub>
                      <m:r>
                        <a:rPr lang="en-US" sz="5000" i="1">
                          <a:latin typeface="Cambria Math" panose="02040503050406030204" pitchFamily="18" charset="0"/>
                        </a:rPr>
                        <m:t>−1</m:t>
                      </m:r>
                      <m:r>
                        <a:rPr lang="en-US" sz="5000" b="0" i="1" smtClean="0">
                          <a:solidFill>
                            <a:schemeClr val="tx1"/>
                          </a:solidFill>
                          <a:latin typeface="Cambria Math" panose="02040503050406030204" pitchFamily="18" charset="0"/>
                        </a:rPr>
                        <m:t>&lt;</m:t>
                      </m:r>
                      <m:r>
                        <a:rPr lang="en-US" sz="5000" i="1">
                          <a:latin typeface="Cambria Math" panose="02040503050406030204" pitchFamily="18" charset="0"/>
                        </a:rPr>
                        <m:t>1+</m:t>
                      </m:r>
                      <m:sSub>
                        <m:sSubPr>
                          <m:ctrlPr>
                            <a:rPr lang="en-US" sz="5000" i="1">
                              <a:solidFill>
                                <a:srgbClr val="7030A0"/>
                              </a:solidFill>
                              <a:latin typeface="Cambria Math" panose="02040503050406030204" pitchFamily="18" charset="0"/>
                            </a:rPr>
                          </m:ctrlPr>
                        </m:sSubPr>
                        <m:e>
                          <m:r>
                            <a:rPr lang="en-US" sz="5000" i="1">
                              <a:solidFill>
                                <a:srgbClr val="7030A0"/>
                              </a:solidFill>
                              <a:latin typeface="Cambria Math" panose="02040503050406030204" pitchFamily="18" charset="0"/>
                            </a:rPr>
                            <m:t>𝛽</m:t>
                          </m:r>
                        </m:e>
                        <m:sub>
                          <m:r>
                            <a:rPr lang="en-US" sz="5000" i="1">
                              <a:solidFill>
                                <a:srgbClr val="7030A0"/>
                              </a:solidFill>
                              <a:latin typeface="Cambria Math" panose="02040503050406030204" pitchFamily="18" charset="0"/>
                            </a:rPr>
                            <m:t>𝑣</m:t>
                          </m:r>
                        </m:sub>
                      </m:sSub>
                      <m:r>
                        <a:rPr lang="en-US" sz="5000" i="1">
                          <a:latin typeface="Cambria Math" panose="02040503050406030204" pitchFamily="18" charset="0"/>
                        </a:rPr>
                        <m:t>+</m:t>
                      </m:r>
                      <m:sSub>
                        <m:sSubPr>
                          <m:ctrlPr>
                            <a:rPr lang="en-US" sz="5000" i="1">
                              <a:solidFill>
                                <a:srgbClr val="7030A0"/>
                              </a:solidFill>
                              <a:latin typeface="Cambria Math" panose="02040503050406030204" pitchFamily="18" charset="0"/>
                            </a:rPr>
                          </m:ctrlPr>
                        </m:sSubPr>
                        <m:e>
                          <m:r>
                            <a:rPr lang="en-US" sz="5000" i="1">
                              <a:solidFill>
                                <a:srgbClr val="7030A0"/>
                              </a:solidFill>
                              <a:latin typeface="Cambria Math" panose="02040503050406030204" pitchFamily="18" charset="0"/>
                            </a:rPr>
                            <m:t>𝛽</m:t>
                          </m:r>
                        </m:e>
                        <m:sub>
                          <m:r>
                            <a:rPr lang="en-US" sz="5000" i="1">
                              <a:solidFill>
                                <a:srgbClr val="7030A0"/>
                              </a:solidFill>
                              <a:latin typeface="Cambria Math" panose="02040503050406030204" pitchFamily="18" charset="0"/>
                            </a:rPr>
                            <m:t>𝑣</m:t>
                          </m:r>
                        </m:sub>
                      </m:sSub>
                      <m:d>
                        <m:dPr>
                          <m:ctrlPr>
                            <a:rPr lang="en-US" sz="5000" i="1">
                              <a:latin typeface="Cambria Math" panose="02040503050406030204" pitchFamily="18" charset="0"/>
                            </a:rPr>
                          </m:ctrlPr>
                        </m:dPr>
                        <m:e>
                          <m:sSub>
                            <m:sSubPr>
                              <m:ctrlPr>
                                <a:rPr lang="en-US" sz="5000" i="1">
                                  <a:solidFill>
                                    <a:srgbClr val="CC9B00"/>
                                  </a:solidFill>
                                  <a:latin typeface="Cambria Math" panose="02040503050406030204" pitchFamily="18" charset="0"/>
                                </a:rPr>
                              </m:ctrlPr>
                            </m:sSubPr>
                            <m:e>
                              <m:r>
                                <a:rPr lang="en-US" sz="5000" i="1">
                                  <a:solidFill>
                                    <a:srgbClr val="CC9B00"/>
                                  </a:solidFill>
                                  <a:latin typeface="Cambria Math" panose="02040503050406030204" pitchFamily="18" charset="0"/>
                                </a:rPr>
                                <m:t>𝛽</m:t>
                              </m:r>
                            </m:e>
                            <m:sub>
                              <m:r>
                                <a:rPr lang="en-US" sz="5000" i="1">
                                  <a:solidFill>
                                    <a:srgbClr val="CC9B00"/>
                                  </a:solidFill>
                                  <a:latin typeface="Cambria Math" panose="02040503050406030204" pitchFamily="18" charset="0"/>
                                </a:rPr>
                                <m:t>𝑢</m:t>
                              </m:r>
                            </m:sub>
                          </m:sSub>
                          <m:r>
                            <a:rPr lang="en-US" sz="5000" i="1">
                              <a:latin typeface="Cambria Math" panose="02040503050406030204" pitchFamily="18" charset="0"/>
                            </a:rPr>
                            <m:t>−1</m:t>
                          </m:r>
                        </m:e>
                      </m:d>
                    </m:oMath>
                  </m:oMathPara>
                </a14:m>
                <a:endParaRPr lang="en-CA" sz="5000" dirty="0"/>
              </a:p>
            </p:txBody>
          </p:sp>
        </mc:Choice>
        <mc:Fallback xmlns="">
          <p:sp>
            <p:nvSpPr>
              <p:cNvPr id="15" name="TextBox 14">
                <a:extLst>
                  <a:ext uri="{FF2B5EF4-FFF2-40B4-BE49-F238E27FC236}">
                    <a16:creationId xmlns:a16="http://schemas.microsoft.com/office/drawing/2014/main" id="{B14F2ED3-3C8E-40CB-BF19-E14F1AFE93F6}"/>
                  </a:ext>
                </a:extLst>
              </p:cNvPr>
              <p:cNvSpPr txBox="1">
                <a:spLocks noRot="1" noChangeAspect="1" noMove="1" noResize="1" noEditPoints="1" noAdjustHandles="1" noChangeArrowheads="1" noChangeShapeType="1" noTextEdit="1"/>
              </p:cNvSpPr>
              <p:nvPr/>
            </p:nvSpPr>
            <p:spPr>
              <a:xfrm>
                <a:off x="419100" y="4198763"/>
                <a:ext cx="10915650" cy="861774"/>
              </a:xfrm>
              <a:prstGeom prst="rect">
                <a:avLst/>
              </a:prstGeom>
              <a:blipFill>
                <a:blip r:embed="rId9"/>
                <a:stretch>
                  <a:fillRect/>
                </a:stretch>
              </a:blipFill>
              <a:ln w="38100">
                <a:noFill/>
              </a:ln>
            </p:spPr>
            <p:txBody>
              <a:bodyPr/>
              <a:lstStyle/>
              <a:p>
                <a:r>
                  <a:rPr lang="en-CA">
                    <a:noFill/>
                  </a:rPr>
                  <a:t> </a:t>
                </a:r>
              </a:p>
            </p:txBody>
          </p:sp>
        </mc:Fallback>
      </mc:AlternateContent>
      <p:grpSp>
        <p:nvGrpSpPr>
          <p:cNvPr id="3" name="Group 2">
            <a:extLst>
              <a:ext uri="{FF2B5EF4-FFF2-40B4-BE49-F238E27FC236}">
                <a16:creationId xmlns:a16="http://schemas.microsoft.com/office/drawing/2014/main" id="{6A2A4A2D-267D-4B76-8799-8B1BE26B83D6}"/>
              </a:ext>
            </a:extLst>
          </p:cNvPr>
          <p:cNvGrpSpPr/>
          <p:nvPr/>
        </p:nvGrpSpPr>
        <p:grpSpPr>
          <a:xfrm>
            <a:off x="1028700" y="3238500"/>
            <a:ext cx="7219950" cy="857250"/>
            <a:chOff x="1028700" y="3238500"/>
            <a:chExt cx="7219950" cy="857250"/>
          </a:xfrm>
        </p:grpSpPr>
        <p:cxnSp>
          <p:nvCxnSpPr>
            <p:cNvPr id="12" name="Straight Connector 11">
              <a:extLst>
                <a:ext uri="{FF2B5EF4-FFF2-40B4-BE49-F238E27FC236}">
                  <a16:creationId xmlns:a16="http://schemas.microsoft.com/office/drawing/2014/main" id="{9A96AF88-2DDD-4F5E-A4D5-F5372E4BA8CE}"/>
                </a:ext>
              </a:extLst>
            </p:cNvPr>
            <p:cNvCxnSpPr>
              <a:cxnSpLocks/>
            </p:cNvCxnSpPr>
            <p:nvPr/>
          </p:nvCxnSpPr>
          <p:spPr>
            <a:xfrm>
              <a:off x="1028700" y="4095750"/>
              <a:ext cx="721995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Plus Sign 13">
              <a:extLst>
                <a:ext uri="{FF2B5EF4-FFF2-40B4-BE49-F238E27FC236}">
                  <a16:creationId xmlns:a16="http://schemas.microsoft.com/office/drawing/2014/main" id="{5FAF3600-A039-4412-AC8A-1F4000D96A7D}"/>
                </a:ext>
              </a:extLst>
            </p:cNvPr>
            <p:cNvSpPr/>
            <p:nvPr/>
          </p:nvSpPr>
          <p:spPr>
            <a:xfrm>
              <a:off x="1212850" y="3238500"/>
              <a:ext cx="673100" cy="673100"/>
            </a:xfrm>
            <a:prstGeom prst="mathPlus">
              <a:avLst>
                <a:gd name="adj1" fmla="val 439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5000"/>
            </a:p>
          </p:txBody>
        </p: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D03F8B4-B862-4DD7-A93F-76CCDA0BA368}"/>
                  </a:ext>
                </a:extLst>
              </p:cNvPr>
              <p:cNvSpPr txBox="1"/>
              <p:nvPr/>
            </p:nvSpPr>
            <p:spPr>
              <a:xfrm>
                <a:off x="2623566" y="5123069"/>
                <a:ext cx="8615934" cy="861774"/>
              </a:xfrm>
              <a:prstGeom prst="rect">
                <a:avLst/>
              </a:prstGeom>
              <a:noFill/>
              <a:ln w="38100">
                <a:noFill/>
              </a:ln>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lang="en-US" sz="5000" i="1">
                              <a:solidFill>
                                <a:srgbClr val="7030A0"/>
                              </a:solidFill>
                              <a:latin typeface="Cambria Math" panose="02040503050406030204" pitchFamily="18" charset="0"/>
                            </a:rPr>
                          </m:ctrlPr>
                        </m:sSubPr>
                        <m:e>
                          <m:r>
                            <a:rPr lang="en-US" sz="5000" i="1">
                              <a:solidFill>
                                <a:srgbClr val="7030A0"/>
                              </a:solidFill>
                              <a:latin typeface="Cambria Math" panose="02040503050406030204" pitchFamily="18" charset="0"/>
                            </a:rPr>
                            <m:t>𝛽</m:t>
                          </m:r>
                        </m:e>
                        <m:sub>
                          <m:r>
                            <a:rPr lang="en-US" sz="5000" i="1">
                              <a:solidFill>
                                <a:srgbClr val="7030A0"/>
                              </a:solidFill>
                              <a:latin typeface="Cambria Math" panose="02040503050406030204" pitchFamily="18" charset="0"/>
                            </a:rPr>
                            <m:t>𝑣</m:t>
                          </m:r>
                        </m:sub>
                      </m:sSub>
                      <m:r>
                        <a:rPr lang="en-US" sz="5000" i="1">
                          <a:latin typeface="Cambria Math" panose="02040503050406030204" pitchFamily="18" charset="0"/>
                        </a:rPr>
                        <m:t>+</m:t>
                      </m:r>
                      <m:sSub>
                        <m:sSubPr>
                          <m:ctrlPr>
                            <a:rPr lang="en-US" sz="5000" i="1">
                              <a:solidFill>
                                <a:srgbClr val="CC9B00"/>
                              </a:solidFill>
                              <a:latin typeface="Cambria Math" panose="02040503050406030204" pitchFamily="18" charset="0"/>
                            </a:rPr>
                          </m:ctrlPr>
                        </m:sSubPr>
                        <m:e>
                          <m:r>
                            <a:rPr lang="en-US" sz="5000" i="1">
                              <a:solidFill>
                                <a:srgbClr val="CC9B00"/>
                              </a:solidFill>
                              <a:latin typeface="Cambria Math" panose="02040503050406030204" pitchFamily="18" charset="0"/>
                            </a:rPr>
                            <m:t>𝛽</m:t>
                          </m:r>
                        </m:e>
                        <m:sub>
                          <m:r>
                            <a:rPr lang="en-US" sz="5000" i="1">
                              <a:solidFill>
                                <a:srgbClr val="CC9B00"/>
                              </a:solidFill>
                              <a:latin typeface="Cambria Math" panose="02040503050406030204" pitchFamily="18" charset="0"/>
                            </a:rPr>
                            <m:t>𝑢</m:t>
                          </m:r>
                        </m:sub>
                      </m:sSub>
                      <m:r>
                        <a:rPr lang="en-US" sz="5000" b="0" i="1" smtClean="0">
                          <a:solidFill>
                            <a:schemeClr val="tx1"/>
                          </a:solidFill>
                          <a:latin typeface="Cambria Math" panose="02040503050406030204" pitchFamily="18" charset="0"/>
                        </a:rPr>
                        <m:t>&lt;</m:t>
                      </m:r>
                      <m:r>
                        <a:rPr lang="en-US" sz="5000" i="1">
                          <a:latin typeface="Cambria Math" panose="02040503050406030204" pitchFamily="18" charset="0"/>
                        </a:rPr>
                        <m:t>1+</m:t>
                      </m:r>
                      <m:sSub>
                        <m:sSubPr>
                          <m:ctrlPr>
                            <a:rPr lang="en-US" sz="5000" i="1">
                              <a:solidFill>
                                <a:srgbClr val="7030A0"/>
                              </a:solidFill>
                              <a:latin typeface="Cambria Math" panose="02040503050406030204" pitchFamily="18" charset="0"/>
                            </a:rPr>
                          </m:ctrlPr>
                        </m:sSubPr>
                        <m:e>
                          <m:r>
                            <a:rPr lang="en-US" sz="5000" i="1">
                              <a:solidFill>
                                <a:srgbClr val="7030A0"/>
                              </a:solidFill>
                              <a:latin typeface="Cambria Math" panose="02040503050406030204" pitchFamily="18" charset="0"/>
                            </a:rPr>
                            <m:t>𝛽</m:t>
                          </m:r>
                        </m:e>
                        <m:sub>
                          <m:r>
                            <a:rPr lang="en-US" sz="5000" i="1">
                              <a:solidFill>
                                <a:srgbClr val="7030A0"/>
                              </a:solidFill>
                              <a:latin typeface="Cambria Math" panose="02040503050406030204" pitchFamily="18" charset="0"/>
                            </a:rPr>
                            <m:t>𝑣</m:t>
                          </m:r>
                        </m:sub>
                      </m:sSub>
                      <m:r>
                        <a:rPr lang="en-US" sz="5000" i="1">
                          <a:latin typeface="Cambria Math" panose="02040503050406030204" pitchFamily="18" charset="0"/>
                        </a:rPr>
                        <m:t>+</m:t>
                      </m:r>
                      <m:sSub>
                        <m:sSubPr>
                          <m:ctrlPr>
                            <a:rPr lang="en-US" sz="5000" i="1">
                              <a:solidFill>
                                <a:srgbClr val="7030A0"/>
                              </a:solidFill>
                              <a:latin typeface="Cambria Math" panose="02040503050406030204" pitchFamily="18" charset="0"/>
                            </a:rPr>
                          </m:ctrlPr>
                        </m:sSubPr>
                        <m:e>
                          <m:r>
                            <a:rPr lang="en-US" sz="5000" i="1">
                              <a:solidFill>
                                <a:srgbClr val="7030A0"/>
                              </a:solidFill>
                              <a:latin typeface="Cambria Math" panose="02040503050406030204" pitchFamily="18" charset="0"/>
                            </a:rPr>
                            <m:t>𝛽</m:t>
                          </m:r>
                        </m:e>
                        <m:sub>
                          <m:r>
                            <a:rPr lang="en-US" sz="5000" i="1">
                              <a:solidFill>
                                <a:srgbClr val="7030A0"/>
                              </a:solidFill>
                              <a:latin typeface="Cambria Math" panose="02040503050406030204" pitchFamily="18" charset="0"/>
                            </a:rPr>
                            <m:t>𝑣</m:t>
                          </m:r>
                        </m:sub>
                      </m:sSub>
                      <m:sSub>
                        <m:sSubPr>
                          <m:ctrlPr>
                            <a:rPr lang="en-US" sz="5000" i="1">
                              <a:solidFill>
                                <a:srgbClr val="CC9B00"/>
                              </a:solidFill>
                              <a:latin typeface="Cambria Math" panose="02040503050406030204" pitchFamily="18" charset="0"/>
                            </a:rPr>
                          </m:ctrlPr>
                        </m:sSubPr>
                        <m:e>
                          <m:r>
                            <a:rPr lang="en-US" sz="5000" i="1">
                              <a:solidFill>
                                <a:srgbClr val="CC9B00"/>
                              </a:solidFill>
                              <a:latin typeface="Cambria Math" panose="02040503050406030204" pitchFamily="18" charset="0"/>
                            </a:rPr>
                            <m:t>𝛽</m:t>
                          </m:r>
                        </m:e>
                        <m:sub>
                          <m:r>
                            <a:rPr lang="en-US" sz="5000" i="1">
                              <a:solidFill>
                                <a:srgbClr val="CC9B00"/>
                              </a:solidFill>
                              <a:latin typeface="Cambria Math" panose="02040503050406030204" pitchFamily="18" charset="0"/>
                            </a:rPr>
                            <m:t>𝑢</m:t>
                          </m:r>
                        </m:sub>
                      </m:sSub>
                      <m:r>
                        <a:rPr lang="en-US" sz="5000" i="1">
                          <a:latin typeface="Cambria Math" panose="02040503050406030204" pitchFamily="18" charset="0"/>
                        </a:rPr>
                        <m:t>−</m:t>
                      </m:r>
                      <m:sSub>
                        <m:sSubPr>
                          <m:ctrlPr>
                            <a:rPr lang="en-US" sz="5000" i="1">
                              <a:solidFill>
                                <a:srgbClr val="7030A0"/>
                              </a:solidFill>
                              <a:latin typeface="Cambria Math" panose="02040503050406030204" pitchFamily="18" charset="0"/>
                            </a:rPr>
                          </m:ctrlPr>
                        </m:sSubPr>
                        <m:e>
                          <m:r>
                            <a:rPr lang="en-US" sz="5000" i="1">
                              <a:solidFill>
                                <a:srgbClr val="7030A0"/>
                              </a:solidFill>
                              <a:latin typeface="Cambria Math" panose="02040503050406030204" pitchFamily="18" charset="0"/>
                            </a:rPr>
                            <m:t>𝛽</m:t>
                          </m:r>
                        </m:e>
                        <m:sub>
                          <m:r>
                            <a:rPr lang="en-US" sz="5000" i="1">
                              <a:solidFill>
                                <a:srgbClr val="7030A0"/>
                              </a:solidFill>
                              <a:latin typeface="Cambria Math" panose="02040503050406030204" pitchFamily="18" charset="0"/>
                            </a:rPr>
                            <m:t>𝑣</m:t>
                          </m:r>
                        </m:sub>
                      </m:sSub>
                    </m:oMath>
                  </m:oMathPara>
                </a14:m>
                <a:endParaRPr lang="en-CA" sz="5000" dirty="0"/>
              </a:p>
            </p:txBody>
          </p:sp>
        </mc:Choice>
        <mc:Fallback xmlns="">
          <p:sp>
            <p:nvSpPr>
              <p:cNvPr id="22" name="TextBox 21">
                <a:extLst>
                  <a:ext uri="{FF2B5EF4-FFF2-40B4-BE49-F238E27FC236}">
                    <a16:creationId xmlns:a16="http://schemas.microsoft.com/office/drawing/2014/main" id="{DD03F8B4-B862-4DD7-A93F-76CCDA0BA368}"/>
                  </a:ext>
                </a:extLst>
              </p:cNvPr>
              <p:cNvSpPr txBox="1">
                <a:spLocks noRot="1" noChangeAspect="1" noMove="1" noResize="1" noEditPoints="1" noAdjustHandles="1" noChangeArrowheads="1" noChangeShapeType="1" noTextEdit="1"/>
              </p:cNvSpPr>
              <p:nvPr/>
            </p:nvSpPr>
            <p:spPr>
              <a:xfrm>
                <a:off x="2623566" y="5123069"/>
                <a:ext cx="8615934" cy="861774"/>
              </a:xfrm>
              <a:prstGeom prst="rect">
                <a:avLst/>
              </a:prstGeom>
              <a:blipFill>
                <a:blip r:embed="rId10"/>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FBB38DB-7162-45C9-B447-11379D6A4B46}"/>
                  </a:ext>
                </a:extLst>
              </p:cNvPr>
              <p:cNvSpPr txBox="1"/>
              <p:nvPr/>
            </p:nvSpPr>
            <p:spPr>
              <a:xfrm>
                <a:off x="2609432" y="5996226"/>
                <a:ext cx="5772568" cy="861774"/>
              </a:xfrm>
              <a:prstGeom prst="rect">
                <a:avLst/>
              </a:prstGeom>
              <a:noFill/>
              <a:ln w="38100">
                <a:noFill/>
              </a:ln>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lang="en-US" sz="5000" i="1">
                              <a:solidFill>
                                <a:srgbClr val="7030A0"/>
                              </a:solidFill>
                              <a:latin typeface="Cambria Math" panose="02040503050406030204" pitchFamily="18" charset="0"/>
                            </a:rPr>
                          </m:ctrlPr>
                        </m:sSubPr>
                        <m:e>
                          <m:r>
                            <a:rPr lang="en-US" sz="5000" i="1">
                              <a:solidFill>
                                <a:srgbClr val="7030A0"/>
                              </a:solidFill>
                              <a:latin typeface="Cambria Math" panose="02040503050406030204" pitchFamily="18" charset="0"/>
                            </a:rPr>
                            <m:t>𝛽</m:t>
                          </m:r>
                        </m:e>
                        <m:sub>
                          <m:r>
                            <a:rPr lang="en-US" sz="5000" i="1">
                              <a:solidFill>
                                <a:srgbClr val="7030A0"/>
                              </a:solidFill>
                              <a:latin typeface="Cambria Math" panose="02040503050406030204" pitchFamily="18" charset="0"/>
                            </a:rPr>
                            <m:t>𝑣</m:t>
                          </m:r>
                        </m:sub>
                      </m:sSub>
                      <m:r>
                        <a:rPr lang="en-US" sz="5000" i="1">
                          <a:latin typeface="Cambria Math" panose="02040503050406030204" pitchFamily="18" charset="0"/>
                        </a:rPr>
                        <m:t>+</m:t>
                      </m:r>
                      <m:sSub>
                        <m:sSubPr>
                          <m:ctrlPr>
                            <a:rPr lang="en-US" sz="5000" i="1">
                              <a:solidFill>
                                <a:srgbClr val="CC9B00"/>
                              </a:solidFill>
                              <a:latin typeface="Cambria Math" panose="02040503050406030204" pitchFamily="18" charset="0"/>
                            </a:rPr>
                          </m:ctrlPr>
                        </m:sSubPr>
                        <m:e>
                          <m:r>
                            <a:rPr lang="en-US" sz="5000" i="1">
                              <a:solidFill>
                                <a:srgbClr val="CC9B00"/>
                              </a:solidFill>
                              <a:latin typeface="Cambria Math" panose="02040503050406030204" pitchFamily="18" charset="0"/>
                            </a:rPr>
                            <m:t>𝛽</m:t>
                          </m:r>
                        </m:e>
                        <m:sub>
                          <m:r>
                            <a:rPr lang="en-US" sz="5000" i="1">
                              <a:solidFill>
                                <a:srgbClr val="CC9B00"/>
                              </a:solidFill>
                              <a:latin typeface="Cambria Math" panose="02040503050406030204" pitchFamily="18" charset="0"/>
                            </a:rPr>
                            <m:t>𝑢</m:t>
                          </m:r>
                        </m:sub>
                      </m:sSub>
                      <m:r>
                        <a:rPr lang="en-US" sz="5000" b="0" i="1" smtClean="0">
                          <a:solidFill>
                            <a:schemeClr val="tx1"/>
                          </a:solidFill>
                          <a:latin typeface="Cambria Math" panose="02040503050406030204" pitchFamily="18" charset="0"/>
                        </a:rPr>
                        <m:t>&lt;</m:t>
                      </m:r>
                      <m:r>
                        <a:rPr lang="en-US" sz="5000" i="1">
                          <a:latin typeface="Cambria Math" panose="02040503050406030204" pitchFamily="18" charset="0"/>
                        </a:rPr>
                        <m:t>1+</m:t>
                      </m:r>
                      <m:sSub>
                        <m:sSubPr>
                          <m:ctrlPr>
                            <a:rPr lang="en-US" sz="5000" i="1">
                              <a:solidFill>
                                <a:srgbClr val="7030A0"/>
                              </a:solidFill>
                              <a:latin typeface="Cambria Math" panose="02040503050406030204" pitchFamily="18" charset="0"/>
                            </a:rPr>
                          </m:ctrlPr>
                        </m:sSubPr>
                        <m:e>
                          <m:r>
                            <a:rPr lang="en-US" sz="5000" i="1">
                              <a:solidFill>
                                <a:srgbClr val="7030A0"/>
                              </a:solidFill>
                              <a:latin typeface="Cambria Math" panose="02040503050406030204" pitchFamily="18" charset="0"/>
                            </a:rPr>
                            <m:t>𝛽</m:t>
                          </m:r>
                        </m:e>
                        <m:sub>
                          <m:r>
                            <a:rPr lang="en-US" sz="5000" i="1">
                              <a:solidFill>
                                <a:srgbClr val="7030A0"/>
                              </a:solidFill>
                              <a:latin typeface="Cambria Math" panose="02040503050406030204" pitchFamily="18" charset="0"/>
                            </a:rPr>
                            <m:t>𝑣</m:t>
                          </m:r>
                        </m:sub>
                      </m:sSub>
                      <m:sSub>
                        <m:sSubPr>
                          <m:ctrlPr>
                            <a:rPr lang="en-US" sz="5000" i="1">
                              <a:solidFill>
                                <a:srgbClr val="CC9B00"/>
                              </a:solidFill>
                              <a:latin typeface="Cambria Math" panose="02040503050406030204" pitchFamily="18" charset="0"/>
                            </a:rPr>
                          </m:ctrlPr>
                        </m:sSubPr>
                        <m:e>
                          <m:r>
                            <a:rPr lang="en-US" sz="5000" i="1">
                              <a:solidFill>
                                <a:srgbClr val="CC9B00"/>
                              </a:solidFill>
                              <a:latin typeface="Cambria Math" panose="02040503050406030204" pitchFamily="18" charset="0"/>
                            </a:rPr>
                            <m:t>𝛽</m:t>
                          </m:r>
                        </m:e>
                        <m:sub>
                          <m:r>
                            <a:rPr lang="en-US" sz="5000" i="1">
                              <a:solidFill>
                                <a:srgbClr val="CC9B00"/>
                              </a:solidFill>
                              <a:latin typeface="Cambria Math" panose="02040503050406030204" pitchFamily="18" charset="0"/>
                            </a:rPr>
                            <m:t>𝑢</m:t>
                          </m:r>
                        </m:sub>
                      </m:sSub>
                    </m:oMath>
                  </m:oMathPara>
                </a14:m>
                <a:endParaRPr lang="en-CA" sz="5000" dirty="0"/>
              </a:p>
            </p:txBody>
          </p:sp>
        </mc:Choice>
        <mc:Fallback xmlns="">
          <p:sp>
            <p:nvSpPr>
              <p:cNvPr id="23" name="TextBox 22">
                <a:extLst>
                  <a:ext uri="{FF2B5EF4-FFF2-40B4-BE49-F238E27FC236}">
                    <a16:creationId xmlns:a16="http://schemas.microsoft.com/office/drawing/2014/main" id="{EFBB38DB-7162-45C9-B447-11379D6A4B46}"/>
                  </a:ext>
                </a:extLst>
              </p:cNvPr>
              <p:cNvSpPr txBox="1">
                <a:spLocks noRot="1" noChangeAspect="1" noMove="1" noResize="1" noEditPoints="1" noAdjustHandles="1" noChangeArrowheads="1" noChangeShapeType="1" noTextEdit="1"/>
              </p:cNvSpPr>
              <p:nvPr/>
            </p:nvSpPr>
            <p:spPr>
              <a:xfrm>
                <a:off x="2609432" y="5996226"/>
                <a:ext cx="5772568" cy="861774"/>
              </a:xfrm>
              <a:prstGeom prst="rect">
                <a:avLst/>
              </a:prstGeom>
              <a:blipFill>
                <a:blip r:embed="rId11"/>
                <a:stretch>
                  <a:fillRect/>
                </a:stretch>
              </a:blipFill>
              <a:ln w="38100">
                <a:noFill/>
              </a:ln>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2">
            <p14:nvContentPartPr>
              <p14:cNvPr id="6" name="Ink 5">
                <a:extLst>
                  <a:ext uri="{FF2B5EF4-FFF2-40B4-BE49-F238E27FC236}">
                    <a16:creationId xmlns:a16="http://schemas.microsoft.com/office/drawing/2014/main" id="{7007F2F2-B1B8-470B-AEA3-4D8E1388BCCE}"/>
                  </a:ext>
                </a:extLst>
              </p14:cNvPr>
              <p14:cNvContentPartPr/>
              <p14:nvPr>
                <p:extLst>
                  <p:ext uri="{42D2F446-02D8-4167-A562-619A0277C38B}">
                    <p15:isNarration xmlns:p15="http://schemas.microsoft.com/office/powerpoint/2012/main" val="1"/>
                  </p:ext>
                </p:extLst>
              </p14:nvPr>
            </p14:nvContentPartPr>
            <p14:xfrm>
              <a:off x="454680" y="4102200"/>
              <a:ext cx="10291320" cy="1841760"/>
            </p14:xfrm>
          </p:contentPart>
        </mc:Choice>
        <mc:Fallback xmlns="">
          <p:pic>
            <p:nvPicPr>
              <p:cNvPr id="6" name="Ink 5">
                <a:extLst>
                  <a:ext uri="{FF2B5EF4-FFF2-40B4-BE49-F238E27FC236}">
                    <a16:creationId xmlns:a16="http://schemas.microsoft.com/office/drawing/2014/main" id="{7007F2F2-B1B8-470B-AEA3-4D8E1388BCCE}"/>
                  </a:ext>
                </a:extLst>
              </p:cNvPr>
              <p:cNvPicPr>
                <a:picLocks noGrp="1" noRot="1" noChangeAspect="1" noMove="1" noResize="1" noEditPoints="1" noAdjustHandles="1" noChangeArrowheads="1" noChangeShapeType="1"/>
              </p:cNvPicPr>
              <p:nvPr/>
            </p:nvPicPr>
            <p:blipFill>
              <a:blip r:embed="rId13"/>
              <a:stretch>
                <a:fillRect/>
              </a:stretch>
            </p:blipFill>
            <p:spPr>
              <a:xfrm>
                <a:off x="445320" y="4092840"/>
                <a:ext cx="10310040" cy="1860480"/>
              </a:xfrm>
              <a:prstGeom prst="rect">
                <a:avLst/>
              </a:prstGeom>
            </p:spPr>
          </p:pic>
        </mc:Fallback>
      </mc:AlternateContent>
    </p:spTree>
    <p:custDataLst>
      <p:tags r:id="rId1"/>
    </p:custDataLst>
    <p:extLst>
      <p:ext uri="{BB962C8B-B14F-4D97-AF65-F5344CB8AC3E}">
        <p14:creationId xmlns:p14="http://schemas.microsoft.com/office/powerpoint/2010/main" val="1762348830"/>
      </p:ext>
    </p:extLst>
  </p:cSld>
  <p:clrMapOvr>
    <a:masterClrMapping/>
  </p:clrMapOvr>
  <mc:AlternateContent xmlns:mc="http://schemas.openxmlformats.org/markup-compatibility/2006" xmlns:p14="http://schemas.microsoft.com/office/powerpoint/2010/main">
    <mc:Choice Requires="p14">
      <p:transition spd="slow" p14:dur="2000" advTm="135844"/>
    </mc:Choice>
    <mc:Fallback xmlns="">
      <p:transition spd="slow" advTm="1358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md type="call" cmd="playFrom(0.0)">
                                      <p:cBhvr>
                                        <p:cTn id="7" dur="1" fill="hold"/>
                                        <p:tgtEl>
                                          <p:spTgt spid="6"/>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P spid="19" grpId="0"/>
      <p:bldP spid="8" grpId="0"/>
      <p:bldP spid="2" grpId="0" animBg="1"/>
      <p:bldP spid="11" grpId="0"/>
      <p:bldP spid="15" grpId="0"/>
      <p:bldP spid="22"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607DA01-95D1-4970-B46B-58F1E16F6803}"/>
                  </a:ext>
                </a:extLst>
              </p:cNvPr>
              <p:cNvSpPr txBox="1"/>
              <p:nvPr/>
            </p:nvSpPr>
            <p:spPr>
              <a:xfrm>
                <a:off x="5820156" y="292751"/>
                <a:ext cx="5438394" cy="1563505"/>
              </a:xfrm>
              <a:prstGeom prst="rect">
                <a:avLst/>
              </a:prstGeom>
              <a:noFill/>
              <a:ln w="38100">
                <a:noFill/>
              </a:ln>
            </p:spPr>
            <p:txBody>
              <a:bodyPr wrap="square" rtlCol="0">
                <a:spAutoFit/>
              </a:bodyPr>
              <a:lstStyle/>
              <a:p>
                <a:pPr algn="ctr"/>
                <a14:m>
                  <m:oMath xmlns:m="http://schemas.openxmlformats.org/officeDocument/2006/math">
                    <m:r>
                      <a:rPr lang="en-US" sz="6000" i="1">
                        <a:latin typeface="Cambria Math" panose="02040503050406030204" pitchFamily="18" charset="0"/>
                      </a:rPr>
                      <m:t>0&lt;</m:t>
                    </m:r>
                    <m:f>
                      <m:fPr>
                        <m:ctrlPr>
                          <a:rPr lang="en-US" sz="6000" i="1">
                            <a:latin typeface="Cambria Math" panose="02040503050406030204" pitchFamily="18" charset="0"/>
                          </a:rPr>
                        </m:ctrlPr>
                      </m:fPr>
                      <m:num>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r>
                          <a:rPr lang="en-US" sz="6000" i="1">
                            <a:latin typeface="Cambria Math" panose="02040503050406030204" pitchFamily="18" charset="0"/>
                          </a:rPr>
                          <m:t>+</m:t>
                        </m:r>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num>
                      <m:den>
                        <m:r>
                          <m:rPr>
                            <m:brk m:alnAt="7"/>
                          </m:rPr>
                          <a:rPr lang="en-US" sz="6000" i="1">
                            <a:latin typeface="Cambria Math" panose="02040503050406030204" pitchFamily="18" charset="0"/>
                          </a:rPr>
                          <m:t>1</m:t>
                        </m:r>
                        <m:r>
                          <a:rPr lang="en-US" sz="6000" i="1">
                            <a:latin typeface="Cambria Math" panose="02040503050406030204" pitchFamily="18" charset="0"/>
                          </a:rPr>
                          <m:t>+</m:t>
                        </m:r>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den>
                    </m:f>
                    <m:r>
                      <a:rPr lang="en-US" sz="6000" b="0" i="1" smtClean="0">
                        <a:solidFill>
                          <a:schemeClr val="tx1"/>
                        </a:solidFill>
                        <a:latin typeface="Cambria Math" panose="02040503050406030204" pitchFamily="18" charset="0"/>
                      </a:rPr>
                      <m:t>&lt;1</m:t>
                    </m:r>
                  </m:oMath>
                </a14:m>
                <a:r>
                  <a:rPr lang="en-CA" sz="4000" dirty="0"/>
                  <a:t> </a:t>
                </a:r>
              </a:p>
            </p:txBody>
          </p:sp>
        </mc:Choice>
        <mc:Fallback xmlns="">
          <p:sp>
            <p:nvSpPr>
              <p:cNvPr id="10" name="TextBox 9">
                <a:extLst>
                  <a:ext uri="{FF2B5EF4-FFF2-40B4-BE49-F238E27FC236}">
                    <a16:creationId xmlns:a16="http://schemas.microsoft.com/office/drawing/2014/main" id="{B607DA01-95D1-4970-B46B-58F1E16F6803}"/>
                  </a:ext>
                </a:extLst>
              </p:cNvPr>
              <p:cNvSpPr txBox="1">
                <a:spLocks noRot="1" noChangeAspect="1" noMove="1" noResize="1" noEditPoints="1" noAdjustHandles="1" noChangeArrowheads="1" noChangeShapeType="1" noTextEdit="1"/>
              </p:cNvSpPr>
              <p:nvPr/>
            </p:nvSpPr>
            <p:spPr>
              <a:xfrm>
                <a:off x="5820156" y="292751"/>
                <a:ext cx="5438394" cy="1563505"/>
              </a:xfrm>
              <a:prstGeom prst="rect">
                <a:avLst/>
              </a:prstGeom>
              <a:blipFill>
                <a:blip r:embed="rId4"/>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1242CBC-D9B7-417C-90F4-5DFA9B9BCC85}"/>
                  </a:ext>
                </a:extLst>
              </p:cNvPr>
              <p:cNvSpPr txBox="1"/>
              <p:nvPr/>
            </p:nvSpPr>
            <p:spPr>
              <a:xfrm>
                <a:off x="505206" y="19050"/>
                <a:ext cx="3971544" cy="1015663"/>
              </a:xfrm>
              <a:prstGeom prst="rect">
                <a:avLst/>
              </a:prstGeom>
              <a:noFill/>
              <a:ln w="38100">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0</m:t>
                      </m:r>
                      <m:r>
                        <a:rPr lang="en-US" sz="6000" i="1">
                          <a:latin typeface="Cambria Math" panose="02040503050406030204" pitchFamily="18" charset="0"/>
                        </a:rPr>
                        <m:t>&lt;</m:t>
                      </m:r>
                      <m:sSub>
                        <m:sSubPr>
                          <m:ctrlPr>
                            <a:rPr lang="en-US" sz="6000" i="1" smtClean="0">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r>
                        <a:rPr lang="en-US" sz="6000" b="0" i="1" smtClean="0">
                          <a:latin typeface="Cambria Math" panose="02040503050406030204" pitchFamily="18" charset="0"/>
                        </a:rPr>
                        <m:t>&lt;1</m:t>
                      </m:r>
                    </m:oMath>
                  </m:oMathPara>
                </a14:m>
                <a:endParaRPr lang="en-CA" sz="4000" dirty="0"/>
              </a:p>
            </p:txBody>
          </p:sp>
        </mc:Choice>
        <mc:Fallback xmlns="">
          <p:sp>
            <p:nvSpPr>
              <p:cNvPr id="18" name="TextBox 17">
                <a:extLst>
                  <a:ext uri="{FF2B5EF4-FFF2-40B4-BE49-F238E27FC236}">
                    <a16:creationId xmlns:a16="http://schemas.microsoft.com/office/drawing/2014/main" id="{01242CBC-D9B7-417C-90F4-5DFA9B9BCC85}"/>
                  </a:ext>
                </a:extLst>
              </p:cNvPr>
              <p:cNvSpPr txBox="1">
                <a:spLocks noRot="1" noChangeAspect="1" noMove="1" noResize="1" noEditPoints="1" noAdjustHandles="1" noChangeArrowheads="1" noChangeShapeType="1" noTextEdit="1"/>
              </p:cNvSpPr>
              <p:nvPr/>
            </p:nvSpPr>
            <p:spPr>
              <a:xfrm>
                <a:off x="505206" y="19050"/>
                <a:ext cx="3971544" cy="1015663"/>
              </a:xfrm>
              <a:prstGeom prst="rect">
                <a:avLst/>
              </a:prstGeom>
              <a:blipFill>
                <a:blip r:embed="rId5"/>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FC212BB-1A0B-4FFD-B4E1-87EA816AF070}"/>
                  </a:ext>
                </a:extLst>
              </p:cNvPr>
              <p:cNvSpPr txBox="1"/>
              <p:nvPr/>
            </p:nvSpPr>
            <p:spPr>
              <a:xfrm>
                <a:off x="571500" y="1104900"/>
                <a:ext cx="3905250" cy="1015663"/>
              </a:xfrm>
              <a:prstGeom prst="rect">
                <a:avLst/>
              </a:prstGeom>
              <a:noFill/>
              <a:ln w="38100">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i="1">
                          <a:latin typeface="Cambria Math" panose="02040503050406030204" pitchFamily="18" charset="0"/>
                        </a:rPr>
                        <m:t>0&lt;</m:t>
                      </m:r>
                      <m:sSub>
                        <m:sSubPr>
                          <m:ctrlPr>
                            <a:rPr lang="en-US" sz="6000" i="1" smtClean="0">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r>
                        <a:rPr lang="en-US" sz="6000" b="0" i="1" smtClean="0">
                          <a:latin typeface="Cambria Math" panose="02040503050406030204" pitchFamily="18" charset="0"/>
                        </a:rPr>
                        <m:t>&lt;1</m:t>
                      </m:r>
                    </m:oMath>
                  </m:oMathPara>
                </a14:m>
                <a:endParaRPr lang="en-CA" sz="4000" dirty="0"/>
              </a:p>
            </p:txBody>
          </p:sp>
        </mc:Choice>
        <mc:Fallback xmlns="">
          <p:sp>
            <p:nvSpPr>
              <p:cNvPr id="19" name="TextBox 18">
                <a:extLst>
                  <a:ext uri="{FF2B5EF4-FFF2-40B4-BE49-F238E27FC236}">
                    <a16:creationId xmlns:a16="http://schemas.microsoft.com/office/drawing/2014/main" id="{0FC212BB-1A0B-4FFD-B4E1-87EA816AF070}"/>
                  </a:ext>
                </a:extLst>
              </p:cNvPr>
              <p:cNvSpPr txBox="1">
                <a:spLocks noRot="1" noChangeAspect="1" noMove="1" noResize="1" noEditPoints="1" noAdjustHandles="1" noChangeArrowheads="1" noChangeShapeType="1" noTextEdit="1"/>
              </p:cNvSpPr>
              <p:nvPr/>
            </p:nvSpPr>
            <p:spPr>
              <a:xfrm>
                <a:off x="571500" y="1104900"/>
                <a:ext cx="3905250" cy="1015663"/>
              </a:xfrm>
              <a:prstGeom prst="rect">
                <a:avLst/>
              </a:prstGeom>
              <a:blipFill>
                <a:blip r:embed="rId6"/>
                <a:stretch>
                  <a:fillRect/>
                </a:stretch>
              </a:blipFill>
              <a:ln w="38100">
                <a:noFill/>
              </a:ln>
            </p:spPr>
            <p:txBody>
              <a:bodyPr/>
              <a:lstStyle/>
              <a:p>
                <a:r>
                  <a:rPr lang="en-CA">
                    <a:noFill/>
                  </a:rPr>
                  <a:t> </a:t>
                </a:r>
              </a:p>
            </p:txBody>
          </p:sp>
        </mc:Fallback>
      </mc:AlternateContent>
      <p:sp>
        <p:nvSpPr>
          <p:cNvPr id="2" name="Right Brace 1">
            <a:extLst>
              <a:ext uri="{FF2B5EF4-FFF2-40B4-BE49-F238E27FC236}">
                <a16:creationId xmlns:a16="http://schemas.microsoft.com/office/drawing/2014/main" id="{13328098-EFE6-45BC-983F-0175CB9E7B7C}"/>
              </a:ext>
            </a:extLst>
          </p:cNvPr>
          <p:cNvSpPr/>
          <p:nvPr/>
        </p:nvSpPr>
        <p:spPr>
          <a:xfrm>
            <a:off x="4857750" y="57150"/>
            <a:ext cx="723900" cy="1981200"/>
          </a:xfrm>
          <a:prstGeom prst="righ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4" name="Straight Connector 3">
            <a:extLst>
              <a:ext uri="{FF2B5EF4-FFF2-40B4-BE49-F238E27FC236}">
                <a16:creationId xmlns:a16="http://schemas.microsoft.com/office/drawing/2014/main" id="{EFC37EA8-BB0C-489C-ABA7-D70CA177A853}"/>
              </a:ext>
            </a:extLst>
          </p:cNvPr>
          <p:cNvCxnSpPr>
            <a:cxnSpLocks/>
          </p:cNvCxnSpPr>
          <p:nvPr/>
        </p:nvCxnSpPr>
        <p:spPr>
          <a:xfrm>
            <a:off x="0" y="2266950"/>
            <a:ext cx="12192000" cy="0"/>
          </a:xfrm>
          <a:prstGeom prst="line">
            <a:avLst/>
          </a:prstGeom>
          <a:ln w="57150"/>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2567B09-957E-4982-82D8-4CB3B678B13D}"/>
                  </a:ext>
                </a:extLst>
              </p:cNvPr>
              <p:cNvSpPr txBox="1"/>
              <p:nvPr/>
            </p:nvSpPr>
            <p:spPr>
              <a:xfrm>
                <a:off x="418682" y="2662476"/>
                <a:ext cx="6134518" cy="861774"/>
              </a:xfrm>
              <a:prstGeom prst="rect">
                <a:avLst/>
              </a:prstGeom>
              <a:noFill/>
              <a:ln w="38100">
                <a:noFill/>
              </a:ln>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lang="en-US" sz="5000" i="1" smtClean="0">
                              <a:solidFill>
                                <a:srgbClr val="7030A0"/>
                              </a:solidFill>
                              <a:latin typeface="Cambria Math" panose="02040503050406030204" pitchFamily="18" charset="0"/>
                            </a:rPr>
                          </m:ctrlPr>
                        </m:sSubPr>
                        <m:e>
                          <m:r>
                            <a:rPr lang="en-US" sz="5000" i="1">
                              <a:solidFill>
                                <a:srgbClr val="7030A0"/>
                              </a:solidFill>
                              <a:latin typeface="Cambria Math" panose="02040503050406030204" pitchFamily="18" charset="0"/>
                            </a:rPr>
                            <m:t>𝛽</m:t>
                          </m:r>
                        </m:e>
                        <m:sub>
                          <m:r>
                            <a:rPr lang="en-US" sz="5000" i="1">
                              <a:solidFill>
                                <a:srgbClr val="7030A0"/>
                              </a:solidFill>
                              <a:latin typeface="Cambria Math" panose="02040503050406030204" pitchFamily="18" charset="0"/>
                            </a:rPr>
                            <m:t>𝑣</m:t>
                          </m:r>
                        </m:sub>
                      </m:sSub>
                      <m:r>
                        <a:rPr lang="en-US" sz="5000" i="1">
                          <a:latin typeface="Cambria Math" panose="02040503050406030204" pitchFamily="18" charset="0"/>
                        </a:rPr>
                        <m:t>+</m:t>
                      </m:r>
                      <m:sSub>
                        <m:sSubPr>
                          <m:ctrlPr>
                            <a:rPr lang="en-US" sz="5000" i="1">
                              <a:solidFill>
                                <a:srgbClr val="CC9B00"/>
                              </a:solidFill>
                              <a:latin typeface="Cambria Math" panose="02040503050406030204" pitchFamily="18" charset="0"/>
                            </a:rPr>
                          </m:ctrlPr>
                        </m:sSubPr>
                        <m:e>
                          <m:r>
                            <a:rPr lang="en-US" sz="5000" i="1">
                              <a:solidFill>
                                <a:srgbClr val="CC9B00"/>
                              </a:solidFill>
                              <a:latin typeface="Cambria Math" panose="02040503050406030204" pitchFamily="18" charset="0"/>
                            </a:rPr>
                            <m:t>𝛽</m:t>
                          </m:r>
                        </m:e>
                        <m:sub>
                          <m:r>
                            <a:rPr lang="en-US" sz="5000" i="1">
                              <a:solidFill>
                                <a:srgbClr val="CC9B00"/>
                              </a:solidFill>
                              <a:latin typeface="Cambria Math" panose="02040503050406030204" pitchFamily="18" charset="0"/>
                            </a:rPr>
                            <m:t>𝑢</m:t>
                          </m:r>
                        </m:sub>
                      </m:sSub>
                      <m:r>
                        <a:rPr lang="en-US" sz="5000" b="0" i="1" smtClean="0">
                          <a:solidFill>
                            <a:schemeClr val="tx1"/>
                          </a:solidFill>
                          <a:latin typeface="Cambria Math" panose="02040503050406030204" pitchFamily="18" charset="0"/>
                        </a:rPr>
                        <m:t>&lt;</m:t>
                      </m:r>
                      <m:d>
                        <m:dPr>
                          <m:ctrlPr>
                            <a:rPr lang="en-US" sz="5000" b="0" i="1" smtClean="0">
                              <a:solidFill>
                                <a:schemeClr val="tx1"/>
                              </a:solidFill>
                              <a:latin typeface="Cambria Math" panose="02040503050406030204" pitchFamily="18" charset="0"/>
                            </a:rPr>
                          </m:ctrlPr>
                        </m:dPr>
                        <m:e>
                          <m:r>
                            <a:rPr lang="en-US" sz="5000" i="1">
                              <a:latin typeface="Cambria Math" panose="02040503050406030204" pitchFamily="18" charset="0"/>
                            </a:rPr>
                            <m:t>1+</m:t>
                          </m:r>
                          <m:sSub>
                            <m:sSubPr>
                              <m:ctrlPr>
                                <a:rPr lang="en-US" sz="5000" i="1">
                                  <a:solidFill>
                                    <a:srgbClr val="7030A0"/>
                                  </a:solidFill>
                                  <a:latin typeface="Cambria Math" panose="02040503050406030204" pitchFamily="18" charset="0"/>
                                </a:rPr>
                              </m:ctrlPr>
                            </m:sSubPr>
                            <m:e>
                              <m:r>
                                <a:rPr lang="en-US" sz="5000" i="1">
                                  <a:solidFill>
                                    <a:srgbClr val="7030A0"/>
                                  </a:solidFill>
                                  <a:latin typeface="Cambria Math" panose="02040503050406030204" pitchFamily="18" charset="0"/>
                                </a:rPr>
                                <m:t>𝛽</m:t>
                              </m:r>
                            </m:e>
                            <m:sub>
                              <m:r>
                                <a:rPr lang="en-US" sz="5000" i="1">
                                  <a:solidFill>
                                    <a:srgbClr val="7030A0"/>
                                  </a:solidFill>
                                  <a:latin typeface="Cambria Math" panose="02040503050406030204" pitchFamily="18" charset="0"/>
                                </a:rPr>
                                <m:t>𝑣</m:t>
                              </m:r>
                            </m:sub>
                          </m:sSub>
                          <m:sSub>
                            <m:sSubPr>
                              <m:ctrlPr>
                                <a:rPr lang="en-US" sz="5000" i="1">
                                  <a:solidFill>
                                    <a:srgbClr val="CC9B00"/>
                                  </a:solidFill>
                                  <a:latin typeface="Cambria Math" panose="02040503050406030204" pitchFamily="18" charset="0"/>
                                </a:rPr>
                              </m:ctrlPr>
                            </m:sSubPr>
                            <m:e>
                              <m:r>
                                <a:rPr lang="en-US" sz="5000" i="1">
                                  <a:solidFill>
                                    <a:srgbClr val="CC9B00"/>
                                  </a:solidFill>
                                  <a:latin typeface="Cambria Math" panose="02040503050406030204" pitchFamily="18" charset="0"/>
                                </a:rPr>
                                <m:t>𝛽</m:t>
                              </m:r>
                            </m:e>
                            <m:sub>
                              <m:r>
                                <a:rPr lang="en-US" sz="5000" i="1">
                                  <a:solidFill>
                                    <a:srgbClr val="CC9B00"/>
                                  </a:solidFill>
                                  <a:latin typeface="Cambria Math" panose="02040503050406030204" pitchFamily="18" charset="0"/>
                                </a:rPr>
                                <m:t>𝑢</m:t>
                              </m:r>
                            </m:sub>
                          </m:sSub>
                        </m:e>
                      </m:d>
                    </m:oMath>
                  </m:oMathPara>
                </a14:m>
                <a:endParaRPr lang="en-CA" sz="5000" dirty="0"/>
              </a:p>
            </p:txBody>
          </p:sp>
        </mc:Choice>
        <mc:Fallback xmlns="">
          <p:sp>
            <p:nvSpPr>
              <p:cNvPr id="16" name="TextBox 15">
                <a:extLst>
                  <a:ext uri="{FF2B5EF4-FFF2-40B4-BE49-F238E27FC236}">
                    <a16:creationId xmlns:a16="http://schemas.microsoft.com/office/drawing/2014/main" id="{72567B09-957E-4982-82D8-4CB3B678B13D}"/>
                  </a:ext>
                </a:extLst>
              </p:cNvPr>
              <p:cNvSpPr txBox="1">
                <a:spLocks noRot="1" noChangeAspect="1" noMove="1" noResize="1" noEditPoints="1" noAdjustHandles="1" noChangeArrowheads="1" noChangeShapeType="1" noTextEdit="1"/>
              </p:cNvSpPr>
              <p:nvPr/>
            </p:nvSpPr>
            <p:spPr>
              <a:xfrm>
                <a:off x="418682" y="2662476"/>
                <a:ext cx="6134518" cy="861774"/>
              </a:xfrm>
              <a:prstGeom prst="rect">
                <a:avLst/>
              </a:prstGeom>
              <a:blipFill>
                <a:blip r:embed="rId7"/>
                <a:stretch>
                  <a:fillRect/>
                </a:stretch>
              </a:blipFill>
              <a:ln w="38100">
                <a:noFill/>
              </a:ln>
            </p:spPr>
            <p:txBody>
              <a:bodyPr/>
              <a:lstStyle/>
              <a:p>
                <a:r>
                  <a:rPr lang="en-CA">
                    <a:noFill/>
                  </a:rPr>
                  <a:t> </a:t>
                </a:r>
              </a:p>
            </p:txBody>
          </p:sp>
        </mc:Fallback>
      </mc:AlternateContent>
      <p:grpSp>
        <p:nvGrpSpPr>
          <p:cNvPr id="3" name="Group 2">
            <a:extLst>
              <a:ext uri="{FF2B5EF4-FFF2-40B4-BE49-F238E27FC236}">
                <a16:creationId xmlns:a16="http://schemas.microsoft.com/office/drawing/2014/main" id="{FAE5C439-6C44-4A58-A8B4-9F4C0417C7A1}"/>
              </a:ext>
            </a:extLst>
          </p:cNvPr>
          <p:cNvGrpSpPr/>
          <p:nvPr/>
        </p:nvGrpSpPr>
        <p:grpSpPr>
          <a:xfrm>
            <a:off x="5524500" y="2693051"/>
            <a:ext cx="6496050" cy="1938992"/>
            <a:chOff x="5524500" y="2693051"/>
            <a:chExt cx="6496050" cy="1938992"/>
          </a:xfrm>
        </p:grpSpPr>
        <p:sp>
          <p:nvSpPr>
            <p:cNvPr id="17" name="TextBox 16">
              <a:extLst>
                <a:ext uri="{FF2B5EF4-FFF2-40B4-BE49-F238E27FC236}">
                  <a16:creationId xmlns:a16="http://schemas.microsoft.com/office/drawing/2014/main" id="{21872A94-842E-4899-9C62-C9FA528705F3}"/>
                </a:ext>
              </a:extLst>
            </p:cNvPr>
            <p:cNvSpPr txBox="1"/>
            <p:nvPr/>
          </p:nvSpPr>
          <p:spPr>
            <a:xfrm>
              <a:off x="6582156" y="2693051"/>
              <a:ext cx="5438394" cy="1938992"/>
            </a:xfrm>
            <a:prstGeom prst="rect">
              <a:avLst/>
            </a:prstGeom>
            <a:noFill/>
            <a:ln w="38100">
              <a:solidFill>
                <a:schemeClr val="tx1"/>
              </a:solidFill>
            </a:ln>
          </p:spPr>
          <p:txBody>
            <a:bodyPr wrap="square" rtlCol="0">
              <a:spAutoFit/>
            </a:bodyPr>
            <a:lstStyle/>
            <a:p>
              <a:pPr algn="ctr"/>
              <a:r>
                <a:rPr lang="en-US" sz="4000" dirty="0"/>
                <a:t>Positive, so we can divide on both sides without changing inequality.</a:t>
              </a:r>
              <a:endParaRPr lang="en-CA" sz="4000" dirty="0"/>
            </a:p>
          </p:txBody>
        </p:sp>
        <p:cxnSp>
          <p:nvCxnSpPr>
            <p:cNvPr id="5" name="Straight Arrow Connector 4">
              <a:extLst>
                <a:ext uri="{FF2B5EF4-FFF2-40B4-BE49-F238E27FC236}">
                  <a16:creationId xmlns:a16="http://schemas.microsoft.com/office/drawing/2014/main" id="{64691B25-4AB5-45F5-BFC8-BA084797C3A1}"/>
                </a:ext>
              </a:extLst>
            </p:cNvPr>
            <p:cNvCxnSpPr/>
            <p:nvPr/>
          </p:nvCxnSpPr>
          <p:spPr>
            <a:xfrm flipH="1" flipV="1">
              <a:off x="5524500" y="3638550"/>
              <a:ext cx="1066800" cy="4191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9973AA5-868D-4763-B366-3AC6BEA6AA45}"/>
                  </a:ext>
                </a:extLst>
              </p:cNvPr>
              <p:cNvSpPr txBox="1"/>
              <p:nvPr/>
            </p:nvSpPr>
            <p:spPr>
              <a:xfrm>
                <a:off x="151982" y="4300776"/>
                <a:ext cx="4400968" cy="1810817"/>
              </a:xfrm>
              <a:prstGeom prst="rect">
                <a:avLst/>
              </a:prstGeom>
              <a:noFill/>
              <a:ln w="38100">
                <a:noFill/>
              </a:ln>
            </p:spPr>
            <p:txBody>
              <a:bodyPr wrap="square" rtlCol="0">
                <a:spAutoFit/>
              </a:bodyPr>
              <a:lstStyle/>
              <a:p>
                <a:pPr algn="ctr"/>
                <a14:m>
                  <m:oMathPara xmlns:m="http://schemas.openxmlformats.org/officeDocument/2006/math">
                    <m:oMathParaPr>
                      <m:jc m:val="left"/>
                    </m:oMathParaPr>
                    <m:oMath xmlns:m="http://schemas.openxmlformats.org/officeDocument/2006/math">
                      <m:f>
                        <m:fPr>
                          <m:ctrlPr>
                            <a:rPr lang="en-US" sz="5400" i="1">
                              <a:latin typeface="Cambria Math" panose="02040503050406030204" pitchFamily="18" charset="0"/>
                            </a:rPr>
                          </m:ctrlPr>
                        </m:fPr>
                        <m:num>
                          <m:sSub>
                            <m:sSubPr>
                              <m:ctrlPr>
                                <a:rPr lang="en-US" sz="5400" i="1">
                                  <a:solidFill>
                                    <a:srgbClr val="CC9B00"/>
                                  </a:solidFill>
                                  <a:latin typeface="Cambria Math" panose="02040503050406030204" pitchFamily="18" charset="0"/>
                                </a:rPr>
                              </m:ctrlPr>
                            </m:sSubPr>
                            <m:e>
                              <m:r>
                                <a:rPr lang="en-US" sz="5400" i="1">
                                  <a:solidFill>
                                    <a:srgbClr val="CC9B00"/>
                                  </a:solidFill>
                                  <a:latin typeface="Cambria Math" panose="02040503050406030204" pitchFamily="18" charset="0"/>
                                </a:rPr>
                                <m:t>𝛽</m:t>
                              </m:r>
                            </m:e>
                            <m:sub>
                              <m:r>
                                <a:rPr lang="en-US" sz="5400" i="1">
                                  <a:solidFill>
                                    <a:srgbClr val="CC9B00"/>
                                  </a:solidFill>
                                  <a:latin typeface="Cambria Math" panose="02040503050406030204" pitchFamily="18" charset="0"/>
                                </a:rPr>
                                <m:t>𝑢</m:t>
                              </m:r>
                            </m:sub>
                          </m:sSub>
                          <m:r>
                            <a:rPr lang="en-US" sz="5400" i="1">
                              <a:latin typeface="Cambria Math" panose="02040503050406030204" pitchFamily="18" charset="0"/>
                            </a:rPr>
                            <m:t>+</m:t>
                          </m:r>
                          <m:sSub>
                            <m:sSubPr>
                              <m:ctrlPr>
                                <a:rPr lang="en-US" sz="5400" i="1">
                                  <a:solidFill>
                                    <a:srgbClr val="7030A0"/>
                                  </a:solidFill>
                                  <a:latin typeface="Cambria Math" panose="02040503050406030204" pitchFamily="18" charset="0"/>
                                </a:rPr>
                              </m:ctrlPr>
                            </m:sSubPr>
                            <m:e>
                              <m:r>
                                <a:rPr lang="en-US" sz="5400" i="1">
                                  <a:solidFill>
                                    <a:srgbClr val="7030A0"/>
                                  </a:solidFill>
                                  <a:latin typeface="Cambria Math" panose="02040503050406030204" pitchFamily="18" charset="0"/>
                                </a:rPr>
                                <m:t>𝛽</m:t>
                              </m:r>
                            </m:e>
                            <m:sub>
                              <m:r>
                                <a:rPr lang="en-US" sz="5400" i="1">
                                  <a:solidFill>
                                    <a:srgbClr val="7030A0"/>
                                  </a:solidFill>
                                  <a:latin typeface="Cambria Math" panose="02040503050406030204" pitchFamily="18" charset="0"/>
                                </a:rPr>
                                <m:t>𝑣</m:t>
                              </m:r>
                            </m:sub>
                          </m:sSub>
                        </m:num>
                        <m:den>
                          <m:r>
                            <m:rPr>
                              <m:brk m:alnAt="7"/>
                            </m:rPr>
                            <a:rPr lang="en-US" sz="5400" i="1">
                              <a:latin typeface="Cambria Math" panose="02040503050406030204" pitchFamily="18" charset="0"/>
                            </a:rPr>
                            <m:t>1</m:t>
                          </m:r>
                          <m:r>
                            <a:rPr lang="en-US" sz="5400" i="1">
                              <a:latin typeface="Cambria Math" panose="02040503050406030204" pitchFamily="18" charset="0"/>
                            </a:rPr>
                            <m:t>+</m:t>
                          </m:r>
                          <m:sSub>
                            <m:sSubPr>
                              <m:ctrlPr>
                                <a:rPr lang="en-US" sz="5400" i="1">
                                  <a:solidFill>
                                    <a:srgbClr val="CC9B00"/>
                                  </a:solidFill>
                                  <a:latin typeface="Cambria Math" panose="02040503050406030204" pitchFamily="18" charset="0"/>
                                </a:rPr>
                              </m:ctrlPr>
                            </m:sSubPr>
                            <m:e>
                              <m:r>
                                <a:rPr lang="en-US" sz="5400" i="1">
                                  <a:solidFill>
                                    <a:srgbClr val="CC9B00"/>
                                  </a:solidFill>
                                  <a:latin typeface="Cambria Math" panose="02040503050406030204" pitchFamily="18" charset="0"/>
                                </a:rPr>
                                <m:t>𝛽</m:t>
                              </m:r>
                            </m:e>
                            <m:sub>
                              <m:r>
                                <a:rPr lang="en-US" sz="5400" i="1">
                                  <a:solidFill>
                                    <a:srgbClr val="CC9B00"/>
                                  </a:solidFill>
                                  <a:latin typeface="Cambria Math" panose="02040503050406030204" pitchFamily="18" charset="0"/>
                                </a:rPr>
                                <m:t>𝑢</m:t>
                              </m:r>
                            </m:sub>
                          </m:sSub>
                          <m:sSub>
                            <m:sSubPr>
                              <m:ctrlPr>
                                <a:rPr lang="en-US" sz="5400" i="1">
                                  <a:solidFill>
                                    <a:srgbClr val="7030A0"/>
                                  </a:solidFill>
                                  <a:latin typeface="Cambria Math" panose="02040503050406030204" pitchFamily="18" charset="0"/>
                                </a:rPr>
                              </m:ctrlPr>
                            </m:sSubPr>
                            <m:e>
                              <m:r>
                                <a:rPr lang="en-US" sz="5400" i="1">
                                  <a:solidFill>
                                    <a:srgbClr val="7030A0"/>
                                  </a:solidFill>
                                  <a:latin typeface="Cambria Math" panose="02040503050406030204" pitchFamily="18" charset="0"/>
                                </a:rPr>
                                <m:t>𝛽</m:t>
                              </m:r>
                            </m:e>
                            <m:sub>
                              <m:r>
                                <a:rPr lang="en-US" sz="5400" i="1">
                                  <a:solidFill>
                                    <a:srgbClr val="7030A0"/>
                                  </a:solidFill>
                                  <a:latin typeface="Cambria Math" panose="02040503050406030204" pitchFamily="18" charset="0"/>
                                </a:rPr>
                                <m:t>𝑣</m:t>
                              </m:r>
                            </m:sub>
                          </m:sSub>
                        </m:den>
                      </m:f>
                      <m:r>
                        <a:rPr lang="en-US" sz="5000" b="0" i="1" smtClean="0">
                          <a:solidFill>
                            <a:schemeClr val="tx1"/>
                          </a:solidFill>
                          <a:latin typeface="Cambria Math" panose="02040503050406030204" pitchFamily="18" charset="0"/>
                        </a:rPr>
                        <m:t>&lt;1</m:t>
                      </m:r>
                    </m:oMath>
                  </m:oMathPara>
                </a14:m>
                <a:endParaRPr lang="en-CA" sz="5000" dirty="0"/>
              </a:p>
            </p:txBody>
          </p:sp>
        </mc:Choice>
        <mc:Fallback xmlns="">
          <p:sp>
            <p:nvSpPr>
              <p:cNvPr id="20" name="TextBox 19">
                <a:extLst>
                  <a:ext uri="{FF2B5EF4-FFF2-40B4-BE49-F238E27FC236}">
                    <a16:creationId xmlns:a16="http://schemas.microsoft.com/office/drawing/2014/main" id="{C9973AA5-868D-4763-B366-3AC6BEA6AA45}"/>
                  </a:ext>
                </a:extLst>
              </p:cNvPr>
              <p:cNvSpPr txBox="1">
                <a:spLocks noRot="1" noChangeAspect="1" noMove="1" noResize="1" noEditPoints="1" noAdjustHandles="1" noChangeArrowheads="1" noChangeShapeType="1" noTextEdit="1"/>
              </p:cNvSpPr>
              <p:nvPr/>
            </p:nvSpPr>
            <p:spPr>
              <a:xfrm>
                <a:off x="151982" y="4300776"/>
                <a:ext cx="4400968" cy="1810817"/>
              </a:xfrm>
              <a:prstGeom prst="rect">
                <a:avLst/>
              </a:prstGeom>
              <a:blipFill>
                <a:blip r:embed="rId8"/>
                <a:stretch>
                  <a:fillRect/>
                </a:stretch>
              </a:blipFill>
              <a:ln w="38100">
                <a:noFill/>
              </a:ln>
            </p:spPr>
            <p:txBody>
              <a:bodyPr/>
              <a:lstStyle/>
              <a:p>
                <a:r>
                  <a:rPr lang="en-CA">
                    <a:noFill/>
                  </a:rPr>
                  <a:t> </a:t>
                </a:r>
              </a:p>
            </p:txBody>
          </p:sp>
        </mc:Fallback>
      </mc:AlternateContent>
      <p:sp>
        <p:nvSpPr>
          <p:cNvPr id="21" name="TextBox 20">
            <a:extLst>
              <a:ext uri="{FF2B5EF4-FFF2-40B4-BE49-F238E27FC236}">
                <a16:creationId xmlns:a16="http://schemas.microsoft.com/office/drawing/2014/main" id="{303040CD-BFEE-4ACB-A20B-D25C8D10CC6A}"/>
              </a:ext>
            </a:extLst>
          </p:cNvPr>
          <p:cNvSpPr txBox="1"/>
          <p:nvPr/>
        </p:nvSpPr>
        <p:spPr>
          <a:xfrm>
            <a:off x="4324350" y="4938058"/>
            <a:ext cx="7696200" cy="1754326"/>
          </a:xfrm>
          <a:prstGeom prst="rect">
            <a:avLst/>
          </a:prstGeom>
          <a:noFill/>
          <a:ln w="38100">
            <a:solidFill>
              <a:srgbClr val="FF0000"/>
            </a:solidFill>
          </a:ln>
        </p:spPr>
        <p:txBody>
          <a:bodyPr wrap="square" rtlCol="0">
            <a:spAutoFit/>
          </a:bodyPr>
          <a:lstStyle/>
          <a:p>
            <a:pPr algn="ctr"/>
            <a:r>
              <a:rPr lang="en-US" sz="3600" u="sng" dirty="0">
                <a:solidFill>
                  <a:srgbClr val="FF0000"/>
                </a:solidFill>
              </a:rPr>
              <a:t>Conclusion</a:t>
            </a:r>
            <a:r>
              <a:rPr lang="en-US" sz="3600" dirty="0">
                <a:solidFill>
                  <a:srgbClr val="FF0000"/>
                </a:solidFill>
              </a:rPr>
              <a:t>: No matter how many times we Lorentz transform to a new frame, nothing goes faster than light.</a:t>
            </a:r>
            <a:endParaRPr lang="en-CA" sz="3600" dirty="0">
              <a:solidFill>
                <a:srgbClr val="FF0000"/>
              </a:solidFill>
            </a:endParaRPr>
          </a:p>
        </p:txBody>
      </p:sp>
      <mc:AlternateContent xmlns:mc="http://schemas.openxmlformats.org/markup-compatibility/2006" xmlns:p14="http://schemas.microsoft.com/office/powerpoint/2010/main" xmlns:iact="http://schemas.microsoft.com/office/powerpoint/2014/inkAction">
        <mc:Choice Requires="p14 iact">
          <p:contentPart p14:bwMode="auto" r:id="rId9">
            <p14:nvContentPartPr>
              <p14:cNvPr id="6" name="Ink 5">
                <a:extLst>
                  <a:ext uri="{FF2B5EF4-FFF2-40B4-BE49-F238E27FC236}">
                    <a16:creationId xmlns:a16="http://schemas.microsoft.com/office/drawing/2014/main" id="{363F0BE5-77A4-4D3A-8499-7450D87F468C}"/>
                  </a:ext>
                </a:extLst>
              </p14:cNvPr>
              <p14:cNvContentPartPr/>
              <p14:nvPr>
                <p:extLst>
                  <p:ext uri="{42D2F446-02D8-4167-A562-619A0277C38B}">
                    <p15:isNarration xmlns:p15="http://schemas.microsoft.com/office/powerpoint/2012/main" val="1"/>
                  </p:ext>
                </p:extLst>
              </p14:nvPr>
            </p14:nvContentPartPr>
            <p14:xfrm>
              <a:off x="3132720" y="5620680"/>
              <a:ext cx="1020960" cy="90720"/>
            </p14:xfrm>
          </p:contentPart>
        </mc:Choice>
        <mc:Fallback xmlns="">
          <p:pic>
            <p:nvPicPr>
              <p:cNvPr id="6" name="Ink 5">
                <a:extLst>
                  <a:ext uri="{FF2B5EF4-FFF2-40B4-BE49-F238E27FC236}">
                    <a16:creationId xmlns:a16="http://schemas.microsoft.com/office/drawing/2014/main" id="{363F0BE5-77A4-4D3A-8499-7450D87F468C}"/>
                  </a:ext>
                </a:extLst>
              </p:cNvPr>
              <p:cNvPicPr>
                <a:picLocks noGrp="1" noRot="1" noChangeAspect="1" noMove="1" noResize="1" noEditPoints="1" noAdjustHandles="1" noChangeArrowheads="1" noChangeShapeType="1"/>
              </p:cNvPicPr>
              <p:nvPr/>
            </p:nvPicPr>
            <p:blipFill>
              <a:blip r:embed="rId10"/>
              <a:stretch>
                <a:fillRect/>
              </a:stretch>
            </p:blipFill>
            <p:spPr>
              <a:xfrm>
                <a:off x="3123360" y="5611320"/>
                <a:ext cx="1039680" cy="109440"/>
              </a:xfrm>
              <a:prstGeom prst="rect">
                <a:avLst/>
              </a:prstGeom>
            </p:spPr>
          </p:pic>
        </mc:Fallback>
      </mc:AlternateContent>
    </p:spTree>
    <p:custDataLst>
      <p:tags r:id="rId1"/>
    </p:custDataLst>
    <p:extLst>
      <p:ext uri="{BB962C8B-B14F-4D97-AF65-F5344CB8AC3E}">
        <p14:creationId xmlns:p14="http://schemas.microsoft.com/office/powerpoint/2010/main" val="1079560450"/>
      </p:ext>
    </p:extLst>
  </p:cSld>
  <p:clrMapOvr>
    <a:masterClrMapping/>
  </p:clrMapOvr>
  <mc:AlternateContent xmlns:mc="http://schemas.openxmlformats.org/markup-compatibility/2006" xmlns:p14="http://schemas.microsoft.com/office/powerpoint/2010/main">
    <mc:Choice Requires="p14">
      <p:transition spd="med" p14:dur="700" advTm="50224">
        <p:fade/>
      </p:transition>
    </mc:Choice>
    <mc:Fallback xmlns="">
      <p:transition spd="med" advTm="5022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md type="call" cmd="playFrom(0.0)">
                                      <p:cBhvr>
                                        <p:cTn id="7" dur="1" fill="hold"/>
                                        <p:tgtEl>
                                          <p:spTgt spid="6"/>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cxnSp>
        <p:nvCxnSpPr>
          <p:cNvPr id="8" name="Straight Connector 7">
            <a:extLst>
              <a:ext uri="{FF2B5EF4-FFF2-40B4-BE49-F238E27FC236}">
                <a16:creationId xmlns:a16="http://schemas.microsoft.com/office/drawing/2014/main" id="{E01B166C-A065-4009-AA42-88244087FBB6}"/>
              </a:ext>
            </a:extLst>
          </p:cNvPr>
          <p:cNvCxnSpPr>
            <a:cxnSpLocks/>
          </p:cNvCxnSpPr>
          <p:nvPr/>
        </p:nvCxnSpPr>
        <p:spPr>
          <a:xfrm flipV="1">
            <a:off x="1195465" y="267935"/>
            <a:ext cx="0" cy="6000159"/>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AFF125-9446-4AB8-8E6D-05F6E4D2F130}"/>
              </a:ext>
            </a:extLst>
          </p:cNvPr>
          <p:cNvCxnSpPr>
            <a:cxnSpLocks/>
          </p:cNvCxnSpPr>
          <p:nvPr/>
        </p:nvCxnSpPr>
        <p:spPr>
          <a:xfrm flipV="1">
            <a:off x="1179670" y="219075"/>
            <a:ext cx="5268343" cy="6058402"/>
          </a:xfrm>
          <a:prstGeom prst="line">
            <a:avLst/>
          </a:prstGeom>
          <a:ln w="76200">
            <a:solidFill>
              <a:srgbClr val="FF0099"/>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27789165-8E19-48B7-8FD9-0A3E9AF548A7}"/>
              </a:ext>
            </a:extLst>
          </p:cNvPr>
          <p:cNvGrpSpPr/>
          <p:nvPr/>
        </p:nvGrpSpPr>
        <p:grpSpPr>
          <a:xfrm>
            <a:off x="9208488" y="5355673"/>
            <a:ext cx="2648474" cy="776913"/>
            <a:chOff x="9772126" y="4492568"/>
            <a:chExt cx="2648474" cy="776913"/>
          </a:xfrm>
        </p:grpSpPr>
        <p:cxnSp>
          <p:nvCxnSpPr>
            <p:cNvPr id="41" name="Straight Arrow Connector 40">
              <a:extLst>
                <a:ext uri="{FF2B5EF4-FFF2-40B4-BE49-F238E27FC236}">
                  <a16:creationId xmlns:a16="http://schemas.microsoft.com/office/drawing/2014/main" id="{98A7BAEA-247B-4E68-9975-74D46102B5CB}"/>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42" name="Subtitle 2">
                  <a:extLst>
                    <a:ext uri="{FF2B5EF4-FFF2-40B4-BE49-F238E27FC236}">
                      <a16:creationId xmlns:a16="http://schemas.microsoft.com/office/drawing/2014/main" id="{62585713-9C74-44BE-9146-041B397E7C83}"/>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42" name="Subtitle 2">
                  <a:extLst>
                    <a:ext uri="{FF2B5EF4-FFF2-40B4-BE49-F238E27FC236}">
                      <a16:creationId xmlns:a16="http://schemas.microsoft.com/office/drawing/2014/main" id="{62585713-9C74-44BE-9146-041B397E7C83}"/>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4"/>
                  <a:stretch>
                    <a:fillRect l="-922" t="-22047" b="-16535"/>
                  </a:stretch>
                </a:blipFill>
              </p:spPr>
              <p:txBody>
                <a:bodyPr/>
                <a:lstStyle/>
                <a:p>
                  <a:r>
                    <a:rPr lang="en-CA">
                      <a:noFill/>
                    </a:rPr>
                    <a:t> </a:t>
                  </a:r>
                </a:p>
              </p:txBody>
            </p:sp>
          </mc:Fallback>
        </mc:AlternateContent>
      </p:grpSp>
      <p:grpSp>
        <p:nvGrpSpPr>
          <p:cNvPr id="43" name="Group 42">
            <a:extLst>
              <a:ext uri="{FF2B5EF4-FFF2-40B4-BE49-F238E27FC236}">
                <a16:creationId xmlns:a16="http://schemas.microsoft.com/office/drawing/2014/main" id="{1CB825CB-845E-433E-9A95-3400581F1841}"/>
              </a:ext>
            </a:extLst>
          </p:cNvPr>
          <p:cNvGrpSpPr/>
          <p:nvPr/>
        </p:nvGrpSpPr>
        <p:grpSpPr>
          <a:xfrm>
            <a:off x="1829356" y="0"/>
            <a:ext cx="1771502" cy="1538589"/>
            <a:chOff x="4591050" y="861711"/>
            <a:chExt cx="1771502" cy="1538589"/>
          </a:xfrm>
        </p:grpSpPr>
        <p:cxnSp>
          <p:nvCxnSpPr>
            <p:cNvPr id="44" name="Straight Arrow Connector 43">
              <a:extLst>
                <a:ext uri="{FF2B5EF4-FFF2-40B4-BE49-F238E27FC236}">
                  <a16:creationId xmlns:a16="http://schemas.microsoft.com/office/drawing/2014/main" id="{616B4D79-9EDC-4973-A132-8E46479D0777}"/>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45" name="Subtitle 2">
                  <a:extLst>
                    <a:ext uri="{FF2B5EF4-FFF2-40B4-BE49-F238E27FC236}">
                      <a16:creationId xmlns:a16="http://schemas.microsoft.com/office/drawing/2014/main" id="{F512865F-2CA1-4FEF-B12D-EE8A6A729CF7}"/>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45" name="Subtitle 2">
                  <a:extLst>
                    <a:ext uri="{FF2B5EF4-FFF2-40B4-BE49-F238E27FC236}">
                      <a16:creationId xmlns:a16="http://schemas.microsoft.com/office/drawing/2014/main" id="{F512865F-2CA1-4FEF-B12D-EE8A6A729CF7}"/>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5"/>
                  <a:stretch>
                    <a:fillRect l="-7836" t="-22581" b="-19355"/>
                  </a:stretch>
                </a:blipFill>
              </p:spPr>
              <p:txBody>
                <a:bodyPr/>
                <a:lstStyle/>
                <a:p>
                  <a:r>
                    <a:rPr lang="en-CA">
                      <a:noFill/>
                    </a:rPr>
                    <a:t> </a:t>
                  </a:r>
                </a:p>
              </p:txBody>
            </p:sp>
          </mc:Fallback>
        </mc:AlternateContent>
      </p:grpSp>
      <p:grpSp>
        <p:nvGrpSpPr>
          <p:cNvPr id="23" name="Group 22">
            <a:extLst>
              <a:ext uri="{FF2B5EF4-FFF2-40B4-BE49-F238E27FC236}">
                <a16:creationId xmlns:a16="http://schemas.microsoft.com/office/drawing/2014/main" id="{575828D4-4698-433E-BF3A-4FC60A126058}"/>
              </a:ext>
            </a:extLst>
          </p:cNvPr>
          <p:cNvGrpSpPr/>
          <p:nvPr/>
        </p:nvGrpSpPr>
        <p:grpSpPr>
          <a:xfrm>
            <a:off x="-81962" y="4613168"/>
            <a:ext cx="2824224" cy="1849204"/>
            <a:chOff x="1227296" y="4363784"/>
            <a:chExt cx="2824224" cy="1849204"/>
          </a:xfrm>
        </p:grpSpPr>
        <p:sp>
          <p:nvSpPr>
            <p:cNvPr id="27" name="Rectangle 26">
              <a:extLst>
                <a:ext uri="{FF2B5EF4-FFF2-40B4-BE49-F238E27FC236}">
                  <a16:creationId xmlns:a16="http://schemas.microsoft.com/office/drawing/2014/main" id="{0BBF66BB-8970-4F4C-87AE-B84F9AA7D418}"/>
                </a:ext>
              </a:extLst>
            </p:cNvPr>
            <p:cNvSpPr/>
            <p:nvPr/>
          </p:nvSpPr>
          <p:spPr>
            <a:xfrm>
              <a:off x="1227296" y="5769883"/>
              <a:ext cx="2824224" cy="443105"/>
            </a:xfrm>
            <a:prstGeom prst="rect">
              <a:avLst/>
            </a:prstGeom>
            <a:solidFill>
              <a:srgbClr val="FFC9C9"/>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              train</a:t>
              </a:r>
              <a:endParaRPr lang="en-CA" sz="3200" dirty="0">
                <a:solidFill>
                  <a:schemeClr val="tx1"/>
                </a:solidFill>
              </a:endParaRPr>
            </a:p>
          </p:txBody>
        </p:sp>
        <p:pic>
          <p:nvPicPr>
            <p:cNvPr id="28" name="Picture 2">
              <a:extLst>
                <a:ext uri="{FF2B5EF4-FFF2-40B4-BE49-F238E27FC236}">
                  <a16:creationId xmlns:a16="http://schemas.microsoft.com/office/drawing/2014/main" id="{240E75A4-9484-46B6-A055-FAAD06417F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97" t="8696" r="5797"/>
            <a:stretch/>
          </p:blipFill>
          <p:spPr bwMode="auto">
            <a:xfrm>
              <a:off x="1413163" y="4363784"/>
              <a:ext cx="1181100" cy="1742606"/>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2">
            <a:extLst>
              <a:ext uri="{FF2B5EF4-FFF2-40B4-BE49-F238E27FC236}">
                <a16:creationId xmlns:a16="http://schemas.microsoft.com/office/drawing/2014/main" id="{64AB1A2E-31A3-4F75-BF76-384B87A4D2B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095" t="10139" b="5438"/>
          <a:stretch/>
        </p:blipFill>
        <p:spPr bwMode="auto">
          <a:xfrm>
            <a:off x="565443" y="4603966"/>
            <a:ext cx="1241209" cy="170014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C79841B-B4DF-44AB-810B-35BE1562CDFC}"/>
                  </a:ext>
                </a:extLst>
              </p:cNvPr>
              <p:cNvSpPr txBox="1"/>
              <p:nvPr/>
            </p:nvSpPr>
            <p:spPr>
              <a:xfrm>
                <a:off x="6721666" y="286063"/>
                <a:ext cx="3248244" cy="1015663"/>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6000" b="0" i="1" smtClean="0">
                          <a:solidFill>
                            <a:srgbClr val="7030A0"/>
                          </a:solidFill>
                          <a:latin typeface="Cambria Math" panose="02040503050406030204" pitchFamily="18" charset="0"/>
                        </a:rPr>
                        <m:t>𝑣</m:t>
                      </m:r>
                      <m:r>
                        <a:rPr lang="en-US" sz="6000" b="0" i="1" smtClean="0">
                          <a:latin typeface="Cambria Math" panose="02040503050406030204" pitchFamily="18" charset="0"/>
                        </a:rPr>
                        <m:t>=</m:t>
                      </m:r>
                      <m:r>
                        <a:rPr lang="en-US" sz="6000" b="0" i="1" smtClean="0">
                          <a:solidFill>
                            <a:schemeClr val="tx1"/>
                          </a:solidFill>
                          <a:latin typeface="Cambria Math" panose="02040503050406030204" pitchFamily="18" charset="0"/>
                        </a:rPr>
                        <m:t>0.9</m:t>
                      </m:r>
                      <m:r>
                        <a:rPr lang="en-US" sz="6000" b="0" i="1" smtClean="0">
                          <a:solidFill>
                            <a:schemeClr val="tx1"/>
                          </a:solidFill>
                          <a:latin typeface="Cambria Math" panose="02040503050406030204" pitchFamily="18" charset="0"/>
                        </a:rPr>
                        <m:t>𝑐</m:t>
                      </m:r>
                    </m:oMath>
                  </m:oMathPara>
                </a14:m>
                <a:endParaRPr lang="en-US" sz="6000" b="0" dirty="0"/>
              </a:p>
            </p:txBody>
          </p:sp>
        </mc:Choice>
        <mc:Fallback xmlns="">
          <p:sp>
            <p:nvSpPr>
              <p:cNvPr id="35" name="TextBox 34">
                <a:extLst>
                  <a:ext uri="{FF2B5EF4-FFF2-40B4-BE49-F238E27FC236}">
                    <a16:creationId xmlns:a16="http://schemas.microsoft.com/office/drawing/2014/main" id="{6C79841B-B4DF-44AB-810B-35BE1562CDFC}"/>
                  </a:ext>
                </a:extLst>
              </p:cNvPr>
              <p:cNvSpPr txBox="1">
                <a:spLocks noRot="1" noChangeAspect="1" noMove="1" noResize="1" noEditPoints="1" noAdjustHandles="1" noChangeArrowheads="1" noChangeShapeType="1" noTextEdit="1"/>
              </p:cNvSpPr>
              <p:nvPr/>
            </p:nvSpPr>
            <p:spPr>
              <a:xfrm>
                <a:off x="6721666" y="286063"/>
                <a:ext cx="3248244" cy="1015663"/>
              </a:xfrm>
              <a:prstGeom prst="rect">
                <a:avLst/>
              </a:prstGeom>
              <a:blipFill>
                <a:blip r:embed="rId8"/>
                <a:stretch>
                  <a:fillRect/>
                </a:stretch>
              </a:blipFill>
              <a:ln w="38100">
                <a:noFill/>
              </a:ln>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9">
            <p14:nvContentPartPr>
              <p14:cNvPr id="5" name="Ink 4">
                <a:extLst>
                  <a:ext uri="{FF2B5EF4-FFF2-40B4-BE49-F238E27FC236}">
                    <a16:creationId xmlns:a16="http://schemas.microsoft.com/office/drawing/2014/main" id="{E5AD189C-2B95-4C73-85F7-4A662A727F26}"/>
                  </a:ext>
                </a:extLst>
              </p14:cNvPr>
              <p14:cNvContentPartPr/>
              <p14:nvPr>
                <p:extLst>
                  <p:ext uri="{42D2F446-02D8-4167-A562-619A0277C38B}">
                    <p15:isNarration xmlns:p15="http://schemas.microsoft.com/office/powerpoint/2012/main" val="1"/>
                  </p:ext>
                </p:extLst>
              </p14:nvPr>
            </p14:nvContentPartPr>
            <p14:xfrm>
              <a:off x="6779880" y="1137960"/>
              <a:ext cx="3076920" cy="99000"/>
            </p14:xfrm>
          </p:contentPart>
        </mc:Choice>
        <mc:Fallback xmlns="">
          <p:pic>
            <p:nvPicPr>
              <p:cNvPr id="5" name="Ink 4">
                <a:extLst>
                  <a:ext uri="{FF2B5EF4-FFF2-40B4-BE49-F238E27FC236}">
                    <a16:creationId xmlns:a16="http://schemas.microsoft.com/office/drawing/2014/main" id="{E5AD189C-2B95-4C73-85F7-4A662A727F26}"/>
                  </a:ext>
                </a:extLst>
              </p:cNvPr>
              <p:cNvPicPr>
                <a:picLocks noGrp="1" noRot="1" noChangeAspect="1" noMove="1" noResize="1" noEditPoints="1" noAdjustHandles="1" noChangeArrowheads="1" noChangeShapeType="1"/>
              </p:cNvPicPr>
              <p:nvPr/>
            </p:nvPicPr>
            <p:blipFill>
              <a:blip r:embed="rId10"/>
              <a:stretch>
                <a:fillRect/>
              </a:stretch>
            </p:blipFill>
            <p:spPr>
              <a:xfrm>
                <a:off x="6770520" y="1128600"/>
                <a:ext cx="3095640" cy="117720"/>
              </a:xfrm>
              <a:prstGeom prst="rect">
                <a:avLst/>
              </a:prstGeom>
            </p:spPr>
          </p:pic>
        </mc:Fallback>
      </mc:AlternateContent>
    </p:spTree>
    <p:custDataLst>
      <p:tags r:id="rId1"/>
    </p:custDataLst>
    <p:extLst>
      <p:ext uri="{BB962C8B-B14F-4D97-AF65-F5344CB8AC3E}">
        <p14:creationId xmlns:p14="http://schemas.microsoft.com/office/powerpoint/2010/main" val="2362393495"/>
      </p:ext>
    </p:extLst>
  </p:cSld>
  <p:clrMapOvr>
    <a:masterClrMapping/>
  </p:clrMapOvr>
  <mc:AlternateContent xmlns:mc="http://schemas.openxmlformats.org/markup-compatibility/2006" xmlns:p14="http://schemas.microsoft.com/office/powerpoint/2010/main">
    <mc:Choice Requires="p14">
      <p:transition spd="slow" p14:dur="2000" advTm="6636"/>
    </mc:Choice>
    <mc:Fallback xmlns="">
      <p:transition spd="slow" advTm="66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md type="call" cmd="playFrom(0.0)">
                                      <p:cBhvr>
                                        <p:cTn id="7" dur="1" fill="hold"/>
                                        <p:tgtEl>
                                          <p:spTgt spid="5"/>
                                        </p:tgtEl>
                                      </p:cBhvr>
                                    </p:cmd>
                                  </p:childTnLst>
                                </p:cTn>
                              </p:par>
                            </p:childTnLst>
                          </p:cTn>
                        </p:par>
                      </p:childTnLst>
                    </p:cTn>
                  </p:par>
                  <p:par>
                    <p:cTn id="8" fill="hold">
                      <p:stCondLst>
                        <p:cond delay="indefinite"/>
                      </p:stCondLst>
                      <p:childTnLst>
                        <p:par>
                          <p:cTn id="9" fill="hold">
                            <p:stCondLst>
                              <p:cond delay="0"/>
                            </p:stCondLst>
                            <p:childTnLst>
                              <p:par>
                                <p:cTn id="10" presetID="42" presetClass="path" presetSubtype="0" fill="hold" nodeType="clickEffect">
                                  <p:stCondLst>
                                    <p:cond delay="0"/>
                                  </p:stCondLst>
                                  <p:childTnLst>
                                    <p:animMotion origin="layout" path="M 4.375E-6 1.11111E-6 L 4.375E-6 -0.68403 " pathEditMode="relative" rAng="0" ptsTypes="AA">
                                      <p:cBhvr>
                                        <p:cTn id="11" dur="3000" fill="hold"/>
                                        <p:tgtEl>
                                          <p:spTgt spid="9"/>
                                        </p:tgtEl>
                                        <p:attrNameLst>
                                          <p:attrName>ppt_x</p:attrName>
                                          <p:attrName>ppt_y</p:attrName>
                                        </p:attrNameLst>
                                      </p:cBhvr>
                                      <p:rCtr x="0" y="-34213"/>
                                    </p:animMotion>
                                  </p:childTnLst>
                                </p:cTn>
                              </p:par>
                              <p:par>
                                <p:cTn id="12" presetID="42" presetClass="path" presetSubtype="0" fill="hold" nodeType="withEffect">
                                  <p:stCondLst>
                                    <p:cond delay="0"/>
                                  </p:stCondLst>
                                  <p:childTnLst>
                                    <p:animMotion origin="layout" path="M -4.375E-6 2.59259E-6 L 0.32891 -0.68264 " pathEditMode="relative" rAng="0" ptsTypes="AA">
                                      <p:cBhvr>
                                        <p:cTn id="13" dur="3000" fill="hold"/>
                                        <p:tgtEl>
                                          <p:spTgt spid="23"/>
                                        </p:tgtEl>
                                        <p:attrNameLst>
                                          <p:attrName>ppt_x</p:attrName>
                                          <p:attrName>ppt_y</p:attrName>
                                        </p:attrNameLst>
                                      </p:cBhvr>
                                      <p:rCtr x="16445" y="-34144"/>
                                    </p:animMotion>
                                  </p:childTnLst>
                                </p:cTn>
                              </p:par>
                              <p:par>
                                <p:cTn id="14" presetID="22" presetClass="entr" presetSubtype="4"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3500"/>
                                        <p:tgtEl>
                                          <p:spTgt spid="8"/>
                                        </p:tgtEl>
                                      </p:cBhvr>
                                    </p:animEffect>
                                  </p:childTnLst>
                                </p:cTn>
                              </p:par>
                              <p:par>
                                <p:cTn id="17" presetID="2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3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B7ED8BB-1F7A-4B16-AD46-325A91272739}"/>
              </a:ext>
            </a:extLst>
          </p:cNvPr>
          <p:cNvGrpSpPr/>
          <p:nvPr/>
        </p:nvGrpSpPr>
        <p:grpSpPr>
          <a:xfrm>
            <a:off x="5577102" y="2978929"/>
            <a:ext cx="5243298" cy="2216728"/>
            <a:chOff x="314383" y="-84273"/>
            <a:chExt cx="5243298" cy="2216728"/>
          </a:xfrm>
        </p:grpSpPr>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7E47B6E-2337-4984-8699-755325A4FC2D}"/>
                    </a:ext>
                  </a:extLst>
                </p:cNvPr>
                <p:cNvSpPr txBox="1"/>
                <p:nvPr/>
              </p:nvSpPr>
              <p:spPr>
                <a:xfrm>
                  <a:off x="314383" y="624350"/>
                  <a:ext cx="5243298"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600" i="1" smtClean="0">
                            <a:latin typeface="Cambria Math" panose="02040503050406030204" pitchFamily="18" charset="0"/>
                          </a:rPr>
                          <m:t>𝑐</m:t>
                        </m:r>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𝑡</m:t>
                            </m:r>
                          </m:e>
                        </m:acc>
                        <m:r>
                          <a:rPr lang="en-US" sz="4600" i="1">
                            <a:latin typeface="Cambria Math" panose="02040503050406030204" pitchFamily="18" charset="0"/>
                          </a:rPr>
                          <m:t>=</m:t>
                        </m:r>
                        <m:r>
                          <a:rPr lang="en-US" sz="4600" i="1">
                            <a:latin typeface="Cambria Math" panose="02040503050406030204" pitchFamily="18" charset="0"/>
                          </a:rPr>
                          <m:t>𝛾</m:t>
                        </m:r>
                        <m:d>
                          <m:dPr>
                            <m:ctrlPr>
                              <a:rPr lang="en-US" sz="4600" i="1">
                                <a:latin typeface="Cambria Math" panose="02040503050406030204" pitchFamily="18" charset="0"/>
                              </a:rPr>
                            </m:ctrlPr>
                          </m:dPr>
                          <m:e>
                            <m:r>
                              <a:rPr lang="en-US" sz="4600" b="0" i="1" smtClean="0">
                                <a:latin typeface="Cambria Math" panose="02040503050406030204" pitchFamily="18" charset="0"/>
                              </a:rPr>
                              <m:t>       </m:t>
                            </m:r>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r>
                              <a:rPr lang="en-US" sz="4800" i="1">
                                <a:solidFill>
                                  <a:srgbClr val="EC56CF"/>
                                </a:solidFill>
                                <a:latin typeface="Cambria Math" panose="02040503050406030204" pitchFamily="18" charset="0"/>
                              </a:rPr>
                              <m:t>𝛽</m:t>
                            </m:r>
                            <m:r>
                              <a:rPr lang="en-US" sz="4600" i="1">
                                <a:solidFill>
                                  <a:srgbClr val="0070C0"/>
                                </a:solidFill>
                                <a:latin typeface="Cambria Math" panose="02040503050406030204" pitchFamily="18" charset="0"/>
                              </a:rPr>
                              <m:t>𝑥</m:t>
                            </m:r>
                          </m:e>
                        </m:d>
                      </m:oMath>
                    </m:oMathPara>
                  </a14:m>
                  <a:endParaRPr lang="en-US" sz="4600" dirty="0"/>
                </a:p>
                <a:p>
                  <a:pPr/>
                  <a14:m>
                    <m:oMathPara xmlns:m="http://schemas.openxmlformats.org/officeDocument/2006/math">
                      <m:oMathParaPr>
                        <m:jc m:val="left"/>
                      </m:oMathParaPr>
                      <m:oMath xmlns:m="http://schemas.openxmlformats.org/officeDocument/2006/math">
                        <m:r>
                          <a:rPr lang="en-US" sz="4600" i="1">
                            <a:solidFill>
                              <a:srgbClr val="FF0000"/>
                            </a:solidFill>
                            <a:latin typeface="Cambria Math" panose="02040503050406030204" pitchFamily="18" charset="0"/>
                          </a:rPr>
                          <m:t>  </m:t>
                        </m:r>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r>
                          <a:rPr lang="en-US" sz="4600" i="1">
                            <a:latin typeface="Cambria Math" panose="02040503050406030204" pitchFamily="18" charset="0"/>
                          </a:rPr>
                          <m:t>=</m:t>
                        </m:r>
                        <m:r>
                          <a:rPr lang="en-US" sz="4600" i="1">
                            <a:latin typeface="Cambria Math" panose="02040503050406030204" pitchFamily="18" charset="0"/>
                          </a:rPr>
                          <m:t>𝛾</m:t>
                        </m:r>
                        <m:d>
                          <m:dPr>
                            <m:ctrlPr>
                              <a:rPr lang="en-US" sz="4600" i="1">
                                <a:latin typeface="Cambria Math" panose="02040503050406030204" pitchFamily="18" charset="0"/>
                              </a:rPr>
                            </m:ctrlPr>
                          </m:dPr>
                          <m:e>
                            <m:r>
                              <a:rPr lang="en-US" sz="4600" i="1">
                                <a:latin typeface="Cambria Math" panose="02040503050406030204" pitchFamily="18" charset="0"/>
                              </a:rPr>
                              <m:t>−</m:t>
                            </m:r>
                            <m:r>
                              <a:rPr lang="en-US" sz="4800" i="1">
                                <a:solidFill>
                                  <a:srgbClr val="EC56CF"/>
                                </a:solidFill>
                                <a:latin typeface="Cambria Math" panose="02040503050406030204" pitchFamily="18" charset="0"/>
                              </a:rPr>
                              <m:t>𝛽</m:t>
                            </m:r>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r>
                              <a:rPr lang="en-US" sz="4600" b="0" i="1" smtClean="0">
                                <a:latin typeface="Cambria Math" panose="02040503050406030204" pitchFamily="18" charset="0"/>
                              </a:rPr>
                              <m:t>   </m:t>
                            </m:r>
                            <m:r>
                              <a:rPr lang="en-US" sz="4600" i="1">
                                <a:solidFill>
                                  <a:srgbClr val="0070C0"/>
                                </a:solidFill>
                                <a:latin typeface="Cambria Math" panose="02040503050406030204" pitchFamily="18" charset="0"/>
                              </a:rPr>
                              <m:t>𝑥</m:t>
                            </m:r>
                          </m:e>
                        </m:d>
                      </m:oMath>
                    </m:oMathPara>
                  </a14:m>
                  <a:endParaRPr lang="en-CA" sz="4600" dirty="0"/>
                </a:p>
              </p:txBody>
            </p:sp>
          </mc:Choice>
          <mc:Fallback xmlns="">
            <p:sp>
              <p:nvSpPr>
                <p:cNvPr id="15" name="TextBox 14">
                  <a:extLst>
                    <a:ext uri="{FF2B5EF4-FFF2-40B4-BE49-F238E27FC236}">
                      <a16:creationId xmlns:a16="http://schemas.microsoft.com/office/drawing/2014/main" id="{77E47B6E-2337-4984-8699-755325A4FC2D}"/>
                    </a:ext>
                  </a:extLst>
                </p:cNvPr>
                <p:cNvSpPr txBox="1">
                  <a:spLocks noRot="1" noChangeAspect="1" noMove="1" noResize="1" noEditPoints="1" noAdjustHandles="1" noChangeArrowheads="1" noChangeShapeType="1" noTextEdit="1"/>
                </p:cNvSpPr>
                <p:nvPr/>
              </p:nvSpPr>
              <p:spPr>
                <a:xfrm>
                  <a:off x="314383" y="624350"/>
                  <a:ext cx="5243298" cy="1508105"/>
                </a:xfrm>
                <a:prstGeom prst="rect">
                  <a:avLst/>
                </a:prstGeom>
                <a:blipFill>
                  <a:blip r:embed="rId5"/>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834D303-FC18-4372-BFD8-D835BAAEA276}"/>
                    </a:ext>
                  </a:extLst>
                </p:cNvPr>
                <p:cNvSpPr txBox="1"/>
                <p:nvPr/>
              </p:nvSpPr>
              <p:spPr>
                <a:xfrm>
                  <a:off x="314939" y="-84273"/>
                  <a:ext cx="3689215" cy="707886"/>
                </a:xfrm>
                <a:prstGeom prst="rect">
                  <a:avLst/>
                </a:prstGeom>
                <a:noFill/>
                <a:ln w="38100">
                  <a:solidFill>
                    <a:schemeClr val="tx1"/>
                  </a:solidFill>
                </a:ln>
              </p:spPr>
              <p:txBody>
                <a:bodyPr wrap="none" rtlCol="0">
                  <a:spAutoFit/>
                </a:bodyPr>
                <a:lstStyle/>
                <a:p>
                  <a:r>
                    <a:rPr lang="en-US" sz="4000" dirty="0"/>
                    <a:t>Einstein </a:t>
                  </a:r>
                  <a14:m>
                    <m:oMath xmlns:m="http://schemas.openxmlformats.org/officeDocument/2006/math">
                      <m:r>
                        <a:rPr lang="en-US" sz="4000" i="1">
                          <a:latin typeface="Cambria Math" panose="02040503050406030204" pitchFamily="18" charset="0"/>
                        </a:rPr>
                        <m:t>→</m:t>
                      </m:r>
                    </m:oMath>
                  </a14:m>
                  <a:r>
                    <a:rPr lang="en-CA" sz="4000" dirty="0"/>
                    <a:t> Bullet</a:t>
                  </a:r>
                </a:p>
              </p:txBody>
            </p:sp>
          </mc:Choice>
          <mc:Fallback xmlns="">
            <p:sp>
              <p:nvSpPr>
                <p:cNvPr id="16" name="TextBox 15">
                  <a:extLst>
                    <a:ext uri="{FF2B5EF4-FFF2-40B4-BE49-F238E27FC236}">
                      <a16:creationId xmlns:a16="http://schemas.microsoft.com/office/drawing/2014/main" id="{A834D303-FC18-4372-BFD8-D835BAAEA276}"/>
                    </a:ext>
                  </a:extLst>
                </p:cNvPr>
                <p:cNvSpPr txBox="1">
                  <a:spLocks noRot="1" noChangeAspect="1" noMove="1" noResize="1" noEditPoints="1" noAdjustHandles="1" noChangeArrowheads="1" noChangeShapeType="1" noTextEdit="1"/>
                </p:cNvSpPr>
                <p:nvPr/>
              </p:nvSpPr>
              <p:spPr>
                <a:xfrm>
                  <a:off x="314939" y="-84273"/>
                  <a:ext cx="3689215" cy="707886"/>
                </a:xfrm>
                <a:prstGeom prst="rect">
                  <a:avLst/>
                </a:prstGeom>
                <a:blipFill>
                  <a:blip r:embed="rId6"/>
                  <a:stretch>
                    <a:fillRect l="-5401" t="-12295" r="-4419" b="-31967"/>
                  </a:stretch>
                </a:blipFill>
                <a:ln w="38100">
                  <a:solidFill>
                    <a:schemeClr val="tx1"/>
                  </a:solidFill>
                </a:ln>
              </p:spPr>
              <p:txBody>
                <a:bodyPr/>
                <a:lstStyle/>
                <a:p>
                  <a:r>
                    <a:rPr lang="en-CA">
                      <a:noFill/>
                    </a:rPr>
                    <a:t> </a:t>
                  </a:r>
                </a:p>
              </p:txBody>
            </p:sp>
          </mc:Fallback>
        </mc:AlternateContent>
      </p:grpSp>
      <p:sp>
        <p:nvSpPr>
          <p:cNvPr id="24" name="TextBox 23">
            <a:extLst>
              <a:ext uri="{FF2B5EF4-FFF2-40B4-BE49-F238E27FC236}">
                <a16:creationId xmlns:a16="http://schemas.microsoft.com/office/drawing/2014/main" id="{9E17311D-97D9-47A1-8373-05CF6B72E7E5}"/>
              </a:ext>
            </a:extLst>
          </p:cNvPr>
          <p:cNvSpPr txBox="1"/>
          <p:nvPr/>
        </p:nvSpPr>
        <p:spPr>
          <a:xfrm>
            <a:off x="489204" y="2781300"/>
            <a:ext cx="4592574" cy="1200329"/>
          </a:xfrm>
          <a:prstGeom prst="rect">
            <a:avLst/>
          </a:prstGeom>
          <a:noFill/>
        </p:spPr>
        <p:txBody>
          <a:bodyPr wrap="square" rtlCol="0">
            <a:spAutoFit/>
          </a:bodyPr>
          <a:lstStyle/>
          <a:p>
            <a:pPr algn="ctr"/>
            <a:r>
              <a:rPr lang="en-US" sz="3600" dirty="0"/>
              <a:t>Velocity Addition Rule for Special Relativity:</a:t>
            </a:r>
            <a:endParaRPr lang="en-CA" sz="3600" dirty="0"/>
          </a:p>
        </p:txBody>
      </p:sp>
      <p:grpSp>
        <p:nvGrpSpPr>
          <p:cNvPr id="25" name="Group 24">
            <a:extLst>
              <a:ext uri="{FF2B5EF4-FFF2-40B4-BE49-F238E27FC236}">
                <a16:creationId xmlns:a16="http://schemas.microsoft.com/office/drawing/2014/main" id="{BFD342E0-EA33-4D3A-A7E8-3A88D31E78B0}"/>
              </a:ext>
            </a:extLst>
          </p:cNvPr>
          <p:cNvGrpSpPr/>
          <p:nvPr/>
        </p:nvGrpSpPr>
        <p:grpSpPr>
          <a:xfrm>
            <a:off x="42530" y="3835146"/>
            <a:ext cx="5219257" cy="2765870"/>
            <a:chOff x="-238648" y="4337255"/>
            <a:chExt cx="5219257" cy="2765870"/>
          </a:xfrm>
        </p:grpSpPr>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8812ED08-F779-484A-A345-4F722165FCCF}"/>
                    </a:ext>
                  </a:extLst>
                </p:cNvPr>
                <p:cNvSpPr txBox="1"/>
                <p:nvPr/>
              </p:nvSpPr>
              <p:spPr>
                <a:xfrm>
                  <a:off x="-238648" y="5539620"/>
                  <a:ext cx="5219257" cy="1563505"/>
                </a:xfrm>
                <a:prstGeom prst="rect">
                  <a:avLst/>
                </a:prstGeom>
                <a:noFill/>
              </p:spPr>
              <p:txBody>
                <a:bodyPr wrap="square" rtlCol="0">
                  <a:spAutoFit/>
                </a:bodyPr>
                <a:lstStyle/>
                <a:p>
                  <a:pPr algn="r"/>
                  <a14:m>
                    <m:oMath xmlns:m="http://schemas.openxmlformats.org/officeDocument/2006/math">
                      <m:r>
                        <a:rPr lang="en-US" sz="6000" i="1" smtClean="0">
                          <a:solidFill>
                            <a:srgbClr val="EC56CF"/>
                          </a:solidFill>
                          <a:latin typeface="Cambria Math" panose="02040503050406030204" pitchFamily="18" charset="0"/>
                        </a:rPr>
                        <m:t>𝛽</m:t>
                      </m:r>
                      <m:r>
                        <a:rPr lang="en-US" sz="6000" b="0" i="1" smtClean="0">
                          <a:solidFill>
                            <a:schemeClr val="tx1"/>
                          </a:solidFill>
                          <a:latin typeface="Cambria Math" panose="02040503050406030204" pitchFamily="18" charset="0"/>
                        </a:rPr>
                        <m:t>=</m:t>
                      </m:r>
                      <m:f>
                        <m:fPr>
                          <m:ctrlPr>
                            <a:rPr lang="en-US" sz="6000" i="1">
                              <a:latin typeface="Cambria Math" panose="02040503050406030204" pitchFamily="18" charset="0"/>
                            </a:rPr>
                          </m:ctrlPr>
                        </m:fPr>
                        <m:num>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r>
                            <a:rPr lang="en-US" sz="6000" i="1">
                              <a:latin typeface="Cambria Math" panose="02040503050406030204" pitchFamily="18" charset="0"/>
                            </a:rPr>
                            <m:t>+</m:t>
                          </m:r>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num>
                        <m:den>
                          <m:r>
                            <m:rPr>
                              <m:brk m:alnAt="7"/>
                            </m:rPr>
                            <a:rPr lang="en-US" sz="6000" i="1">
                              <a:latin typeface="Cambria Math" panose="02040503050406030204" pitchFamily="18" charset="0"/>
                            </a:rPr>
                            <m:t>1</m:t>
                          </m:r>
                          <m:r>
                            <a:rPr lang="en-US" sz="6000" i="1">
                              <a:latin typeface="Cambria Math" panose="02040503050406030204" pitchFamily="18" charset="0"/>
                            </a:rPr>
                            <m:t>+</m:t>
                          </m:r>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den>
                      </m:f>
                      <m:r>
                        <a:rPr lang="en-US" sz="6000" b="0" i="1" smtClean="0">
                          <a:solidFill>
                            <a:schemeClr val="tx1"/>
                          </a:solidFill>
                          <a:latin typeface="Cambria Math" panose="02040503050406030204" pitchFamily="18" charset="0"/>
                        </a:rPr>
                        <m:t>&lt;1</m:t>
                      </m:r>
                    </m:oMath>
                  </a14:m>
                  <a:r>
                    <a:rPr lang="en-CA" sz="4000" dirty="0">
                      <a:solidFill>
                        <a:schemeClr val="tx1"/>
                      </a:solidFill>
                    </a:rPr>
                    <a:t> </a:t>
                  </a:r>
                  <a:endParaRPr lang="en-CA" sz="4000" dirty="0"/>
                </a:p>
              </p:txBody>
            </p:sp>
          </mc:Choice>
          <mc:Fallback>
            <p:sp>
              <p:nvSpPr>
                <p:cNvPr id="26" name="TextBox 25">
                  <a:extLst>
                    <a:ext uri="{FF2B5EF4-FFF2-40B4-BE49-F238E27FC236}">
                      <a16:creationId xmlns:a16="http://schemas.microsoft.com/office/drawing/2014/main" id="{8812ED08-F779-484A-A345-4F722165FCCF}"/>
                    </a:ext>
                  </a:extLst>
                </p:cNvPr>
                <p:cNvSpPr txBox="1">
                  <a:spLocks noRot="1" noChangeAspect="1" noMove="1" noResize="1" noEditPoints="1" noAdjustHandles="1" noChangeArrowheads="1" noChangeShapeType="1" noTextEdit="1"/>
                </p:cNvSpPr>
                <p:nvPr/>
              </p:nvSpPr>
              <p:spPr>
                <a:xfrm>
                  <a:off x="-238648" y="5539620"/>
                  <a:ext cx="5219257" cy="1563505"/>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709F1A7-D51C-425F-A00C-4685C7E29B44}"/>
                    </a:ext>
                  </a:extLst>
                </p:cNvPr>
                <p:cNvSpPr txBox="1"/>
                <p:nvPr/>
              </p:nvSpPr>
              <p:spPr>
                <a:xfrm>
                  <a:off x="476250" y="4337255"/>
                  <a:ext cx="1238250"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800" i="1">
                                <a:solidFill>
                                  <a:srgbClr val="CC9B00"/>
                                </a:solidFill>
                                <a:latin typeface="Cambria Math" panose="02040503050406030204" pitchFamily="18" charset="0"/>
                              </a:rPr>
                            </m:ctrlPr>
                          </m:sSubPr>
                          <m:e>
                            <m:r>
                              <a:rPr lang="en-US" sz="4800" i="1">
                                <a:solidFill>
                                  <a:srgbClr val="CC9B00"/>
                                </a:solidFill>
                                <a:latin typeface="Cambria Math" panose="02040503050406030204" pitchFamily="18" charset="0"/>
                              </a:rPr>
                              <m:t>𝛽</m:t>
                            </m:r>
                          </m:e>
                          <m:sub>
                            <m:r>
                              <a:rPr lang="en-US" sz="4800" i="1">
                                <a:solidFill>
                                  <a:srgbClr val="CC9B00"/>
                                </a:solidFill>
                                <a:latin typeface="Cambria Math" panose="02040503050406030204" pitchFamily="18" charset="0"/>
                              </a:rPr>
                              <m:t>𝑢</m:t>
                            </m:r>
                          </m:sub>
                        </m:sSub>
                      </m:oMath>
                    </m:oMathPara>
                  </a14:m>
                  <a:endParaRPr lang="en-CA" sz="3200" dirty="0"/>
                </a:p>
              </p:txBody>
            </p:sp>
          </mc:Choice>
          <mc:Fallback xmlns="">
            <p:sp>
              <p:nvSpPr>
                <p:cNvPr id="27" name="TextBox 26">
                  <a:extLst>
                    <a:ext uri="{FF2B5EF4-FFF2-40B4-BE49-F238E27FC236}">
                      <a16:creationId xmlns:a16="http://schemas.microsoft.com/office/drawing/2014/main" id="{3709F1A7-D51C-425F-A00C-4685C7E29B44}"/>
                    </a:ext>
                  </a:extLst>
                </p:cNvPr>
                <p:cNvSpPr txBox="1">
                  <a:spLocks noRot="1" noChangeAspect="1" noMove="1" noResize="1" noEditPoints="1" noAdjustHandles="1" noChangeArrowheads="1" noChangeShapeType="1" noTextEdit="1"/>
                </p:cNvSpPr>
                <p:nvPr/>
              </p:nvSpPr>
              <p:spPr>
                <a:xfrm>
                  <a:off x="476250" y="4337255"/>
                  <a:ext cx="1238250" cy="830997"/>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A8E9BC2-20E0-4167-BE40-C7D27686E13F}"/>
                    </a:ext>
                  </a:extLst>
                </p:cNvPr>
                <p:cNvSpPr txBox="1"/>
                <p:nvPr/>
              </p:nvSpPr>
              <p:spPr>
                <a:xfrm>
                  <a:off x="3200400" y="4356305"/>
                  <a:ext cx="1238250"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800" i="1">
                                <a:solidFill>
                                  <a:srgbClr val="7030A0"/>
                                </a:solidFill>
                                <a:latin typeface="Cambria Math" panose="02040503050406030204" pitchFamily="18" charset="0"/>
                              </a:rPr>
                            </m:ctrlPr>
                          </m:sSubPr>
                          <m:e>
                            <m:r>
                              <a:rPr lang="en-US" sz="4800" i="1">
                                <a:solidFill>
                                  <a:srgbClr val="7030A0"/>
                                </a:solidFill>
                                <a:latin typeface="Cambria Math" panose="02040503050406030204" pitchFamily="18" charset="0"/>
                              </a:rPr>
                              <m:t>𝛽</m:t>
                            </m:r>
                          </m:e>
                          <m:sub>
                            <m:r>
                              <a:rPr lang="en-US" sz="4800" i="1">
                                <a:solidFill>
                                  <a:srgbClr val="7030A0"/>
                                </a:solidFill>
                                <a:latin typeface="Cambria Math" panose="02040503050406030204" pitchFamily="18" charset="0"/>
                              </a:rPr>
                              <m:t>𝑣</m:t>
                            </m:r>
                          </m:sub>
                        </m:sSub>
                      </m:oMath>
                    </m:oMathPara>
                  </a14:m>
                  <a:endParaRPr lang="en-CA" sz="3200" dirty="0"/>
                </a:p>
              </p:txBody>
            </p:sp>
          </mc:Choice>
          <mc:Fallback xmlns="">
            <p:sp>
              <p:nvSpPr>
                <p:cNvPr id="28" name="TextBox 27">
                  <a:extLst>
                    <a:ext uri="{FF2B5EF4-FFF2-40B4-BE49-F238E27FC236}">
                      <a16:creationId xmlns:a16="http://schemas.microsoft.com/office/drawing/2014/main" id="{DA8E9BC2-20E0-4167-BE40-C7D27686E13F}"/>
                    </a:ext>
                  </a:extLst>
                </p:cNvPr>
                <p:cNvSpPr txBox="1">
                  <a:spLocks noRot="1" noChangeAspect="1" noMove="1" noResize="1" noEditPoints="1" noAdjustHandles="1" noChangeArrowheads="1" noChangeShapeType="1" noTextEdit="1"/>
                </p:cNvSpPr>
                <p:nvPr/>
              </p:nvSpPr>
              <p:spPr>
                <a:xfrm>
                  <a:off x="3200400" y="4356305"/>
                  <a:ext cx="1238250" cy="830997"/>
                </a:xfrm>
                <a:prstGeom prst="rect">
                  <a:avLst/>
                </a:prstGeom>
                <a:blipFill>
                  <a:blip r:embed="rId9"/>
                  <a:stretch>
                    <a:fillRect/>
                  </a:stretch>
                </a:blipFill>
              </p:spPr>
              <p:txBody>
                <a:bodyPr/>
                <a:lstStyle/>
                <a:p>
                  <a:r>
                    <a:rPr lang="en-CA">
                      <a:noFill/>
                    </a:rPr>
                    <a:t> </a:t>
                  </a:r>
                </a:p>
              </p:txBody>
            </p:sp>
          </mc:Fallback>
        </mc:AlternateContent>
        <p:cxnSp>
          <p:nvCxnSpPr>
            <p:cNvPr id="29" name="Straight Arrow Connector 28">
              <a:extLst>
                <a:ext uri="{FF2B5EF4-FFF2-40B4-BE49-F238E27FC236}">
                  <a16:creationId xmlns:a16="http://schemas.microsoft.com/office/drawing/2014/main" id="{A64E6E1E-8641-4169-B3B6-280A29CF5425}"/>
                </a:ext>
              </a:extLst>
            </p:cNvPr>
            <p:cNvCxnSpPr>
              <a:cxnSpLocks/>
            </p:cNvCxnSpPr>
            <p:nvPr/>
          </p:nvCxnSpPr>
          <p:spPr>
            <a:xfrm>
              <a:off x="1325880" y="5185361"/>
              <a:ext cx="310896" cy="457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F97D16F-E701-4CAC-A5D8-21BE0F4DC8A2}"/>
                </a:ext>
              </a:extLst>
            </p:cNvPr>
            <p:cNvCxnSpPr>
              <a:cxnSpLocks/>
            </p:cNvCxnSpPr>
            <p:nvPr/>
          </p:nvCxnSpPr>
          <p:spPr>
            <a:xfrm flipH="1">
              <a:off x="3246120" y="5221937"/>
              <a:ext cx="347472" cy="5120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37CD228C-C7E1-4E3D-AA16-E50650F2C84A}"/>
              </a:ext>
            </a:extLst>
          </p:cNvPr>
          <p:cNvGrpSpPr/>
          <p:nvPr/>
        </p:nvGrpSpPr>
        <p:grpSpPr>
          <a:xfrm>
            <a:off x="7210425" y="4905375"/>
            <a:ext cx="1955204" cy="1771002"/>
            <a:chOff x="7210425" y="4905375"/>
            <a:chExt cx="1955204" cy="1771002"/>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5FA6163-3D1E-46DE-B0A1-A112854140D9}"/>
                    </a:ext>
                  </a:extLst>
                </p:cNvPr>
                <p:cNvSpPr/>
                <p:nvPr/>
              </p:nvSpPr>
              <p:spPr>
                <a:xfrm>
                  <a:off x="7219968" y="5310747"/>
                  <a:ext cx="1945661" cy="1365630"/>
                </a:xfrm>
                <a:prstGeom prst="rect">
                  <a:avLst/>
                </a:prstGeom>
                <a:solidFill>
                  <a:schemeClr val="accent5">
                    <a:lumMod val="20000"/>
                    <a:lumOff val="80000"/>
                  </a:schemeClr>
                </a:solidFill>
                <a:effectLst>
                  <a:softEdge rad="63500"/>
                </a:effectLst>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i="1">
                                <a:latin typeface="Cambria Math" panose="02040503050406030204" pitchFamily="18" charset="0"/>
                              </a:rPr>
                            </m:ctrlPr>
                          </m:fPr>
                          <m:num>
                            <m:r>
                              <a:rPr lang="en-US" sz="3600" i="1">
                                <a:latin typeface="Cambria Math" panose="02040503050406030204" pitchFamily="18" charset="0"/>
                              </a:rPr>
                              <m:t>1</m:t>
                            </m:r>
                          </m:num>
                          <m:den>
                            <m:rad>
                              <m:radPr>
                                <m:degHide m:val="on"/>
                                <m:ctrlPr>
                                  <a:rPr lang="en-US" sz="3600" i="1">
                                    <a:latin typeface="Cambria Math" panose="02040503050406030204" pitchFamily="18" charset="0"/>
                                  </a:rPr>
                                </m:ctrlPr>
                              </m:radPr>
                              <m:deg/>
                              <m:e>
                                <m:r>
                                  <a:rPr lang="en-US" sz="3600" i="1">
                                    <a:latin typeface="Cambria Math" panose="02040503050406030204" pitchFamily="18" charset="0"/>
                                  </a:rPr>
                                  <m:t>1−</m:t>
                                </m:r>
                                <m:sSup>
                                  <m:sSupPr>
                                    <m:ctrlPr>
                                      <a:rPr lang="en-US" sz="3600" i="1">
                                        <a:latin typeface="Cambria Math" panose="02040503050406030204" pitchFamily="18" charset="0"/>
                                      </a:rPr>
                                    </m:ctrlPr>
                                  </m:sSupPr>
                                  <m:e>
                                    <m:r>
                                      <a:rPr lang="en-US" sz="3600" i="1">
                                        <a:solidFill>
                                          <a:srgbClr val="EC56CF"/>
                                        </a:solidFill>
                                        <a:latin typeface="Cambria Math" panose="02040503050406030204" pitchFamily="18" charset="0"/>
                                      </a:rPr>
                                      <m:t>𝛽</m:t>
                                    </m:r>
                                  </m:e>
                                  <m:sup>
                                    <m:r>
                                      <a:rPr lang="en-US" sz="3600" i="1">
                                        <a:latin typeface="Cambria Math" panose="02040503050406030204" pitchFamily="18" charset="0"/>
                                      </a:rPr>
                                      <m:t>2</m:t>
                                    </m:r>
                                  </m:sup>
                                </m:sSup>
                              </m:e>
                            </m:rad>
                          </m:den>
                        </m:f>
                      </m:oMath>
                    </m:oMathPara>
                  </a14:m>
                  <a:endParaRPr lang="en-CA" sz="3600" dirty="0"/>
                </a:p>
              </p:txBody>
            </p:sp>
          </mc:Choice>
          <mc:Fallback xmlns="">
            <p:sp>
              <p:nvSpPr>
                <p:cNvPr id="5" name="Rectangle 4">
                  <a:extLst>
                    <a:ext uri="{FF2B5EF4-FFF2-40B4-BE49-F238E27FC236}">
                      <a16:creationId xmlns:a16="http://schemas.microsoft.com/office/drawing/2014/main" id="{65FA6163-3D1E-46DE-B0A1-A112854140D9}"/>
                    </a:ext>
                  </a:extLst>
                </p:cNvPr>
                <p:cNvSpPr>
                  <a:spLocks noRot="1" noChangeAspect="1" noMove="1" noResize="1" noEditPoints="1" noAdjustHandles="1" noChangeArrowheads="1" noChangeShapeType="1" noTextEdit="1"/>
                </p:cNvSpPr>
                <p:nvPr/>
              </p:nvSpPr>
              <p:spPr>
                <a:xfrm>
                  <a:off x="7219968" y="5310747"/>
                  <a:ext cx="1945661" cy="1365630"/>
                </a:xfrm>
                <a:prstGeom prst="rect">
                  <a:avLst/>
                </a:prstGeom>
                <a:blipFill>
                  <a:blip r:embed="rId10"/>
                  <a:stretch>
                    <a:fillRect/>
                  </a:stretch>
                </a:blipFill>
                <a:effectLst>
                  <a:softEdge rad="63500"/>
                </a:effectLst>
              </p:spPr>
              <p:txBody>
                <a:bodyPr/>
                <a:lstStyle/>
                <a:p>
                  <a:r>
                    <a:rPr lang="en-CA">
                      <a:noFill/>
                    </a:rPr>
                    <a:t> </a:t>
                  </a:r>
                </a:p>
              </p:txBody>
            </p:sp>
          </mc:Fallback>
        </mc:AlternateContent>
        <p:cxnSp>
          <p:nvCxnSpPr>
            <p:cNvPr id="31" name="Straight Arrow Connector 30">
              <a:extLst>
                <a:ext uri="{FF2B5EF4-FFF2-40B4-BE49-F238E27FC236}">
                  <a16:creationId xmlns:a16="http://schemas.microsoft.com/office/drawing/2014/main" id="{BE175A45-311A-47DA-B1F3-7E1EB7F9E3A4}"/>
                </a:ext>
              </a:extLst>
            </p:cNvPr>
            <p:cNvCxnSpPr>
              <a:cxnSpLocks/>
            </p:cNvCxnSpPr>
            <p:nvPr/>
          </p:nvCxnSpPr>
          <p:spPr>
            <a:xfrm flipH="1" flipV="1">
              <a:off x="7210425" y="4905375"/>
              <a:ext cx="424090" cy="624568"/>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5DD20365-0839-48C6-B94F-5D2299CE39DF}"/>
              </a:ext>
            </a:extLst>
          </p:cNvPr>
          <p:cNvGrpSpPr/>
          <p:nvPr/>
        </p:nvGrpSpPr>
        <p:grpSpPr>
          <a:xfrm>
            <a:off x="123882" y="163830"/>
            <a:ext cx="5737657" cy="2216728"/>
            <a:chOff x="314382" y="-84273"/>
            <a:chExt cx="5737657" cy="2216728"/>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FC632EE-86FB-4EC0-A53E-CF7E3CD4502F}"/>
                    </a:ext>
                  </a:extLst>
                </p:cNvPr>
                <p:cNvSpPr txBox="1"/>
                <p:nvPr/>
              </p:nvSpPr>
              <p:spPr>
                <a:xfrm>
                  <a:off x="314382" y="624350"/>
                  <a:ext cx="5737657"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600" b="0" i="1" smtClean="0">
                            <a:solidFill>
                              <a:schemeClr val="tx1"/>
                            </a:solidFill>
                            <a:latin typeface="Cambria Math" panose="02040503050406030204" pitchFamily="18" charset="0"/>
                          </a:rPr>
                          <m:t>𝑐</m:t>
                        </m:r>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𝑡</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b="0" i="1" smtClean="0">
                                <a:latin typeface="Cambria Math" panose="02040503050406030204" pitchFamily="18" charset="0"/>
                              </a:rPr>
                              <m:t>𝛾</m:t>
                            </m:r>
                          </m:e>
                          <m:sub>
                            <m:r>
                              <a:rPr lang="en-US" sz="4600" b="0" i="1" smtClean="0">
                                <a:solidFill>
                                  <a:srgbClr val="7030A0"/>
                                </a:solidFill>
                                <a:latin typeface="Cambria Math" panose="02040503050406030204" pitchFamily="18" charset="0"/>
                              </a:rPr>
                              <m:t>𝑣</m:t>
                            </m:r>
                          </m:sub>
                        </m:sSub>
                        <m:d>
                          <m:dPr>
                            <m:ctrlPr>
                              <a:rPr lang="en-US" sz="4600" b="0" i="1" smtClean="0">
                                <a:latin typeface="Cambria Math" panose="02040503050406030204" pitchFamily="18" charset="0"/>
                              </a:rPr>
                            </m:ctrlPr>
                          </m:dPr>
                          <m:e>
                            <m:r>
                              <a:rPr lang="en-US" sz="4600" b="0" i="1" smtClean="0">
                                <a:latin typeface="Cambria Math" panose="02040503050406030204" pitchFamily="18" charset="0"/>
                              </a:rPr>
                              <m:t>        </m:t>
                            </m:r>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sSub>
                              <m:sSubPr>
                                <m:ctrlPr>
                                  <a:rPr lang="en-US" sz="4600" b="0" i="1" smtClean="0">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b="0" i="1" smtClean="0">
                                    <a:solidFill>
                                      <a:srgbClr val="7030A0"/>
                                    </a:solidFill>
                                    <a:latin typeface="Cambria Math" panose="02040503050406030204" pitchFamily="18" charset="0"/>
                                  </a:rPr>
                                  <m:t>𝑣</m:t>
                                </m:r>
                              </m:sub>
                            </m:sSub>
                            <m:r>
                              <a:rPr lang="en-US" sz="4600" i="1">
                                <a:solidFill>
                                  <a:srgbClr val="0070C0"/>
                                </a:solidFill>
                                <a:latin typeface="Cambria Math" panose="02040503050406030204" pitchFamily="18" charset="0"/>
                              </a:rPr>
                              <m:t>𝑥</m:t>
                            </m:r>
                          </m:e>
                        </m:d>
                      </m:oMath>
                    </m:oMathPara>
                  </a14:m>
                  <a:endParaRPr lang="en-US" sz="4600" b="0" dirty="0"/>
                </a:p>
                <a:p>
                  <a:pPr/>
                  <a14:m>
                    <m:oMathPara xmlns:m="http://schemas.openxmlformats.org/officeDocument/2006/math">
                      <m:oMathParaPr>
                        <m:jc m:val="left"/>
                      </m:oMathParaPr>
                      <m:oMath xmlns:m="http://schemas.openxmlformats.org/officeDocument/2006/math">
                        <m:r>
                          <a:rPr lang="en-US" sz="4600" b="0" i="1" smtClean="0">
                            <a:solidFill>
                              <a:srgbClr val="FF0000"/>
                            </a:solidFill>
                            <a:latin typeface="Cambria Math" panose="02040503050406030204" pitchFamily="18" charset="0"/>
                          </a:rPr>
                          <m:t>  </m:t>
                        </m:r>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𝑥</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i="1">
                                <a:latin typeface="Cambria Math" panose="02040503050406030204" pitchFamily="18" charset="0"/>
                              </a:rPr>
                              <m:t>𝛾</m:t>
                            </m:r>
                          </m:e>
                          <m:sub>
                            <m:r>
                              <a:rPr lang="en-US" sz="4600" b="0" i="1" smtClean="0">
                                <a:solidFill>
                                  <a:srgbClr val="7030A0"/>
                                </a:solidFill>
                                <a:latin typeface="Cambria Math" panose="02040503050406030204" pitchFamily="18" charset="0"/>
                              </a:rPr>
                              <m:t>𝑣</m:t>
                            </m:r>
                          </m:sub>
                        </m:sSub>
                        <m:d>
                          <m:dPr>
                            <m:ctrlPr>
                              <a:rPr lang="en-US" sz="4600" i="1">
                                <a:latin typeface="Cambria Math" panose="02040503050406030204" pitchFamily="18" charset="0"/>
                              </a:rPr>
                            </m:ctrlPr>
                          </m:dPr>
                          <m:e>
                            <m:r>
                              <a:rPr lang="en-US" sz="4600" i="1">
                                <a:latin typeface="Cambria Math" panose="02040503050406030204" pitchFamily="18" charset="0"/>
                              </a:rPr>
                              <m:t>−</m:t>
                            </m:r>
                            <m:sSub>
                              <m:sSubPr>
                                <m:ctrlPr>
                                  <a:rPr lang="en-US" sz="4600" b="0" i="1" smtClean="0">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b="0" i="1" smtClean="0">
                                    <a:solidFill>
                                      <a:srgbClr val="7030A0"/>
                                    </a:solidFill>
                                    <a:latin typeface="Cambria Math" panose="02040503050406030204" pitchFamily="18" charset="0"/>
                                  </a:rPr>
                                  <m:t>𝑣</m:t>
                                </m:r>
                              </m:sub>
                            </m:sSub>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  </m:t>
                            </m:r>
                            <m:r>
                              <a:rPr lang="en-US" sz="4600" b="0" i="1" smtClean="0">
                                <a:latin typeface="Cambria Math" panose="02040503050406030204" pitchFamily="18" charset="0"/>
                              </a:rPr>
                              <m:t>  </m:t>
                            </m:r>
                            <m:r>
                              <a:rPr lang="en-US" sz="4600" i="1">
                                <a:solidFill>
                                  <a:srgbClr val="0070C0"/>
                                </a:solidFill>
                                <a:latin typeface="Cambria Math" panose="02040503050406030204" pitchFamily="18" charset="0"/>
                              </a:rPr>
                              <m:t>𝑥</m:t>
                            </m:r>
                          </m:e>
                        </m:d>
                      </m:oMath>
                    </m:oMathPara>
                  </a14:m>
                  <a:endParaRPr lang="en-CA" sz="4600" dirty="0"/>
                </a:p>
              </p:txBody>
            </p:sp>
          </mc:Choice>
          <mc:Fallback xmlns="">
            <p:sp>
              <p:nvSpPr>
                <p:cNvPr id="3" name="TextBox 2">
                  <a:extLst>
                    <a:ext uri="{FF2B5EF4-FFF2-40B4-BE49-F238E27FC236}">
                      <a16:creationId xmlns:a16="http://schemas.microsoft.com/office/drawing/2014/main" id="{65ED6631-1046-415A-8FBD-CEFC0ECDA1C3}"/>
                    </a:ext>
                  </a:extLst>
                </p:cNvPr>
                <p:cNvSpPr txBox="1">
                  <a:spLocks noRot="1" noChangeAspect="1" noMove="1" noResize="1" noEditPoints="1" noAdjustHandles="1" noChangeArrowheads="1" noChangeShapeType="1" noTextEdit="1"/>
                </p:cNvSpPr>
                <p:nvPr/>
              </p:nvSpPr>
              <p:spPr>
                <a:xfrm>
                  <a:off x="314382" y="624350"/>
                  <a:ext cx="5737657" cy="1508105"/>
                </a:xfrm>
                <a:prstGeom prst="rect">
                  <a:avLst/>
                </a:prstGeom>
                <a:blipFill>
                  <a:blip r:embed="rId11"/>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0CCE511-C0B6-4C56-B51F-3A0DD7F8E663}"/>
                    </a:ext>
                  </a:extLst>
                </p:cNvPr>
                <p:cNvSpPr txBox="1"/>
                <p:nvPr/>
              </p:nvSpPr>
              <p:spPr>
                <a:xfrm>
                  <a:off x="314939" y="-84273"/>
                  <a:ext cx="3502177" cy="707886"/>
                </a:xfrm>
                <a:prstGeom prst="rect">
                  <a:avLst/>
                </a:prstGeom>
                <a:noFill/>
                <a:ln w="38100">
                  <a:solidFill>
                    <a:schemeClr val="tx1"/>
                  </a:solidFill>
                </a:ln>
              </p:spPr>
              <p:txBody>
                <a:bodyPr wrap="none" rtlCol="0">
                  <a:spAutoFit/>
                </a:bodyPr>
                <a:lstStyle/>
                <a:p>
                  <a:r>
                    <a:rPr lang="en-US" sz="4000" dirty="0"/>
                    <a:t>Einstein </a:t>
                  </a:r>
                  <a14:m>
                    <m:oMath xmlns:m="http://schemas.openxmlformats.org/officeDocument/2006/math">
                      <m:r>
                        <a:rPr lang="en-US" sz="4000" i="1">
                          <a:latin typeface="Cambria Math" panose="02040503050406030204" pitchFamily="18" charset="0"/>
                        </a:rPr>
                        <m:t>→</m:t>
                      </m:r>
                    </m:oMath>
                  </a14:m>
                  <a:r>
                    <a:rPr lang="en-CA" sz="4000" dirty="0"/>
                    <a:t> Train</a:t>
                  </a:r>
                </a:p>
              </p:txBody>
            </p:sp>
          </mc:Choice>
          <mc:Fallback xmlns="">
            <p:sp>
              <p:nvSpPr>
                <p:cNvPr id="22" name="TextBox 21">
                  <a:extLst>
                    <a:ext uri="{FF2B5EF4-FFF2-40B4-BE49-F238E27FC236}">
                      <a16:creationId xmlns:a16="http://schemas.microsoft.com/office/drawing/2014/main" id="{90CCE511-C0B6-4C56-B51F-3A0DD7F8E663}"/>
                    </a:ext>
                  </a:extLst>
                </p:cNvPr>
                <p:cNvSpPr txBox="1">
                  <a:spLocks noRot="1" noChangeAspect="1" noMove="1" noResize="1" noEditPoints="1" noAdjustHandles="1" noChangeArrowheads="1" noChangeShapeType="1" noTextEdit="1"/>
                </p:cNvSpPr>
                <p:nvPr/>
              </p:nvSpPr>
              <p:spPr>
                <a:xfrm>
                  <a:off x="314939" y="-84273"/>
                  <a:ext cx="3502177" cy="707886"/>
                </a:xfrm>
                <a:prstGeom prst="rect">
                  <a:avLst/>
                </a:prstGeom>
                <a:blipFill>
                  <a:blip r:embed="rId12"/>
                  <a:stretch>
                    <a:fillRect l="-5508" t="-12295" r="-4647" b="-31967"/>
                  </a:stretch>
                </a:blipFill>
                <a:ln w="38100">
                  <a:solidFill>
                    <a:schemeClr val="tx1"/>
                  </a:solidFill>
                </a:ln>
              </p:spPr>
              <p:txBody>
                <a:bodyPr/>
                <a:lstStyle/>
                <a:p>
                  <a:r>
                    <a:rPr lang="en-CA">
                      <a:noFill/>
                    </a:rPr>
                    <a:t> </a:t>
                  </a:r>
                </a:p>
              </p:txBody>
            </p:sp>
          </mc:Fallback>
        </mc:AlternateContent>
      </p:grpSp>
      <p:grpSp>
        <p:nvGrpSpPr>
          <p:cNvPr id="23" name="Group 22">
            <a:extLst>
              <a:ext uri="{FF2B5EF4-FFF2-40B4-BE49-F238E27FC236}">
                <a16:creationId xmlns:a16="http://schemas.microsoft.com/office/drawing/2014/main" id="{04CF135B-E339-46A4-8E6D-EE07B7CFCBE8}"/>
              </a:ext>
            </a:extLst>
          </p:cNvPr>
          <p:cNvGrpSpPr/>
          <p:nvPr/>
        </p:nvGrpSpPr>
        <p:grpSpPr>
          <a:xfrm>
            <a:off x="6184713" y="175554"/>
            <a:ext cx="5913503" cy="2216728"/>
            <a:chOff x="314382" y="-84273"/>
            <a:chExt cx="5913503" cy="2216728"/>
          </a:xfrm>
        </p:grpSpPr>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C648B81-6E39-4A6C-BE93-3E5C85D69A42}"/>
                    </a:ext>
                  </a:extLst>
                </p:cNvPr>
                <p:cNvSpPr txBox="1"/>
                <p:nvPr/>
              </p:nvSpPr>
              <p:spPr>
                <a:xfrm>
                  <a:off x="314382" y="624350"/>
                  <a:ext cx="5913503"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600" i="1">
                            <a:latin typeface="Cambria Math" panose="02040503050406030204" pitchFamily="18" charset="0"/>
                          </a:rPr>
                          <m:t>𝑐</m:t>
                        </m:r>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𝑡</m:t>
                            </m:r>
                          </m:e>
                        </m:acc>
                        <m:r>
                          <a:rPr lang="en-US" sz="4600" i="1">
                            <a:latin typeface="Cambria Math" panose="02040503050406030204" pitchFamily="18" charset="0"/>
                          </a:rPr>
                          <m:t>=</m:t>
                        </m:r>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chemeClr val="accent4">
                                    <a:lumMod val="75000"/>
                                  </a:schemeClr>
                                </a:solidFill>
                                <a:latin typeface="Cambria Math" panose="02040503050406030204" pitchFamily="18" charset="0"/>
                              </a:rPr>
                              <m:t>𝑢</m:t>
                            </m:r>
                          </m:sub>
                        </m:sSub>
                        <m:d>
                          <m:dPr>
                            <m:ctrlPr>
                              <a:rPr lang="en-US" sz="4600" i="1">
                                <a:latin typeface="Cambria Math" panose="02040503050406030204" pitchFamily="18" charset="0"/>
                              </a:rPr>
                            </m:ctrlPr>
                          </m:dPr>
                          <m:e>
                            <m:r>
                              <a:rPr lang="en-US" sz="4600" i="1">
                                <a:latin typeface="Cambria Math" panose="02040503050406030204" pitchFamily="18" charset="0"/>
                              </a:rPr>
                              <m:t>         </m:t>
                            </m:r>
                            <m:r>
                              <a:rPr lang="en-US" sz="4600" i="1">
                                <a:latin typeface="Cambria Math" panose="02040503050406030204" pitchFamily="18" charset="0"/>
                              </a:rPr>
                              <m:t>𝑐</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m:t>
                            </m:r>
                            <m:sSub>
                              <m:sSubPr>
                                <m:ctrlPr>
                                  <a:rPr lang="en-US" sz="4600" i="1">
                                    <a:solidFill>
                                      <a:schemeClr val="accent4">
                                        <a:lumMod val="75000"/>
                                      </a:schemeClr>
                                    </a:solidFill>
                                    <a:latin typeface="Cambria Math" panose="02040503050406030204" pitchFamily="18" charset="0"/>
                                  </a:rPr>
                                </m:ctrlPr>
                              </m:sSubPr>
                              <m:e>
                                <m:r>
                                  <a:rPr lang="en-US" sz="4600" i="1">
                                    <a:solidFill>
                                      <a:schemeClr val="accent4">
                                        <a:lumMod val="75000"/>
                                      </a:schemeClr>
                                    </a:solidFill>
                                    <a:latin typeface="Cambria Math" panose="02040503050406030204" pitchFamily="18" charset="0"/>
                                  </a:rPr>
                                  <m:t>𝛽</m:t>
                                </m:r>
                              </m:e>
                              <m:sub>
                                <m:r>
                                  <a:rPr lang="en-US" sz="4600" i="1">
                                    <a:solidFill>
                                      <a:schemeClr val="accent4">
                                        <a:lumMod val="75000"/>
                                      </a:schemeClr>
                                    </a:solidFill>
                                    <a:latin typeface="Cambria Math" panose="02040503050406030204" pitchFamily="18" charset="0"/>
                                  </a:rPr>
                                  <m:t>𝑢</m:t>
                                </m:r>
                              </m:sub>
                            </m:sSub>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d>
                      </m:oMath>
                    </m:oMathPara>
                  </a14:m>
                  <a:endParaRPr lang="en-US" sz="4600" dirty="0"/>
                </a:p>
                <a:p>
                  <a:pPr/>
                  <a14:m>
                    <m:oMathPara xmlns:m="http://schemas.openxmlformats.org/officeDocument/2006/math">
                      <m:oMathParaPr>
                        <m:jc m:val="left"/>
                      </m:oMathParaPr>
                      <m:oMath xmlns:m="http://schemas.openxmlformats.org/officeDocument/2006/math">
                        <m:r>
                          <a:rPr lang="en-US" sz="4600" i="1">
                            <a:solidFill>
                              <a:srgbClr val="FF0000"/>
                            </a:solidFill>
                            <a:latin typeface="Cambria Math" panose="02040503050406030204" pitchFamily="18" charset="0"/>
                          </a:rPr>
                          <m:t>  </m:t>
                        </m:r>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r>
                          <a:rPr lang="en-US" sz="4600" i="1">
                            <a:latin typeface="Cambria Math" panose="02040503050406030204" pitchFamily="18" charset="0"/>
                          </a:rPr>
                          <m:t>=</m:t>
                        </m:r>
                        <m:sSub>
                          <m:sSubPr>
                            <m:ctrlPr>
                              <a:rPr lang="en-US" sz="4600" i="1">
                                <a:latin typeface="Cambria Math" panose="02040503050406030204" pitchFamily="18" charset="0"/>
                              </a:rPr>
                            </m:ctrlPr>
                          </m:sSubPr>
                          <m:e>
                            <m:r>
                              <a:rPr lang="en-US" sz="4600" i="1">
                                <a:latin typeface="Cambria Math" panose="02040503050406030204" pitchFamily="18" charset="0"/>
                              </a:rPr>
                              <m:t>𝛾</m:t>
                            </m:r>
                          </m:e>
                          <m:sub>
                            <m:r>
                              <a:rPr lang="en-US" sz="4600" i="1">
                                <a:solidFill>
                                  <a:schemeClr val="accent4">
                                    <a:lumMod val="75000"/>
                                  </a:schemeClr>
                                </a:solidFill>
                                <a:latin typeface="Cambria Math" panose="02040503050406030204" pitchFamily="18" charset="0"/>
                              </a:rPr>
                              <m:t>𝑢</m:t>
                            </m:r>
                          </m:sub>
                        </m:sSub>
                        <m:d>
                          <m:dPr>
                            <m:ctrlPr>
                              <a:rPr lang="en-US" sz="4600" i="1">
                                <a:latin typeface="Cambria Math" panose="02040503050406030204" pitchFamily="18" charset="0"/>
                              </a:rPr>
                            </m:ctrlPr>
                          </m:dPr>
                          <m:e>
                            <m:r>
                              <a:rPr lang="en-US" sz="4600" i="1">
                                <a:latin typeface="Cambria Math" panose="02040503050406030204" pitchFamily="18" charset="0"/>
                              </a:rPr>
                              <m:t>−</m:t>
                            </m:r>
                            <m:sSub>
                              <m:sSubPr>
                                <m:ctrlPr>
                                  <a:rPr lang="en-US" sz="4600" i="1">
                                    <a:solidFill>
                                      <a:schemeClr val="accent4">
                                        <a:lumMod val="75000"/>
                                      </a:schemeClr>
                                    </a:solidFill>
                                    <a:latin typeface="Cambria Math" panose="02040503050406030204" pitchFamily="18" charset="0"/>
                                  </a:rPr>
                                </m:ctrlPr>
                              </m:sSubPr>
                              <m:e>
                                <m:r>
                                  <a:rPr lang="en-US" sz="4600" i="1">
                                    <a:solidFill>
                                      <a:schemeClr val="accent4">
                                        <a:lumMod val="75000"/>
                                      </a:schemeClr>
                                    </a:solidFill>
                                    <a:latin typeface="Cambria Math" panose="02040503050406030204" pitchFamily="18" charset="0"/>
                                  </a:rPr>
                                  <m:t>𝛽</m:t>
                                </m:r>
                              </m:e>
                              <m:sub>
                                <m:r>
                                  <a:rPr lang="en-US" sz="4600" i="1">
                                    <a:solidFill>
                                      <a:schemeClr val="accent4">
                                        <a:lumMod val="75000"/>
                                      </a:schemeClr>
                                    </a:solidFill>
                                    <a:latin typeface="Cambria Math" panose="02040503050406030204" pitchFamily="18" charset="0"/>
                                  </a:rPr>
                                  <m:t>𝑢</m:t>
                                </m:r>
                              </m:sub>
                            </m:sSub>
                            <m:r>
                              <a:rPr lang="en-US" sz="4600" i="1">
                                <a:latin typeface="Cambria Math" panose="02040503050406030204" pitchFamily="18" charset="0"/>
                              </a:rPr>
                              <m:t>𝑐</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     </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d>
                      </m:oMath>
                    </m:oMathPara>
                  </a14:m>
                  <a:endParaRPr lang="en-CA" sz="4600" dirty="0"/>
                </a:p>
              </p:txBody>
            </p:sp>
          </mc:Choice>
          <mc:Fallback xmlns="">
            <p:sp>
              <p:nvSpPr>
                <p:cNvPr id="32" name="TextBox 31">
                  <a:extLst>
                    <a:ext uri="{FF2B5EF4-FFF2-40B4-BE49-F238E27FC236}">
                      <a16:creationId xmlns:a16="http://schemas.microsoft.com/office/drawing/2014/main" id="{AC648B81-6E39-4A6C-BE93-3E5C85D69A42}"/>
                    </a:ext>
                  </a:extLst>
                </p:cNvPr>
                <p:cNvSpPr txBox="1">
                  <a:spLocks noRot="1" noChangeAspect="1" noMove="1" noResize="1" noEditPoints="1" noAdjustHandles="1" noChangeArrowheads="1" noChangeShapeType="1" noTextEdit="1"/>
                </p:cNvSpPr>
                <p:nvPr/>
              </p:nvSpPr>
              <p:spPr>
                <a:xfrm>
                  <a:off x="314382" y="624350"/>
                  <a:ext cx="5913503" cy="1508105"/>
                </a:xfrm>
                <a:prstGeom prst="rect">
                  <a:avLst/>
                </a:prstGeom>
                <a:blipFill>
                  <a:blip r:embed="rId13"/>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15F82A1-77D4-43A7-A39A-BB8B34989439}"/>
                    </a:ext>
                  </a:extLst>
                </p:cNvPr>
                <p:cNvSpPr txBox="1"/>
                <p:nvPr/>
              </p:nvSpPr>
              <p:spPr>
                <a:xfrm>
                  <a:off x="314939" y="-84273"/>
                  <a:ext cx="3069879" cy="707886"/>
                </a:xfrm>
                <a:prstGeom prst="rect">
                  <a:avLst/>
                </a:prstGeom>
                <a:noFill/>
                <a:ln w="38100">
                  <a:solidFill>
                    <a:schemeClr val="tx1"/>
                  </a:solidFill>
                </a:ln>
              </p:spPr>
              <p:txBody>
                <a:bodyPr wrap="none" rtlCol="0">
                  <a:spAutoFit/>
                </a:bodyPr>
                <a:lstStyle/>
                <a:p>
                  <a:r>
                    <a:rPr lang="en-US" sz="4000" dirty="0"/>
                    <a:t>Train </a:t>
                  </a:r>
                  <a14:m>
                    <m:oMath xmlns:m="http://schemas.openxmlformats.org/officeDocument/2006/math">
                      <m:r>
                        <a:rPr lang="en-US" sz="4000" i="1">
                          <a:latin typeface="Cambria Math" panose="02040503050406030204" pitchFamily="18" charset="0"/>
                        </a:rPr>
                        <m:t>→</m:t>
                      </m:r>
                    </m:oMath>
                  </a14:m>
                  <a:r>
                    <a:rPr lang="en-CA" sz="4000" dirty="0"/>
                    <a:t> Bullet</a:t>
                  </a:r>
                </a:p>
              </p:txBody>
            </p:sp>
          </mc:Choice>
          <mc:Fallback xmlns="">
            <p:sp>
              <p:nvSpPr>
                <p:cNvPr id="33" name="TextBox 32">
                  <a:extLst>
                    <a:ext uri="{FF2B5EF4-FFF2-40B4-BE49-F238E27FC236}">
                      <a16:creationId xmlns:a16="http://schemas.microsoft.com/office/drawing/2014/main" id="{015F82A1-77D4-43A7-A39A-BB8B34989439}"/>
                    </a:ext>
                  </a:extLst>
                </p:cNvPr>
                <p:cNvSpPr txBox="1">
                  <a:spLocks noRot="1" noChangeAspect="1" noMove="1" noResize="1" noEditPoints="1" noAdjustHandles="1" noChangeArrowheads="1" noChangeShapeType="1" noTextEdit="1"/>
                </p:cNvSpPr>
                <p:nvPr/>
              </p:nvSpPr>
              <p:spPr>
                <a:xfrm>
                  <a:off x="314939" y="-84273"/>
                  <a:ext cx="3069879" cy="707886"/>
                </a:xfrm>
                <a:prstGeom prst="rect">
                  <a:avLst/>
                </a:prstGeom>
                <a:blipFill>
                  <a:blip r:embed="rId14"/>
                  <a:stretch>
                    <a:fillRect l="-6483" t="-12295" r="-5501" b="-31967"/>
                  </a:stretch>
                </a:blipFill>
                <a:ln w="38100">
                  <a:solidFill>
                    <a:schemeClr val="tx1"/>
                  </a:solidFill>
                </a:ln>
              </p:spPr>
              <p:txBody>
                <a:bodyPr/>
                <a:lstStyle/>
                <a:p>
                  <a:r>
                    <a:rPr lang="en-CA">
                      <a:noFill/>
                    </a:rPr>
                    <a:t> </a:t>
                  </a:r>
                </a:p>
              </p:txBody>
            </p:sp>
          </mc:Fallback>
        </mc:AlternateContent>
      </p:grpSp>
    </p:spTree>
    <p:custDataLst>
      <p:tags r:id="rId1"/>
    </p:custDataLst>
    <p:extLst>
      <p:ext uri="{BB962C8B-B14F-4D97-AF65-F5344CB8AC3E}">
        <p14:creationId xmlns:p14="http://schemas.microsoft.com/office/powerpoint/2010/main" val="1551715835"/>
      </p:ext>
    </p:extLst>
  </p:cSld>
  <p:clrMapOvr>
    <a:masterClrMapping/>
  </p:clrMapOvr>
  <mc:AlternateContent xmlns:mc="http://schemas.openxmlformats.org/markup-compatibility/2006" xmlns:p14="http://schemas.microsoft.com/office/powerpoint/2010/main">
    <mc:Choice Requires="p14">
      <p:transition spd="med" p14:dur="700" advTm="10124">
        <p:fade/>
      </p:transition>
    </mc:Choice>
    <mc:Fallback xmlns="">
      <p:transition spd="med" advTm="1012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up)">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BB38C4-C46A-4399-9AAE-71DCCFACB40C}"/>
              </a:ext>
            </a:extLst>
          </p:cNvPr>
          <p:cNvPicPr>
            <a:picLocks noChangeAspect="1"/>
          </p:cNvPicPr>
          <p:nvPr/>
        </p:nvPicPr>
        <p:blipFill>
          <a:blip r:embed="rId4"/>
          <a:stretch>
            <a:fillRect/>
          </a:stretch>
        </p:blipFill>
        <p:spPr>
          <a:xfrm>
            <a:off x="-332822" y="-155298"/>
            <a:ext cx="12524822" cy="7013298"/>
          </a:xfrm>
          <a:prstGeom prst="rect">
            <a:avLst/>
          </a:prstGeom>
        </p:spPr>
      </p:pic>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cxnSp>
        <p:nvCxnSpPr>
          <p:cNvPr id="8" name="Straight Connector 7">
            <a:extLst>
              <a:ext uri="{FF2B5EF4-FFF2-40B4-BE49-F238E27FC236}">
                <a16:creationId xmlns:a16="http://schemas.microsoft.com/office/drawing/2014/main" id="{E01B166C-A065-4009-AA42-88244087FBB6}"/>
              </a:ext>
            </a:extLst>
          </p:cNvPr>
          <p:cNvCxnSpPr>
            <a:cxnSpLocks/>
          </p:cNvCxnSpPr>
          <p:nvPr/>
        </p:nvCxnSpPr>
        <p:spPr>
          <a:xfrm flipV="1">
            <a:off x="1195465" y="267935"/>
            <a:ext cx="0" cy="6000159"/>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AFF125-9446-4AB8-8E6D-05F6E4D2F130}"/>
              </a:ext>
            </a:extLst>
          </p:cNvPr>
          <p:cNvCxnSpPr>
            <a:cxnSpLocks/>
          </p:cNvCxnSpPr>
          <p:nvPr/>
        </p:nvCxnSpPr>
        <p:spPr>
          <a:xfrm flipV="1">
            <a:off x="1179670" y="219075"/>
            <a:ext cx="5268343" cy="6058402"/>
          </a:xfrm>
          <a:prstGeom prst="line">
            <a:avLst/>
          </a:prstGeom>
          <a:ln w="76200">
            <a:solidFill>
              <a:srgbClr val="FF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74A5806-78FE-4350-9A08-2B26784D0600}"/>
              </a:ext>
            </a:extLst>
          </p:cNvPr>
          <p:cNvCxnSpPr>
            <a:cxnSpLocks/>
          </p:cNvCxnSpPr>
          <p:nvPr/>
        </p:nvCxnSpPr>
        <p:spPr>
          <a:xfrm flipV="1">
            <a:off x="1171575" y="265471"/>
            <a:ext cx="5642180" cy="5994198"/>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27789165-8E19-48B7-8FD9-0A3E9AF548A7}"/>
              </a:ext>
            </a:extLst>
          </p:cNvPr>
          <p:cNvGrpSpPr/>
          <p:nvPr/>
        </p:nvGrpSpPr>
        <p:grpSpPr>
          <a:xfrm>
            <a:off x="9208488" y="5355673"/>
            <a:ext cx="2648474" cy="776913"/>
            <a:chOff x="9772126" y="4492568"/>
            <a:chExt cx="2648474" cy="776913"/>
          </a:xfrm>
        </p:grpSpPr>
        <p:cxnSp>
          <p:nvCxnSpPr>
            <p:cNvPr id="41" name="Straight Arrow Connector 40">
              <a:extLst>
                <a:ext uri="{FF2B5EF4-FFF2-40B4-BE49-F238E27FC236}">
                  <a16:creationId xmlns:a16="http://schemas.microsoft.com/office/drawing/2014/main" id="{98A7BAEA-247B-4E68-9975-74D46102B5CB}"/>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42" name="Subtitle 2">
                  <a:extLst>
                    <a:ext uri="{FF2B5EF4-FFF2-40B4-BE49-F238E27FC236}">
                      <a16:creationId xmlns:a16="http://schemas.microsoft.com/office/drawing/2014/main" id="{62585713-9C74-44BE-9146-041B397E7C83}"/>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42" name="Subtitle 2">
                  <a:extLst>
                    <a:ext uri="{FF2B5EF4-FFF2-40B4-BE49-F238E27FC236}">
                      <a16:creationId xmlns:a16="http://schemas.microsoft.com/office/drawing/2014/main" id="{62585713-9C74-44BE-9146-041B397E7C83}"/>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5"/>
                  <a:stretch>
                    <a:fillRect l="-922" t="-22047" b="-16535"/>
                  </a:stretch>
                </a:blipFill>
              </p:spPr>
              <p:txBody>
                <a:bodyPr/>
                <a:lstStyle/>
                <a:p>
                  <a:r>
                    <a:rPr lang="en-CA">
                      <a:noFill/>
                    </a:rPr>
                    <a:t> </a:t>
                  </a:r>
                </a:p>
              </p:txBody>
            </p:sp>
          </mc:Fallback>
        </mc:AlternateContent>
      </p:grpSp>
      <p:grpSp>
        <p:nvGrpSpPr>
          <p:cNvPr id="43" name="Group 42">
            <a:extLst>
              <a:ext uri="{FF2B5EF4-FFF2-40B4-BE49-F238E27FC236}">
                <a16:creationId xmlns:a16="http://schemas.microsoft.com/office/drawing/2014/main" id="{1CB825CB-845E-433E-9A95-3400581F1841}"/>
              </a:ext>
            </a:extLst>
          </p:cNvPr>
          <p:cNvGrpSpPr/>
          <p:nvPr/>
        </p:nvGrpSpPr>
        <p:grpSpPr>
          <a:xfrm>
            <a:off x="1829356" y="0"/>
            <a:ext cx="1771502" cy="1538589"/>
            <a:chOff x="4591050" y="861711"/>
            <a:chExt cx="1771502" cy="1538589"/>
          </a:xfrm>
        </p:grpSpPr>
        <p:cxnSp>
          <p:nvCxnSpPr>
            <p:cNvPr id="44" name="Straight Arrow Connector 43">
              <a:extLst>
                <a:ext uri="{FF2B5EF4-FFF2-40B4-BE49-F238E27FC236}">
                  <a16:creationId xmlns:a16="http://schemas.microsoft.com/office/drawing/2014/main" id="{616B4D79-9EDC-4973-A132-8E46479D0777}"/>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45" name="Subtitle 2">
                  <a:extLst>
                    <a:ext uri="{FF2B5EF4-FFF2-40B4-BE49-F238E27FC236}">
                      <a16:creationId xmlns:a16="http://schemas.microsoft.com/office/drawing/2014/main" id="{F512865F-2CA1-4FEF-B12D-EE8A6A729CF7}"/>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45" name="Subtitle 2">
                  <a:extLst>
                    <a:ext uri="{FF2B5EF4-FFF2-40B4-BE49-F238E27FC236}">
                      <a16:creationId xmlns:a16="http://schemas.microsoft.com/office/drawing/2014/main" id="{F512865F-2CA1-4FEF-B12D-EE8A6A729CF7}"/>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6"/>
                  <a:stretch>
                    <a:fillRect l="-7836" t="-22581" b="-19355"/>
                  </a:stretch>
                </a:blipFill>
              </p:spPr>
              <p:txBody>
                <a:bodyPr/>
                <a:lstStyle/>
                <a:p>
                  <a:r>
                    <a:rPr lang="en-CA">
                      <a:noFill/>
                    </a:rPr>
                    <a:t> </a:t>
                  </a:r>
                </a:p>
              </p:txBody>
            </p:sp>
          </mc:Fallback>
        </mc:AlternateContent>
      </p:grpSp>
      <p:grpSp>
        <p:nvGrpSpPr>
          <p:cNvPr id="22" name="Group 21">
            <a:extLst>
              <a:ext uri="{FF2B5EF4-FFF2-40B4-BE49-F238E27FC236}">
                <a16:creationId xmlns:a16="http://schemas.microsoft.com/office/drawing/2014/main" id="{6B314F00-3D98-40BF-814E-76DA8866C4C9}"/>
              </a:ext>
            </a:extLst>
          </p:cNvPr>
          <p:cNvGrpSpPr/>
          <p:nvPr/>
        </p:nvGrpSpPr>
        <p:grpSpPr>
          <a:xfrm>
            <a:off x="-81962" y="4613168"/>
            <a:ext cx="2824224" cy="1849204"/>
            <a:chOff x="-81962" y="4363784"/>
            <a:chExt cx="2824224" cy="1849204"/>
          </a:xfrm>
        </p:grpSpPr>
        <p:grpSp>
          <p:nvGrpSpPr>
            <p:cNvPr id="23" name="Group 22">
              <a:extLst>
                <a:ext uri="{FF2B5EF4-FFF2-40B4-BE49-F238E27FC236}">
                  <a16:creationId xmlns:a16="http://schemas.microsoft.com/office/drawing/2014/main" id="{575828D4-4698-433E-BF3A-4FC60A126058}"/>
                </a:ext>
              </a:extLst>
            </p:cNvPr>
            <p:cNvGrpSpPr/>
            <p:nvPr/>
          </p:nvGrpSpPr>
          <p:grpSpPr>
            <a:xfrm>
              <a:off x="-81962" y="4363784"/>
              <a:ext cx="2824224" cy="1849204"/>
              <a:chOff x="1227296" y="4363784"/>
              <a:chExt cx="2824224" cy="1849204"/>
            </a:xfrm>
          </p:grpSpPr>
          <p:sp>
            <p:nvSpPr>
              <p:cNvPr id="27" name="Rectangle 26">
                <a:extLst>
                  <a:ext uri="{FF2B5EF4-FFF2-40B4-BE49-F238E27FC236}">
                    <a16:creationId xmlns:a16="http://schemas.microsoft.com/office/drawing/2014/main" id="{0BBF66BB-8970-4F4C-87AE-B84F9AA7D418}"/>
                  </a:ext>
                </a:extLst>
              </p:cNvPr>
              <p:cNvSpPr/>
              <p:nvPr/>
            </p:nvSpPr>
            <p:spPr>
              <a:xfrm>
                <a:off x="1227296" y="5769883"/>
                <a:ext cx="2824224" cy="443105"/>
              </a:xfrm>
              <a:prstGeom prst="rect">
                <a:avLst/>
              </a:prstGeom>
              <a:solidFill>
                <a:srgbClr val="FFC9C9"/>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              train</a:t>
                </a:r>
                <a:endParaRPr lang="en-CA" sz="3200" dirty="0">
                  <a:solidFill>
                    <a:schemeClr val="tx1"/>
                  </a:solidFill>
                </a:endParaRPr>
              </a:p>
            </p:txBody>
          </p:sp>
          <p:pic>
            <p:nvPicPr>
              <p:cNvPr id="28" name="Picture 2">
                <a:extLst>
                  <a:ext uri="{FF2B5EF4-FFF2-40B4-BE49-F238E27FC236}">
                    <a16:creationId xmlns:a16="http://schemas.microsoft.com/office/drawing/2014/main" id="{240E75A4-9484-46B6-A055-FAAD06417F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797" t="8696" r="5797"/>
              <a:stretch/>
            </p:blipFill>
            <p:spPr bwMode="auto">
              <a:xfrm>
                <a:off x="1413163" y="4363784"/>
                <a:ext cx="1181100" cy="17426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446D6EFD-8FFC-48A5-B851-059FB6B7BF1F}"/>
                </a:ext>
              </a:extLst>
            </p:cNvPr>
            <p:cNvGrpSpPr/>
            <p:nvPr/>
          </p:nvGrpSpPr>
          <p:grpSpPr>
            <a:xfrm>
              <a:off x="540328" y="4789921"/>
              <a:ext cx="1223397" cy="1422695"/>
              <a:chOff x="-1780864" y="3594884"/>
              <a:chExt cx="1076722" cy="1252126"/>
            </a:xfrm>
          </p:grpSpPr>
          <p:pic>
            <p:nvPicPr>
              <p:cNvPr id="25" name="Picture 2" descr="Colt 1873, Colt, Gun, Weapons, Revolver, Cannon">
                <a:extLst>
                  <a:ext uri="{FF2B5EF4-FFF2-40B4-BE49-F238E27FC236}">
                    <a16:creationId xmlns:a16="http://schemas.microsoft.com/office/drawing/2014/main" id="{1B9F9162-9581-4B52-BBD2-A0ED4FA55B0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olt 1873, Colt, Gun, Weapons, Revolver, Cannon">
                <a:extLst>
                  <a:ext uri="{FF2B5EF4-FFF2-40B4-BE49-F238E27FC236}">
                    <a16:creationId xmlns:a16="http://schemas.microsoft.com/office/drawing/2014/main" id="{6E535F76-48D3-4B37-B99A-C1FFB52F209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9" name="Picture 4" descr="Bullet, Ammo, Ammunition, Shell, Brass, Lead, Copper">
            <a:extLst>
              <a:ext uri="{FF2B5EF4-FFF2-40B4-BE49-F238E27FC236}">
                <a16:creationId xmlns:a16="http://schemas.microsoft.com/office/drawing/2014/main" id="{F9F0DEBA-E90B-41ED-89AD-8EF6C5FAD06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60625" t="46389" r="26875" b="40278"/>
          <a:stretch/>
        </p:blipFill>
        <p:spPr bwMode="auto">
          <a:xfrm>
            <a:off x="954232" y="5756563"/>
            <a:ext cx="723900" cy="579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64AB1A2E-31A3-4F75-BF76-384B87A4D2B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9095" t="10139" b="5438"/>
          <a:stretch/>
        </p:blipFill>
        <p:spPr bwMode="auto">
          <a:xfrm>
            <a:off x="594939" y="4603966"/>
            <a:ext cx="1241209" cy="170014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D6BE7A0E-660E-421B-85EA-FAE24C0A2DA3}"/>
              </a:ext>
            </a:extLst>
          </p:cNvPr>
          <p:cNvGrpSpPr/>
          <p:nvPr/>
        </p:nvGrpSpPr>
        <p:grpSpPr>
          <a:xfrm>
            <a:off x="1500033" y="837016"/>
            <a:ext cx="3571306" cy="1511159"/>
            <a:chOff x="4331724" y="2990280"/>
            <a:chExt cx="3571306" cy="1511159"/>
          </a:xfrm>
        </p:grpSpPr>
        <p:sp>
          <p:nvSpPr>
            <p:cNvPr id="5" name="Rectangle 4">
              <a:extLst>
                <a:ext uri="{FF2B5EF4-FFF2-40B4-BE49-F238E27FC236}">
                  <a16:creationId xmlns:a16="http://schemas.microsoft.com/office/drawing/2014/main" id="{176798A3-F952-4F55-934B-3B8B83831DA8}"/>
                </a:ext>
              </a:extLst>
            </p:cNvPr>
            <p:cNvSpPr/>
            <p:nvPr/>
          </p:nvSpPr>
          <p:spPr>
            <a:xfrm>
              <a:off x="4397830" y="3048000"/>
              <a:ext cx="3043962" cy="141514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C6FFE5CB-68AF-40FA-A6D4-36AE3279D41F}"/>
                    </a:ext>
                  </a:extLst>
                </p:cNvPr>
                <p:cNvSpPr txBox="1"/>
                <p:nvPr/>
              </p:nvSpPr>
              <p:spPr>
                <a:xfrm>
                  <a:off x="4543996" y="3578109"/>
                  <a:ext cx="2764445" cy="923330"/>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5400" b="0" i="1" smtClean="0">
                                <a:solidFill>
                                  <a:srgbClr val="7030A0"/>
                                </a:solidFill>
                                <a:latin typeface="Cambria Math" panose="02040503050406030204" pitchFamily="18" charset="0"/>
                              </a:rPr>
                            </m:ctrlPr>
                          </m:sSubPr>
                          <m:e>
                            <m:r>
                              <a:rPr lang="en-US" sz="5400" b="0" i="1" smtClean="0">
                                <a:solidFill>
                                  <a:srgbClr val="7030A0"/>
                                </a:solidFill>
                                <a:latin typeface="Cambria Math" panose="02040503050406030204" pitchFamily="18" charset="0"/>
                              </a:rPr>
                              <m:t>𝛽</m:t>
                            </m:r>
                          </m:e>
                          <m:sub>
                            <m:r>
                              <a:rPr lang="en-US" sz="5400" b="0" i="1" smtClean="0">
                                <a:solidFill>
                                  <a:srgbClr val="7030A0"/>
                                </a:solidFill>
                                <a:latin typeface="Cambria Math" panose="02040503050406030204" pitchFamily="18" charset="0"/>
                              </a:rPr>
                              <m:t>𝑣</m:t>
                            </m:r>
                          </m:sub>
                        </m:sSub>
                        <m:r>
                          <a:rPr lang="en-US" sz="5400" b="0" i="1" smtClean="0">
                            <a:latin typeface="Cambria Math" panose="02040503050406030204" pitchFamily="18" charset="0"/>
                          </a:rPr>
                          <m:t>=</m:t>
                        </m:r>
                        <m:r>
                          <a:rPr lang="en-US" sz="5400" b="0" i="1" smtClean="0">
                            <a:solidFill>
                              <a:schemeClr val="tx1"/>
                            </a:solidFill>
                            <a:latin typeface="Cambria Math" panose="02040503050406030204" pitchFamily="18" charset="0"/>
                          </a:rPr>
                          <m:t>0.9</m:t>
                        </m:r>
                      </m:oMath>
                    </m:oMathPara>
                  </a14:m>
                  <a:endParaRPr lang="en-US" sz="5400" b="0" dirty="0"/>
                </a:p>
              </p:txBody>
            </p:sp>
          </mc:Choice>
          <mc:Fallback xmlns="">
            <p:sp>
              <p:nvSpPr>
                <p:cNvPr id="52" name="TextBox 51">
                  <a:extLst>
                    <a:ext uri="{FF2B5EF4-FFF2-40B4-BE49-F238E27FC236}">
                      <a16:creationId xmlns:a16="http://schemas.microsoft.com/office/drawing/2014/main" id="{C6FFE5CB-68AF-40FA-A6D4-36AE3279D41F}"/>
                    </a:ext>
                  </a:extLst>
                </p:cNvPr>
                <p:cNvSpPr txBox="1">
                  <a:spLocks noRot="1" noChangeAspect="1" noMove="1" noResize="1" noEditPoints="1" noAdjustHandles="1" noChangeArrowheads="1" noChangeShapeType="1" noTextEdit="1"/>
                </p:cNvSpPr>
                <p:nvPr/>
              </p:nvSpPr>
              <p:spPr>
                <a:xfrm>
                  <a:off x="4543996" y="3578109"/>
                  <a:ext cx="2764445" cy="923330"/>
                </a:xfrm>
                <a:prstGeom prst="rect">
                  <a:avLst/>
                </a:prstGeom>
                <a:blipFill>
                  <a:blip r:embed="rId11"/>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D12621E-D312-493A-8FCB-134B66AA049B}"/>
                    </a:ext>
                  </a:extLst>
                </p:cNvPr>
                <p:cNvSpPr txBox="1"/>
                <p:nvPr/>
              </p:nvSpPr>
              <p:spPr>
                <a:xfrm>
                  <a:off x="4331724" y="2990280"/>
                  <a:ext cx="3571306" cy="646331"/>
                </a:xfrm>
                <a:prstGeom prst="rect">
                  <a:avLst/>
                </a:prstGeom>
                <a:noFill/>
                <a:ln w="38100">
                  <a:noFill/>
                </a:ln>
              </p:spPr>
              <p:txBody>
                <a:bodyPr wrap="square" rtlCol="0">
                  <a:spAutoFit/>
                </a:bodyPr>
                <a:lstStyle/>
                <a:p>
                  <a:r>
                    <a:rPr lang="en-US" sz="3600" b="0" dirty="0"/>
                    <a:t>Einstein </a:t>
                  </a:r>
                  <a14:m>
                    <m:oMath xmlns:m="http://schemas.openxmlformats.org/officeDocument/2006/math">
                      <m:r>
                        <a:rPr lang="en-US" sz="3600" b="0" i="1" smtClean="0">
                          <a:latin typeface="Cambria Math" panose="02040503050406030204" pitchFamily="18" charset="0"/>
                        </a:rPr>
                        <m:t>→</m:t>
                      </m:r>
                    </m:oMath>
                  </a14:m>
                  <a:r>
                    <a:rPr lang="en-US" sz="3600" b="0" dirty="0"/>
                    <a:t> train</a:t>
                  </a:r>
                </a:p>
              </p:txBody>
            </p:sp>
          </mc:Choice>
          <mc:Fallback xmlns="">
            <p:sp>
              <p:nvSpPr>
                <p:cNvPr id="53" name="TextBox 52">
                  <a:extLst>
                    <a:ext uri="{FF2B5EF4-FFF2-40B4-BE49-F238E27FC236}">
                      <a16:creationId xmlns:a16="http://schemas.microsoft.com/office/drawing/2014/main" id="{0D12621E-D312-493A-8FCB-134B66AA049B}"/>
                    </a:ext>
                  </a:extLst>
                </p:cNvPr>
                <p:cNvSpPr txBox="1">
                  <a:spLocks noRot="1" noChangeAspect="1" noMove="1" noResize="1" noEditPoints="1" noAdjustHandles="1" noChangeArrowheads="1" noChangeShapeType="1" noTextEdit="1"/>
                </p:cNvSpPr>
                <p:nvPr/>
              </p:nvSpPr>
              <p:spPr>
                <a:xfrm>
                  <a:off x="4331724" y="2990280"/>
                  <a:ext cx="3571306" cy="646331"/>
                </a:xfrm>
                <a:prstGeom prst="rect">
                  <a:avLst/>
                </a:prstGeom>
                <a:blipFill>
                  <a:blip r:embed="rId12"/>
                  <a:stretch>
                    <a:fillRect l="-5119" t="-14151" b="-34906"/>
                  </a:stretch>
                </a:blipFill>
                <a:ln w="38100">
                  <a:noFill/>
                </a:ln>
              </p:spPr>
              <p:txBody>
                <a:bodyPr/>
                <a:lstStyle/>
                <a:p>
                  <a:r>
                    <a:rPr lang="en-CA">
                      <a:noFill/>
                    </a:rPr>
                    <a:t> </a:t>
                  </a:r>
                </a:p>
              </p:txBody>
            </p:sp>
          </mc:Fallback>
        </mc:AlternateContent>
      </p:grpSp>
      <p:grpSp>
        <p:nvGrpSpPr>
          <p:cNvPr id="57" name="Group 56">
            <a:extLst>
              <a:ext uri="{FF2B5EF4-FFF2-40B4-BE49-F238E27FC236}">
                <a16:creationId xmlns:a16="http://schemas.microsoft.com/office/drawing/2014/main" id="{9172257A-99A1-4475-A3A1-E416E098DFC5}"/>
              </a:ext>
            </a:extLst>
          </p:cNvPr>
          <p:cNvGrpSpPr/>
          <p:nvPr/>
        </p:nvGrpSpPr>
        <p:grpSpPr>
          <a:xfrm>
            <a:off x="7256558" y="0"/>
            <a:ext cx="3043962" cy="1511159"/>
            <a:chOff x="4397830" y="2990280"/>
            <a:chExt cx="3043962" cy="1511159"/>
          </a:xfrm>
        </p:grpSpPr>
        <p:sp>
          <p:nvSpPr>
            <p:cNvPr id="58" name="Rectangle 57">
              <a:extLst>
                <a:ext uri="{FF2B5EF4-FFF2-40B4-BE49-F238E27FC236}">
                  <a16:creationId xmlns:a16="http://schemas.microsoft.com/office/drawing/2014/main" id="{0FDA41DE-F3A8-4426-88F8-4015867FD945}"/>
                </a:ext>
              </a:extLst>
            </p:cNvPr>
            <p:cNvSpPr/>
            <p:nvPr/>
          </p:nvSpPr>
          <p:spPr>
            <a:xfrm>
              <a:off x="4397830" y="3048000"/>
              <a:ext cx="3043962" cy="141514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8003E6D-0D09-4C13-82CB-7841172866DD}"/>
                    </a:ext>
                  </a:extLst>
                </p:cNvPr>
                <p:cNvSpPr txBox="1"/>
                <p:nvPr/>
              </p:nvSpPr>
              <p:spPr>
                <a:xfrm>
                  <a:off x="4543996" y="3578109"/>
                  <a:ext cx="2764445" cy="923330"/>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5400" b="0" i="1" smtClean="0">
                                <a:solidFill>
                                  <a:srgbClr val="CC9B00"/>
                                </a:solidFill>
                                <a:latin typeface="Cambria Math" panose="02040503050406030204" pitchFamily="18" charset="0"/>
                              </a:rPr>
                            </m:ctrlPr>
                          </m:sSubPr>
                          <m:e>
                            <m:r>
                              <a:rPr lang="en-US" sz="5400" b="0" i="1" smtClean="0">
                                <a:solidFill>
                                  <a:srgbClr val="CC9B00"/>
                                </a:solidFill>
                                <a:latin typeface="Cambria Math" panose="02040503050406030204" pitchFamily="18" charset="0"/>
                              </a:rPr>
                              <m:t>𝛽</m:t>
                            </m:r>
                          </m:e>
                          <m:sub>
                            <m:r>
                              <a:rPr lang="en-US" sz="5400" i="1">
                                <a:solidFill>
                                  <a:srgbClr val="CC9B00"/>
                                </a:solidFill>
                                <a:latin typeface="Cambria Math" panose="02040503050406030204" pitchFamily="18" charset="0"/>
                              </a:rPr>
                              <m:t>𝑢</m:t>
                            </m:r>
                          </m:sub>
                        </m:sSub>
                        <m:r>
                          <a:rPr lang="en-US" sz="5400" i="1">
                            <a:latin typeface="Cambria Math" panose="02040503050406030204" pitchFamily="18" charset="0"/>
                          </a:rPr>
                          <m:t>=0.9</m:t>
                        </m:r>
                      </m:oMath>
                    </m:oMathPara>
                  </a14:m>
                  <a:endParaRPr lang="en-US" sz="5400" dirty="0"/>
                </a:p>
              </p:txBody>
            </p:sp>
          </mc:Choice>
          <mc:Fallback xmlns="">
            <p:sp>
              <p:nvSpPr>
                <p:cNvPr id="59" name="TextBox 58">
                  <a:extLst>
                    <a:ext uri="{FF2B5EF4-FFF2-40B4-BE49-F238E27FC236}">
                      <a16:creationId xmlns:a16="http://schemas.microsoft.com/office/drawing/2014/main" id="{A8003E6D-0D09-4C13-82CB-7841172866DD}"/>
                    </a:ext>
                  </a:extLst>
                </p:cNvPr>
                <p:cNvSpPr txBox="1">
                  <a:spLocks noRot="1" noChangeAspect="1" noMove="1" noResize="1" noEditPoints="1" noAdjustHandles="1" noChangeArrowheads="1" noChangeShapeType="1" noTextEdit="1"/>
                </p:cNvSpPr>
                <p:nvPr/>
              </p:nvSpPr>
              <p:spPr>
                <a:xfrm>
                  <a:off x="4543996" y="3578109"/>
                  <a:ext cx="2764445" cy="923330"/>
                </a:xfrm>
                <a:prstGeom prst="rect">
                  <a:avLst/>
                </a:prstGeom>
                <a:blipFill>
                  <a:blip r:embed="rId13"/>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0177F0C-1777-4207-B3EE-A5D56C4C25C6}"/>
                    </a:ext>
                  </a:extLst>
                </p:cNvPr>
                <p:cNvSpPr txBox="1"/>
                <p:nvPr/>
              </p:nvSpPr>
              <p:spPr>
                <a:xfrm>
                  <a:off x="4541274" y="2990280"/>
                  <a:ext cx="2729067" cy="646331"/>
                </a:xfrm>
                <a:prstGeom prst="rect">
                  <a:avLst/>
                </a:prstGeom>
                <a:noFill/>
                <a:ln w="38100">
                  <a:noFill/>
                </a:ln>
              </p:spPr>
              <p:txBody>
                <a:bodyPr wrap="square" rtlCol="0">
                  <a:spAutoFit/>
                </a:bodyPr>
                <a:lstStyle/>
                <a:p>
                  <a:r>
                    <a:rPr lang="en-US" sz="3600" dirty="0"/>
                    <a:t>train </a:t>
                  </a:r>
                  <a14:m>
                    <m:oMath xmlns:m="http://schemas.openxmlformats.org/officeDocument/2006/math">
                      <m:r>
                        <a:rPr lang="en-US" sz="3600" i="1">
                          <a:latin typeface="Cambria Math" panose="02040503050406030204" pitchFamily="18" charset="0"/>
                        </a:rPr>
                        <m:t>→</m:t>
                      </m:r>
                    </m:oMath>
                  </a14:m>
                  <a:r>
                    <a:rPr lang="en-US" sz="3600" dirty="0"/>
                    <a:t> bullet</a:t>
                  </a:r>
                </a:p>
              </p:txBody>
            </p:sp>
          </mc:Choice>
          <mc:Fallback xmlns="">
            <p:sp>
              <p:nvSpPr>
                <p:cNvPr id="60" name="TextBox 59">
                  <a:extLst>
                    <a:ext uri="{FF2B5EF4-FFF2-40B4-BE49-F238E27FC236}">
                      <a16:creationId xmlns:a16="http://schemas.microsoft.com/office/drawing/2014/main" id="{D0177F0C-1777-4207-B3EE-A5D56C4C25C6}"/>
                    </a:ext>
                  </a:extLst>
                </p:cNvPr>
                <p:cNvSpPr txBox="1">
                  <a:spLocks noRot="1" noChangeAspect="1" noMove="1" noResize="1" noEditPoints="1" noAdjustHandles="1" noChangeArrowheads="1" noChangeShapeType="1" noTextEdit="1"/>
                </p:cNvSpPr>
                <p:nvPr/>
              </p:nvSpPr>
              <p:spPr>
                <a:xfrm>
                  <a:off x="4541274" y="2990280"/>
                  <a:ext cx="2729067" cy="646331"/>
                </a:xfrm>
                <a:prstGeom prst="rect">
                  <a:avLst/>
                </a:prstGeom>
                <a:blipFill>
                  <a:blip r:embed="rId14"/>
                  <a:stretch>
                    <a:fillRect l="-6920" t="-14151" r="-5580" b="-34906"/>
                  </a:stretch>
                </a:blipFill>
                <a:ln w="38100">
                  <a:noFill/>
                </a:ln>
              </p:spPr>
              <p:txBody>
                <a:bodyPr/>
                <a:lstStyle/>
                <a:p>
                  <a:r>
                    <a:rPr lang="en-CA">
                      <a:noFill/>
                    </a:rPr>
                    <a:t> </a:t>
                  </a:r>
                </a:p>
              </p:txBody>
            </p:sp>
          </mc:Fallback>
        </mc:AlternateContent>
      </p:grpSp>
      <p:grpSp>
        <p:nvGrpSpPr>
          <p:cNvPr id="3" name="Group 2">
            <a:extLst>
              <a:ext uri="{FF2B5EF4-FFF2-40B4-BE49-F238E27FC236}">
                <a16:creationId xmlns:a16="http://schemas.microsoft.com/office/drawing/2014/main" id="{0231A847-D746-4D05-B313-EB987542EDA9}"/>
              </a:ext>
            </a:extLst>
          </p:cNvPr>
          <p:cNvGrpSpPr/>
          <p:nvPr/>
        </p:nvGrpSpPr>
        <p:grpSpPr>
          <a:xfrm>
            <a:off x="5642504" y="1415656"/>
            <a:ext cx="3584623" cy="3531430"/>
            <a:chOff x="5642504" y="1415656"/>
            <a:chExt cx="3584623" cy="3531430"/>
          </a:xfrm>
        </p:grpSpPr>
        <p:grpSp>
          <p:nvGrpSpPr>
            <p:cNvPr id="48" name="Group 47">
              <a:extLst>
                <a:ext uri="{FF2B5EF4-FFF2-40B4-BE49-F238E27FC236}">
                  <a16:creationId xmlns:a16="http://schemas.microsoft.com/office/drawing/2014/main" id="{C7494E07-0708-4D55-BD2C-CFFE1C8936A1}"/>
                </a:ext>
              </a:extLst>
            </p:cNvPr>
            <p:cNvGrpSpPr/>
            <p:nvPr/>
          </p:nvGrpSpPr>
          <p:grpSpPr>
            <a:xfrm rot="17085217">
              <a:off x="5763383" y="2038160"/>
              <a:ext cx="2651372" cy="1406364"/>
              <a:chOff x="8678967" y="3632107"/>
              <a:chExt cx="1379371" cy="731658"/>
            </a:xfrm>
          </p:grpSpPr>
          <p:sp>
            <p:nvSpPr>
              <p:cNvPr id="49" name="Freeform: Shape 48">
                <a:extLst>
                  <a:ext uri="{FF2B5EF4-FFF2-40B4-BE49-F238E27FC236}">
                    <a16:creationId xmlns:a16="http://schemas.microsoft.com/office/drawing/2014/main" id="{53F69946-6609-4D89-892F-97548DFD9BFB}"/>
                  </a:ext>
                </a:extLst>
              </p:cNvPr>
              <p:cNvSpPr/>
              <p:nvPr/>
            </p:nvSpPr>
            <p:spPr>
              <a:xfrm rot="343145">
                <a:off x="8678967" y="3756936"/>
                <a:ext cx="1204913" cy="606829"/>
              </a:xfrm>
              <a:custGeom>
                <a:avLst/>
                <a:gdLst>
                  <a:gd name="connsiteX0" fmla="*/ 0 w 1451428"/>
                  <a:gd name="connsiteY0" fmla="*/ 725714 h 730980"/>
                  <a:gd name="connsiteX1" fmla="*/ 769257 w 1451428"/>
                  <a:gd name="connsiteY1" fmla="*/ 624114 h 730980"/>
                  <a:gd name="connsiteX2" fmla="*/ 1451428 w 1451428"/>
                  <a:gd name="connsiteY2" fmla="*/ 0 h 730980"/>
                </a:gdLst>
                <a:ahLst/>
                <a:cxnLst>
                  <a:cxn ang="0">
                    <a:pos x="connsiteX0" y="connsiteY0"/>
                  </a:cxn>
                  <a:cxn ang="0">
                    <a:pos x="connsiteX1" y="connsiteY1"/>
                  </a:cxn>
                  <a:cxn ang="0">
                    <a:pos x="connsiteX2" y="connsiteY2"/>
                  </a:cxn>
                </a:cxnLst>
                <a:rect l="l" t="t" r="r" b="b"/>
                <a:pathLst>
                  <a:path w="1451428" h="730980">
                    <a:moveTo>
                      <a:pt x="0" y="725714"/>
                    </a:moveTo>
                    <a:cubicBezTo>
                      <a:pt x="263676" y="735390"/>
                      <a:pt x="527352" y="745066"/>
                      <a:pt x="769257" y="624114"/>
                    </a:cubicBezTo>
                    <a:cubicBezTo>
                      <a:pt x="1011162" y="503162"/>
                      <a:pt x="1231295" y="251581"/>
                      <a:pt x="1451428"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Isosceles Triangle 49">
                <a:extLst>
                  <a:ext uri="{FF2B5EF4-FFF2-40B4-BE49-F238E27FC236}">
                    <a16:creationId xmlns:a16="http://schemas.microsoft.com/office/drawing/2014/main" id="{DEA3F66F-86BD-403A-BC3E-6911B5489092}"/>
                  </a:ext>
                </a:extLst>
              </p:cNvPr>
              <p:cNvSpPr/>
              <p:nvPr/>
            </p:nvSpPr>
            <p:spPr>
              <a:xfrm rot="2631180">
                <a:off x="9908306" y="3632107"/>
                <a:ext cx="150032" cy="222906"/>
              </a:xfrm>
              <a:prstGeom prst="triangl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36" name="Group 35">
              <a:extLst>
                <a:ext uri="{FF2B5EF4-FFF2-40B4-BE49-F238E27FC236}">
                  <a16:creationId xmlns:a16="http://schemas.microsoft.com/office/drawing/2014/main" id="{3B86C56B-3FEE-40B8-AC51-5A582B3A1859}"/>
                </a:ext>
              </a:extLst>
            </p:cNvPr>
            <p:cNvGrpSpPr/>
            <p:nvPr/>
          </p:nvGrpSpPr>
          <p:grpSpPr>
            <a:xfrm>
              <a:off x="5642504" y="3435927"/>
              <a:ext cx="3584623" cy="1511159"/>
              <a:chOff x="4397830" y="2990280"/>
              <a:chExt cx="3584623" cy="1511159"/>
            </a:xfrm>
          </p:grpSpPr>
          <p:sp>
            <p:nvSpPr>
              <p:cNvPr id="37" name="Rectangle 36">
                <a:extLst>
                  <a:ext uri="{FF2B5EF4-FFF2-40B4-BE49-F238E27FC236}">
                    <a16:creationId xmlns:a16="http://schemas.microsoft.com/office/drawing/2014/main" id="{72247AB7-5B24-4665-9050-F7431FCDB50C}"/>
                  </a:ext>
                </a:extLst>
              </p:cNvPr>
              <p:cNvSpPr/>
              <p:nvPr/>
            </p:nvSpPr>
            <p:spPr>
              <a:xfrm>
                <a:off x="4397830" y="3048000"/>
                <a:ext cx="3543060" cy="141514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3DAC997B-1066-4A23-8B41-83E7F6F289E2}"/>
                      </a:ext>
                    </a:extLst>
                  </p:cNvPr>
                  <p:cNvSpPr txBox="1"/>
                  <p:nvPr/>
                </p:nvSpPr>
                <p:spPr>
                  <a:xfrm>
                    <a:off x="4543996" y="3578109"/>
                    <a:ext cx="3251421" cy="923330"/>
                  </a:xfrm>
                  <a:prstGeom prst="rect">
                    <a:avLst/>
                  </a:prstGeom>
                  <a:noFill/>
                  <a:ln w="38100">
                    <a:noFill/>
                  </a:ln>
                </p:spPr>
                <p:txBody>
                  <a:bodyPr wrap="square" rtlCol="0">
                    <a:spAutoFit/>
                  </a:bodyPr>
                  <a:lstStyle/>
                  <a:p>
                    <a14:m>
                      <m:oMath xmlns:m="http://schemas.openxmlformats.org/officeDocument/2006/math">
                        <m:r>
                          <a:rPr lang="en-US" sz="5400" b="0" i="1" smtClean="0">
                            <a:solidFill>
                              <a:srgbClr val="EC56CF"/>
                            </a:solidFill>
                            <a:latin typeface="Cambria Math" panose="02040503050406030204" pitchFamily="18" charset="0"/>
                          </a:rPr>
                          <m:t>𝛽</m:t>
                        </m:r>
                      </m:oMath>
                    </a14:m>
                    <a:r>
                      <a:rPr lang="en-US" sz="5400" b="0" i="0" dirty="0">
                        <a:solidFill>
                          <a:srgbClr val="EC56CF"/>
                        </a:solidFill>
                        <a:latin typeface="+mj-lt"/>
                      </a:rPr>
                      <a:t> </a:t>
                    </a:r>
                    <a14:m>
                      <m:oMath xmlns:m="http://schemas.openxmlformats.org/officeDocument/2006/math">
                        <m:r>
                          <a:rPr lang="en-US" sz="4800" i="1">
                            <a:latin typeface="Cambria Math" panose="02040503050406030204" pitchFamily="18" charset="0"/>
                          </a:rPr>
                          <m:t>=0.9</m:t>
                        </m:r>
                        <m:r>
                          <a:rPr lang="en-US" sz="4800" b="0" i="1" smtClean="0">
                            <a:latin typeface="Cambria Math" panose="02040503050406030204" pitchFamily="18" charset="0"/>
                          </a:rPr>
                          <m:t>945</m:t>
                        </m:r>
                      </m:oMath>
                    </a14:m>
                    <a:endParaRPr lang="en-US" sz="4800" dirty="0"/>
                  </a:p>
                </p:txBody>
              </p:sp>
            </mc:Choice>
            <mc:Fallback xmlns="">
              <p:sp>
                <p:nvSpPr>
                  <p:cNvPr id="39" name="TextBox 38">
                    <a:extLst>
                      <a:ext uri="{FF2B5EF4-FFF2-40B4-BE49-F238E27FC236}">
                        <a16:creationId xmlns:a16="http://schemas.microsoft.com/office/drawing/2014/main" id="{3DAC997B-1066-4A23-8B41-83E7F6F289E2}"/>
                      </a:ext>
                    </a:extLst>
                  </p:cNvPr>
                  <p:cNvSpPr txBox="1">
                    <a:spLocks noRot="1" noChangeAspect="1" noMove="1" noResize="1" noEditPoints="1" noAdjustHandles="1" noChangeArrowheads="1" noChangeShapeType="1" noTextEdit="1"/>
                  </p:cNvSpPr>
                  <p:nvPr/>
                </p:nvSpPr>
                <p:spPr>
                  <a:xfrm>
                    <a:off x="4543996" y="3578109"/>
                    <a:ext cx="3251421" cy="923330"/>
                  </a:xfrm>
                  <a:prstGeom prst="rect">
                    <a:avLst/>
                  </a:prstGeom>
                  <a:blipFill>
                    <a:blip r:embed="rId15"/>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A109EA10-4D9C-4EEA-87DA-BFA984918140}"/>
                      </a:ext>
                    </a:extLst>
                  </p:cNvPr>
                  <p:cNvSpPr txBox="1"/>
                  <p:nvPr/>
                </p:nvSpPr>
                <p:spPr>
                  <a:xfrm>
                    <a:off x="4541274" y="2990280"/>
                    <a:ext cx="3441179" cy="646331"/>
                  </a:xfrm>
                  <a:prstGeom prst="rect">
                    <a:avLst/>
                  </a:prstGeom>
                  <a:noFill/>
                  <a:ln w="38100">
                    <a:noFill/>
                  </a:ln>
                </p:spPr>
                <p:txBody>
                  <a:bodyPr wrap="square" rtlCol="0">
                    <a:spAutoFit/>
                  </a:bodyPr>
                  <a:lstStyle/>
                  <a:p>
                    <a:r>
                      <a:rPr lang="en-US" sz="3600" dirty="0"/>
                      <a:t>Einstein </a:t>
                    </a:r>
                    <a14:m>
                      <m:oMath xmlns:m="http://schemas.openxmlformats.org/officeDocument/2006/math">
                        <m:r>
                          <a:rPr lang="en-US" sz="3600" i="1">
                            <a:latin typeface="Cambria Math" panose="02040503050406030204" pitchFamily="18" charset="0"/>
                          </a:rPr>
                          <m:t>→</m:t>
                        </m:r>
                      </m:oMath>
                    </a14:m>
                    <a:r>
                      <a:rPr lang="en-US" sz="3600" dirty="0"/>
                      <a:t> bullet</a:t>
                    </a:r>
                  </a:p>
                </p:txBody>
              </p:sp>
            </mc:Choice>
            <mc:Fallback xmlns="">
              <p:sp>
                <p:nvSpPr>
                  <p:cNvPr id="46" name="TextBox 45">
                    <a:extLst>
                      <a:ext uri="{FF2B5EF4-FFF2-40B4-BE49-F238E27FC236}">
                        <a16:creationId xmlns:a16="http://schemas.microsoft.com/office/drawing/2014/main" id="{A109EA10-4D9C-4EEA-87DA-BFA984918140}"/>
                      </a:ext>
                    </a:extLst>
                  </p:cNvPr>
                  <p:cNvSpPr txBox="1">
                    <a:spLocks noRot="1" noChangeAspect="1" noMove="1" noResize="1" noEditPoints="1" noAdjustHandles="1" noChangeArrowheads="1" noChangeShapeType="1" noTextEdit="1"/>
                  </p:cNvSpPr>
                  <p:nvPr/>
                </p:nvSpPr>
                <p:spPr>
                  <a:xfrm>
                    <a:off x="4541274" y="2990280"/>
                    <a:ext cx="3441179" cy="646331"/>
                  </a:xfrm>
                  <a:prstGeom prst="rect">
                    <a:avLst/>
                  </a:prstGeom>
                  <a:blipFill>
                    <a:blip r:embed="rId16"/>
                    <a:stretch>
                      <a:fillRect l="-5310" t="-15094" r="-1239" b="-34906"/>
                    </a:stretch>
                  </a:blipFill>
                  <a:ln w="38100">
                    <a:noFill/>
                  </a:ln>
                </p:spPr>
                <p:txBody>
                  <a:bodyPr/>
                  <a:lstStyle/>
                  <a:p>
                    <a:r>
                      <a:rPr lang="en-CA">
                        <a:noFill/>
                      </a:rPr>
                      <a:t> </a:t>
                    </a:r>
                  </a:p>
                </p:txBody>
              </p:sp>
            </mc:Fallback>
          </mc:AlternateContent>
        </p:grpSp>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68BFEA2-1222-4C0A-B44F-09A862DD4A88}"/>
                  </a:ext>
                </a:extLst>
              </p:cNvPr>
              <p:cNvSpPr txBox="1"/>
              <p:nvPr/>
            </p:nvSpPr>
            <p:spPr>
              <a:xfrm>
                <a:off x="5382490" y="5037511"/>
                <a:ext cx="3744715" cy="1563505"/>
              </a:xfrm>
              <a:prstGeom prst="rect">
                <a:avLst/>
              </a:prstGeom>
              <a:solidFill>
                <a:schemeClr val="bg1"/>
              </a:solidFill>
              <a:effectLst>
                <a:softEdge rad="127000"/>
              </a:effectLst>
            </p:spPr>
            <p:txBody>
              <a:bodyPr wrap="square" rtlCol="0">
                <a:spAutoFit/>
              </a:bodyPr>
              <a:lstStyle/>
              <a:p>
                <a:pPr algn="r"/>
                <a14:m>
                  <m:oMath xmlns:m="http://schemas.openxmlformats.org/officeDocument/2006/math">
                    <m:r>
                      <a:rPr lang="en-US" sz="6000" i="1" smtClean="0">
                        <a:solidFill>
                          <a:srgbClr val="EC56CF"/>
                        </a:solidFill>
                        <a:latin typeface="Cambria Math" panose="02040503050406030204" pitchFamily="18" charset="0"/>
                      </a:rPr>
                      <m:t>𝛽</m:t>
                    </m:r>
                    <m:r>
                      <a:rPr lang="en-US" sz="6000" b="0" i="1" smtClean="0">
                        <a:solidFill>
                          <a:schemeClr val="tx1"/>
                        </a:solidFill>
                        <a:latin typeface="Cambria Math" panose="02040503050406030204" pitchFamily="18" charset="0"/>
                      </a:rPr>
                      <m:t>=</m:t>
                    </m:r>
                    <m:f>
                      <m:fPr>
                        <m:ctrlPr>
                          <a:rPr lang="en-US" sz="6000" i="1">
                            <a:latin typeface="Cambria Math" panose="02040503050406030204" pitchFamily="18" charset="0"/>
                          </a:rPr>
                        </m:ctrlPr>
                      </m:fPr>
                      <m:num>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r>
                          <a:rPr lang="en-US" sz="6000" i="1">
                            <a:latin typeface="Cambria Math" panose="02040503050406030204" pitchFamily="18" charset="0"/>
                          </a:rPr>
                          <m:t>+</m:t>
                        </m:r>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num>
                      <m:den>
                        <m:r>
                          <m:rPr>
                            <m:brk m:alnAt="7"/>
                          </m:rPr>
                          <a:rPr lang="en-US" sz="6000" i="1">
                            <a:latin typeface="Cambria Math" panose="02040503050406030204" pitchFamily="18" charset="0"/>
                          </a:rPr>
                          <m:t>1</m:t>
                        </m:r>
                        <m:r>
                          <a:rPr lang="en-US" sz="6000" i="1">
                            <a:latin typeface="Cambria Math" panose="02040503050406030204" pitchFamily="18" charset="0"/>
                          </a:rPr>
                          <m:t>+</m:t>
                        </m:r>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den>
                    </m:f>
                  </m:oMath>
                </a14:m>
                <a:r>
                  <a:rPr lang="en-CA" sz="4000" dirty="0"/>
                  <a:t> </a:t>
                </a:r>
              </a:p>
            </p:txBody>
          </p:sp>
        </mc:Choice>
        <mc:Fallback xmlns="">
          <p:sp>
            <p:nvSpPr>
              <p:cNvPr id="47" name="TextBox 46">
                <a:extLst>
                  <a:ext uri="{FF2B5EF4-FFF2-40B4-BE49-F238E27FC236}">
                    <a16:creationId xmlns:a16="http://schemas.microsoft.com/office/drawing/2014/main" id="{868BFEA2-1222-4C0A-B44F-09A862DD4A88}"/>
                  </a:ext>
                </a:extLst>
              </p:cNvPr>
              <p:cNvSpPr txBox="1">
                <a:spLocks noRot="1" noChangeAspect="1" noMove="1" noResize="1" noEditPoints="1" noAdjustHandles="1" noChangeArrowheads="1" noChangeShapeType="1" noTextEdit="1"/>
              </p:cNvSpPr>
              <p:nvPr/>
            </p:nvSpPr>
            <p:spPr>
              <a:xfrm>
                <a:off x="5382490" y="5037511"/>
                <a:ext cx="3744715" cy="1563505"/>
              </a:xfrm>
              <a:prstGeom prst="rect">
                <a:avLst/>
              </a:prstGeom>
              <a:blipFill>
                <a:blip r:embed="rId17"/>
                <a:stretch>
                  <a:fillRect/>
                </a:stretch>
              </a:blipFill>
              <a:effectLst>
                <a:softEdge rad="127000"/>
              </a:effectLst>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4077509286"/>
      </p:ext>
    </p:extLst>
  </p:cSld>
  <p:clrMapOvr>
    <a:masterClrMapping/>
  </p:clrMapOvr>
  <mc:AlternateContent xmlns:mc="http://schemas.openxmlformats.org/markup-compatibility/2006" xmlns:p14="http://schemas.microsoft.com/office/powerpoint/2010/main">
    <mc:Choice Requires="p14">
      <p:transition spd="slow" p14:dur="2000" advTm="22382"/>
    </mc:Choice>
    <mc:Fallback xmlns="">
      <p:transition spd="slow" advTm="223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nodeType="clickEffect">
                                  <p:stCondLst>
                                    <p:cond delay="0"/>
                                  </p:stCondLst>
                                  <p:childTnLst>
                                    <p:animMotion origin="layout" path="M -4.375E-6 2.59259E-6 L 0.31888 -0.6801 " pathEditMode="relative" rAng="0" ptsTypes="AA">
                                      <p:cBhvr>
                                        <p:cTn id="6" dur="3000" fill="hold"/>
                                        <p:tgtEl>
                                          <p:spTgt spid="22"/>
                                        </p:tgtEl>
                                        <p:attrNameLst>
                                          <p:attrName>ppt_x</p:attrName>
                                          <p:attrName>ppt_y</p:attrName>
                                        </p:attrNameLst>
                                      </p:cBhvr>
                                      <p:rCtr x="15937" y="-34005"/>
                                    </p:animMotion>
                                  </p:childTnLst>
                                </p:cTn>
                              </p:par>
                              <p:par>
                                <p:cTn id="7" presetID="42" presetClass="path" presetSubtype="0" fill="hold" nodeType="withEffect">
                                  <p:stCondLst>
                                    <p:cond delay="0"/>
                                  </p:stCondLst>
                                  <p:childTnLst>
                                    <p:animMotion origin="layout" path="M -2.70833E-6 -1.48148E-6 L 0.41953 -0.75254 " pathEditMode="relative" rAng="0" ptsTypes="AA">
                                      <p:cBhvr>
                                        <p:cTn id="8" dur="3000" fill="hold"/>
                                        <p:tgtEl>
                                          <p:spTgt spid="29"/>
                                        </p:tgtEl>
                                        <p:attrNameLst>
                                          <p:attrName>ppt_x</p:attrName>
                                          <p:attrName>ppt_y</p:attrName>
                                        </p:attrNameLst>
                                      </p:cBhvr>
                                      <p:rCtr x="20977" y="-37639"/>
                                    </p:animMotion>
                                  </p:childTnLst>
                                </p:cTn>
                              </p:par>
                              <p:par>
                                <p:cTn id="9" presetID="42" presetClass="path" presetSubtype="0" fill="hold" nodeType="withEffect">
                                  <p:stCondLst>
                                    <p:cond delay="0"/>
                                  </p:stCondLst>
                                  <p:childTnLst>
                                    <p:animMotion origin="layout" path="M 4.16667E-7 1.11111E-6 L 4.16667E-7 -0.68403 " pathEditMode="relative" rAng="0" ptsTypes="AA">
                                      <p:cBhvr>
                                        <p:cTn id="10" dur="3000" fill="hold"/>
                                        <p:tgtEl>
                                          <p:spTgt spid="9"/>
                                        </p:tgtEl>
                                        <p:attrNameLst>
                                          <p:attrName>ppt_x</p:attrName>
                                          <p:attrName>ppt_y</p:attrName>
                                        </p:attrNameLst>
                                      </p:cBhvr>
                                      <p:rCtr x="0" y="-34213"/>
                                    </p:animMotion>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3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3500"/>
                                        <p:tgtEl>
                                          <p:spTgt spid="11"/>
                                        </p:tgtEl>
                                      </p:cBhvr>
                                    </p:animEffect>
                                  </p:childTnLst>
                                </p:cTn>
                              </p:par>
                              <p:par>
                                <p:cTn id="17" presetID="2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3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grpSp>
        <p:nvGrpSpPr>
          <p:cNvPr id="24" name="Group 23">
            <a:extLst>
              <a:ext uri="{FF2B5EF4-FFF2-40B4-BE49-F238E27FC236}">
                <a16:creationId xmlns:a16="http://schemas.microsoft.com/office/drawing/2014/main" id="{446D6EFD-8FFC-48A5-B851-059FB6B7BF1F}"/>
              </a:ext>
            </a:extLst>
          </p:cNvPr>
          <p:cNvGrpSpPr/>
          <p:nvPr/>
        </p:nvGrpSpPr>
        <p:grpSpPr>
          <a:xfrm>
            <a:off x="-4624338" y="-466078"/>
            <a:ext cx="7028872" cy="8173913"/>
            <a:chOff x="-1780864" y="3594884"/>
            <a:chExt cx="1076722" cy="1252126"/>
          </a:xfrm>
        </p:grpSpPr>
        <p:pic>
          <p:nvPicPr>
            <p:cNvPr id="25" name="Picture 2" descr="Colt 1873, Colt, Gun, Weapons, Revolver, Cannon">
              <a:extLst>
                <a:ext uri="{FF2B5EF4-FFF2-40B4-BE49-F238E27FC236}">
                  <a16:creationId xmlns:a16="http://schemas.microsoft.com/office/drawing/2014/main" id="{1B9F9162-9581-4B52-BBD2-A0ED4FA55B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olt 1873, Colt, Gun, Weapons, Revolver, Cannon">
              <a:extLst>
                <a:ext uri="{FF2B5EF4-FFF2-40B4-BE49-F238E27FC236}">
                  <a16:creationId xmlns:a16="http://schemas.microsoft.com/office/drawing/2014/main" id="{6E535F76-48D3-4B37-B99A-C1FFB52F20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pic>
        <p:nvPicPr>
          <p:cNvPr id="29" name="Picture 4" descr="Bullet, Ammo, Ammunition, Shell, Brass, Lead, Copper">
            <a:extLst>
              <a:ext uri="{FF2B5EF4-FFF2-40B4-BE49-F238E27FC236}">
                <a16:creationId xmlns:a16="http://schemas.microsoft.com/office/drawing/2014/main" id="{F9F0DEBA-E90B-41ED-89AD-8EF6C5FAD0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0625" t="46389" r="26875" b="40278"/>
          <a:stretch/>
        </p:blipFill>
        <p:spPr bwMode="auto">
          <a:xfrm>
            <a:off x="2351232" y="2281603"/>
            <a:ext cx="2125517" cy="1700414"/>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a:extLst>
              <a:ext uri="{FF2B5EF4-FFF2-40B4-BE49-F238E27FC236}">
                <a16:creationId xmlns:a16="http://schemas.microsoft.com/office/drawing/2014/main" id="{6D6D0C17-F2FC-48F2-8B8C-CB86B0A1BD80}"/>
              </a:ext>
            </a:extLst>
          </p:cNvPr>
          <p:cNvGrpSpPr/>
          <p:nvPr/>
        </p:nvGrpSpPr>
        <p:grpSpPr>
          <a:xfrm>
            <a:off x="6885874" y="1340225"/>
            <a:ext cx="1644446" cy="1912334"/>
            <a:chOff x="-1780864" y="3594884"/>
            <a:chExt cx="1076722" cy="1252126"/>
          </a:xfrm>
        </p:grpSpPr>
        <p:pic>
          <p:nvPicPr>
            <p:cNvPr id="54" name="Picture 2" descr="Colt 1873, Colt, Gun, Weapons, Revolver, Cannon">
              <a:extLst>
                <a:ext uri="{FF2B5EF4-FFF2-40B4-BE49-F238E27FC236}">
                  <a16:creationId xmlns:a16="http://schemas.microsoft.com/office/drawing/2014/main" id="{C71916DB-45B5-4941-A153-E9CE23AB888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Colt 1873, Colt, Gun, Weapons, Revolver, Cannon">
              <a:extLst>
                <a:ext uri="{FF2B5EF4-FFF2-40B4-BE49-F238E27FC236}">
                  <a16:creationId xmlns:a16="http://schemas.microsoft.com/office/drawing/2014/main" id="{22848DFB-8A66-4D02-ABC4-A237EC31BEA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2" name="Group 61">
            <a:extLst>
              <a:ext uri="{FF2B5EF4-FFF2-40B4-BE49-F238E27FC236}">
                <a16:creationId xmlns:a16="http://schemas.microsoft.com/office/drawing/2014/main" id="{647EC35B-F6FA-400F-A40D-55499B29512E}"/>
              </a:ext>
            </a:extLst>
          </p:cNvPr>
          <p:cNvGrpSpPr/>
          <p:nvPr/>
        </p:nvGrpSpPr>
        <p:grpSpPr>
          <a:xfrm>
            <a:off x="535260" y="620211"/>
            <a:ext cx="4036740" cy="1511159"/>
            <a:chOff x="4397830" y="2990280"/>
            <a:chExt cx="4036740" cy="1511159"/>
          </a:xfrm>
        </p:grpSpPr>
        <p:sp>
          <p:nvSpPr>
            <p:cNvPr id="63" name="Rectangle 62">
              <a:extLst>
                <a:ext uri="{FF2B5EF4-FFF2-40B4-BE49-F238E27FC236}">
                  <a16:creationId xmlns:a16="http://schemas.microsoft.com/office/drawing/2014/main" id="{D5E9F773-E664-49DD-972F-3BFBCF9297C0}"/>
                </a:ext>
              </a:extLst>
            </p:cNvPr>
            <p:cNvSpPr/>
            <p:nvPr/>
          </p:nvSpPr>
          <p:spPr>
            <a:xfrm>
              <a:off x="4397830" y="3048000"/>
              <a:ext cx="4036740" cy="141514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6062A8B2-18F1-43A0-8FF1-520C4F4EA752}"/>
                    </a:ext>
                  </a:extLst>
                </p:cNvPr>
                <p:cNvSpPr txBox="1"/>
                <p:nvPr/>
              </p:nvSpPr>
              <p:spPr>
                <a:xfrm>
                  <a:off x="4543996" y="3578109"/>
                  <a:ext cx="3595606" cy="923330"/>
                </a:xfrm>
                <a:prstGeom prst="rect">
                  <a:avLst/>
                </a:prstGeom>
                <a:noFill/>
                <a:ln w="38100">
                  <a:noFill/>
                </a:ln>
              </p:spPr>
              <p:txBody>
                <a:bodyPr wrap="square" rtlCol="0">
                  <a:spAutoFit/>
                </a:bodyPr>
                <a:lstStyle/>
                <a:p>
                  <a14:m>
                    <m:oMath xmlns:m="http://schemas.openxmlformats.org/officeDocument/2006/math">
                      <m:sSub>
                        <m:sSubPr>
                          <m:ctrlPr>
                            <a:rPr lang="en-US" sz="5400" b="0" i="1" smtClean="0">
                              <a:solidFill>
                                <a:srgbClr val="EC56CF"/>
                              </a:solidFill>
                              <a:latin typeface="Cambria Math" panose="02040503050406030204" pitchFamily="18" charset="0"/>
                            </a:rPr>
                          </m:ctrlPr>
                        </m:sSubPr>
                        <m:e>
                          <m:r>
                            <a:rPr lang="en-US" sz="5400" b="0" i="1" smtClean="0">
                              <a:solidFill>
                                <a:srgbClr val="EC56CF"/>
                              </a:solidFill>
                              <a:latin typeface="Cambria Math" panose="02040503050406030204" pitchFamily="18" charset="0"/>
                            </a:rPr>
                            <m:t>𝛽</m:t>
                          </m:r>
                        </m:e>
                        <m:sub>
                          <m:r>
                            <a:rPr lang="en-US" sz="5400" b="0" i="1" smtClean="0">
                              <a:solidFill>
                                <a:srgbClr val="EC56CF"/>
                              </a:solidFill>
                              <a:latin typeface="Cambria Math" panose="02040503050406030204" pitchFamily="18" charset="0"/>
                            </a:rPr>
                            <m:t>1</m:t>
                          </m:r>
                        </m:sub>
                      </m:sSub>
                    </m:oMath>
                  </a14:m>
                  <a:r>
                    <a:rPr lang="en-US" sz="5400" b="0" i="0" dirty="0">
                      <a:solidFill>
                        <a:srgbClr val="EC56CF"/>
                      </a:solidFill>
                      <a:latin typeface="+mj-lt"/>
                    </a:rPr>
                    <a:t> </a:t>
                  </a:r>
                  <a14:m>
                    <m:oMath xmlns:m="http://schemas.openxmlformats.org/officeDocument/2006/math">
                      <m:r>
                        <a:rPr lang="en-US" sz="4800" i="1">
                          <a:latin typeface="Cambria Math" panose="02040503050406030204" pitchFamily="18" charset="0"/>
                        </a:rPr>
                        <m:t>=0.9</m:t>
                      </m:r>
                      <m:r>
                        <a:rPr lang="en-US" sz="4800" b="0" i="1" smtClean="0">
                          <a:latin typeface="Cambria Math" panose="02040503050406030204" pitchFamily="18" charset="0"/>
                        </a:rPr>
                        <m:t>945</m:t>
                      </m:r>
                    </m:oMath>
                  </a14:m>
                  <a:endParaRPr lang="en-US" sz="4800" dirty="0"/>
                </a:p>
              </p:txBody>
            </p:sp>
          </mc:Choice>
          <mc:Fallback xmlns="">
            <p:sp>
              <p:nvSpPr>
                <p:cNvPr id="64" name="TextBox 63">
                  <a:extLst>
                    <a:ext uri="{FF2B5EF4-FFF2-40B4-BE49-F238E27FC236}">
                      <a16:creationId xmlns:a16="http://schemas.microsoft.com/office/drawing/2014/main" id="{6062A8B2-18F1-43A0-8FF1-520C4F4EA752}"/>
                    </a:ext>
                  </a:extLst>
                </p:cNvPr>
                <p:cNvSpPr txBox="1">
                  <a:spLocks noRot="1" noChangeAspect="1" noMove="1" noResize="1" noEditPoints="1" noAdjustHandles="1" noChangeArrowheads="1" noChangeShapeType="1" noTextEdit="1"/>
                </p:cNvSpPr>
                <p:nvPr/>
              </p:nvSpPr>
              <p:spPr>
                <a:xfrm>
                  <a:off x="4543996" y="3578109"/>
                  <a:ext cx="3595606" cy="923330"/>
                </a:xfrm>
                <a:prstGeom prst="rect">
                  <a:avLst/>
                </a:prstGeom>
                <a:blipFill>
                  <a:blip r:embed="rId6"/>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E8DE1B34-E63C-49CA-B755-861265FFBE56}"/>
                    </a:ext>
                  </a:extLst>
                </p:cNvPr>
                <p:cNvSpPr txBox="1"/>
                <p:nvPr/>
              </p:nvSpPr>
              <p:spPr>
                <a:xfrm>
                  <a:off x="4541274" y="2990280"/>
                  <a:ext cx="3863799" cy="646331"/>
                </a:xfrm>
                <a:prstGeom prst="rect">
                  <a:avLst/>
                </a:prstGeom>
                <a:noFill/>
                <a:ln w="38100">
                  <a:noFill/>
                </a:ln>
              </p:spPr>
              <p:txBody>
                <a:bodyPr wrap="square" rtlCol="0">
                  <a:spAutoFit/>
                </a:bodyPr>
                <a:lstStyle/>
                <a:p>
                  <a:r>
                    <a:rPr lang="en-US" sz="3600" dirty="0"/>
                    <a:t>Einstein </a:t>
                  </a:r>
                  <a14:m>
                    <m:oMath xmlns:m="http://schemas.openxmlformats.org/officeDocument/2006/math">
                      <m:r>
                        <a:rPr lang="en-US" sz="3600" i="1">
                          <a:latin typeface="Cambria Math" panose="02040503050406030204" pitchFamily="18" charset="0"/>
                        </a:rPr>
                        <m:t>→</m:t>
                      </m:r>
                    </m:oMath>
                  </a14:m>
                  <a:r>
                    <a:rPr lang="en-US" sz="3600" dirty="0"/>
                    <a:t> bullet #1</a:t>
                  </a:r>
                </a:p>
              </p:txBody>
            </p:sp>
          </mc:Choice>
          <mc:Fallback xmlns="">
            <p:sp>
              <p:nvSpPr>
                <p:cNvPr id="65" name="TextBox 64">
                  <a:extLst>
                    <a:ext uri="{FF2B5EF4-FFF2-40B4-BE49-F238E27FC236}">
                      <a16:creationId xmlns:a16="http://schemas.microsoft.com/office/drawing/2014/main" id="{E8DE1B34-E63C-49CA-B755-861265FFBE56}"/>
                    </a:ext>
                  </a:extLst>
                </p:cNvPr>
                <p:cNvSpPr txBox="1">
                  <a:spLocks noRot="1" noChangeAspect="1" noMove="1" noResize="1" noEditPoints="1" noAdjustHandles="1" noChangeArrowheads="1" noChangeShapeType="1" noTextEdit="1"/>
                </p:cNvSpPr>
                <p:nvPr/>
              </p:nvSpPr>
              <p:spPr>
                <a:xfrm>
                  <a:off x="4541274" y="2990280"/>
                  <a:ext cx="3863799" cy="646331"/>
                </a:xfrm>
                <a:prstGeom prst="rect">
                  <a:avLst/>
                </a:prstGeom>
                <a:blipFill>
                  <a:blip r:embed="rId7"/>
                  <a:stretch>
                    <a:fillRect l="-4732" t="-15094" r="-4732" b="-34906"/>
                  </a:stretch>
                </a:blipFill>
                <a:ln w="38100">
                  <a:noFill/>
                </a:ln>
              </p:spPr>
              <p:txBody>
                <a:bodyPr/>
                <a:lstStyle/>
                <a:p>
                  <a:r>
                    <a:rPr lang="en-CA">
                      <a:noFill/>
                    </a:rPr>
                    <a:t> </a:t>
                  </a:r>
                </a:p>
              </p:txBody>
            </p:sp>
          </mc:Fallback>
        </mc:AlternateContent>
      </p:grpSp>
      <p:pic>
        <p:nvPicPr>
          <p:cNvPr id="70" name="Picture 4" descr="Bullet, Ammo, Ammunition, Shell, Brass, Lead, Copper">
            <a:extLst>
              <a:ext uri="{FF2B5EF4-FFF2-40B4-BE49-F238E27FC236}">
                <a16:creationId xmlns:a16="http://schemas.microsoft.com/office/drawing/2014/main" id="{1B5DD05E-C122-4311-93E5-ACBD03206D7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0625" t="46389" r="26875" b="40278"/>
          <a:stretch/>
        </p:blipFill>
        <p:spPr bwMode="auto">
          <a:xfrm>
            <a:off x="8440266" y="1827906"/>
            <a:ext cx="924020" cy="739216"/>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a:extLst>
              <a:ext uri="{FF2B5EF4-FFF2-40B4-BE49-F238E27FC236}">
                <a16:creationId xmlns:a16="http://schemas.microsoft.com/office/drawing/2014/main" id="{D15C35B3-77CE-461B-9708-D800FF9C68E3}"/>
              </a:ext>
            </a:extLst>
          </p:cNvPr>
          <p:cNvGrpSpPr/>
          <p:nvPr/>
        </p:nvGrpSpPr>
        <p:grpSpPr>
          <a:xfrm>
            <a:off x="5683062" y="4546312"/>
            <a:ext cx="6272963" cy="1987223"/>
            <a:chOff x="4397829" y="3048000"/>
            <a:chExt cx="6272963" cy="1987223"/>
          </a:xfrm>
        </p:grpSpPr>
        <p:sp>
          <p:nvSpPr>
            <p:cNvPr id="72" name="Rectangle 71">
              <a:extLst>
                <a:ext uri="{FF2B5EF4-FFF2-40B4-BE49-F238E27FC236}">
                  <a16:creationId xmlns:a16="http://schemas.microsoft.com/office/drawing/2014/main" id="{0BC312F2-F101-4911-91A8-4EF0E28601B2}"/>
                </a:ext>
              </a:extLst>
            </p:cNvPr>
            <p:cNvSpPr/>
            <p:nvPr/>
          </p:nvSpPr>
          <p:spPr>
            <a:xfrm>
              <a:off x="4397829" y="3048000"/>
              <a:ext cx="6272963" cy="198722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EABF020F-39E8-4715-B56C-FEA420BAE6ED}"/>
                    </a:ext>
                  </a:extLst>
                </p:cNvPr>
                <p:cNvSpPr txBox="1"/>
                <p:nvPr/>
              </p:nvSpPr>
              <p:spPr>
                <a:xfrm>
                  <a:off x="4485001" y="3696097"/>
                  <a:ext cx="6126797" cy="1309269"/>
                </a:xfrm>
                <a:prstGeom prst="rect">
                  <a:avLst/>
                </a:prstGeom>
                <a:noFill/>
                <a:ln w="38100">
                  <a:noFill/>
                </a:ln>
              </p:spPr>
              <p:txBody>
                <a:bodyPr wrap="square" rtlCol="0">
                  <a:spAutoFit/>
                </a:bodyPr>
                <a:lstStyle/>
                <a:p>
                  <a14:m>
                    <m:oMath xmlns:m="http://schemas.openxmlformats.org/officeDocument/2006/math">
                      <m:sSub>
                        <m:sSubPr>
                          <m:ctrlPr>
                            <a:rPr lang="en-US" sz="5400" b="0" i="1" smtClean="0">
                              <a:solidFill>
                                <a:srgbClr val="EC56CF"/>
                              </a:solidFill>
                              <a:latin typeface="Cambria Math" panose="02040503050406030204" pitchFamily="18" charset="0"/>
                            </a:rPr>
                          </m:ctrlPr>
                        </m:sSubPr>
                        <m:e>
                          <m:r>
                            <a:rPr lang="en-US" sz="5400" b="0" i="1" smtClean="0">
                              <a:solidFill>
                                <a:srgbClr val="EC56CF"/>
                              </a:solidFill>
                              <a:latin typeface="Cambria Math" panose="02040503050406030204" pitchFamily="18" charset="0"/>
                            </a:rPr>
                            <m:t>𝛽</m:t>
                          </m:r>
                        </m:e>
                        <m:sub>
                          <m:r>
                            <a:rPr lang="en-US" sz="5400" b="0" i="1" smtClean="0">
                              <a:solidFill>
                                <a:srgbClr val="EC56CF"/>
                              </a:solidFill>
                              <a:latin typeface="Cambria Math" panose="02040503050406030204" pitchFamily="18" charset="0"/>
                            </a:rPr>
                            <m:t>2</m:t>
                          </m:r>
                        </m:sub>
                      </m:sSub>
                    </m:oMath>
                  </a14:m>
                  <a:r>
                    <a:rPr lang="en-US" sz="5400" b="0" i="0" dirty="0">
                      <a:solidFill>
                        <a:srgbClr val="EC56CF"/>
                      </a:solidFill>
                      <a:latin typeface="+mj-lt"/>
                    </a:rPr>
                    <a:t> </a:t>
                  </a:r>
                  <a14:m>
                    <m:oMath xmlns:m="http://schemas.openxmlformats.org/officeDocument/2006/math">
                      <m:r>
                        <a:rPr lang="en-US" sz="4800" i="1">
                          <a:latin typeface="Cambria Math" panose="02040503050406030204" pitchFamily="18" charset="0"/>
                        </a:rPr>
                        <m:t>=</m:t>
                      </m:r>
                      <m:f>
                        <m:fPr>
                          <m:ctrlPr>
                            <a:rPr lang="en-US" sz="4800" i="1">
                              <a:latin typeface="Cambria Math" panose="02040503050406030204" pitchFamily="18" charset="0"/>
                            </a:rPr>
                          </m:ctrlPr>
                        </m:fPr>
                        <m:num>
                          <m:sSub>
                            <m:sSubPr>
                              <m:ctrlPr>
                                <a:rPr lang="en-US" sz="4800" i="1">
                                  <a:solidFill>
                                    <a:srgbClr val="EC56CF"/>
                                  </a:solidFill>
                                  <a:latin typeface="Cambria Math" panose="02040503050406030204" pitchFamily="18" charset="0"/>
                                </a:rPr>
                              </m:ctrlPr>
                            </m:sSubPr>
                            <m:e>
                              <m:r>
                                <a:rPr lang="en-US" sz="4800" i="1">
                                  <a:solidFill>
                                    <a:srgbClr val="EC56CF"/>
                                  </a:solidFill>
                                  <a:latin typeface="Cambria Math" panose="02040503050406030204" pitchFamily="18" charset="0"/>
                                </a:rPr>
                                <m:t>𝛽</m:t>
                              </m:r>
                            </m:e>
                            <m:sub>
                              <m:r>
                                <a:rPr lang="en-US" sz="4800" b="0" i="1" smtClean="0">
                                  <a:solidFill>
                                    <a:srgbClr val="EC56CF"/>
                                  </a:solidFill>
                                  <a:latin typeface="Cambria Math" panose="02040503050406030204" pitchFamily="18" charset="0"/>
                                </a:rPr>
                                <m:t>1</m:t>
                              </m:r>
                            </m:sub>
                          </m:sSub>
                          <m:r>
                            <a:rPr lang="en-US" sz="4800" i="1">
                              <a:latin typeface="Cambria Math" panose="02040503050406030204" pitchFamily="18" charset="0"/>
                            </a:rPr>
                            <m:t>+</m:t>
                          </m:r>
                          <m:sSub>
                            <m:sSubPr>
                              <m:ctrlPr>
                                <a:rPr lang="en-US" sz="4800" i="1">
                                  <a:solidFill>
                                    <a:srgbClr val="00B050"/>
                                  </a:solidFill>
                                  <a:latin typeface="Cambria Math" panose="02040503050406030204" pitchFamily="18" charset="0"/>
                                </a:rPr>
                              </m:ctrlPr>
                            </m:sSubPr>
                            <m:e>
                              <m:r>
                                <a:rPr lang="en-US" sz="4800" i="1">
                                  <a:solidFill>
                                    <a:srgbClr val="00B050"/>
                                  </a:solidFill>
                                  <a:latin typeface="Cambria Math" panose="02040503050406030204" pitchFamily="18" charset="0"/>
                                </a:rPr>
                                <m:t>𝛽</m:t>
                              </m:r>
                            </m:e>
                            <m:sub>
                              <m:r>
                                <a:rPr lang="en-US" sz="4800" i="1">
                                  <a:solidFill>
                                    <a:srgbClr val="00B050"/>
                                  </a:solidFill>
                                  <a:latin typeface="Cambria Math" panose="02040503050406030204" pitchFamily="18" charset="0"/>
                                </a:rPr>
                                <m:t>𝑤</m:t>
                              </m:r>
                            </m:sub>
                          </m:sSub>
                        </m:num>
                        <m:den>
                          <m:r>
                            <m:rPr>
                              <m:brk m:alnAt="7"/>
                            </m:rPr>
                            <a:rPr lang="en-US" sz="4800" i="1">
                              <a:latin typeface="Cambria Math" panose="02040503050406030204" pitchFamily="18" charset="0"/>
                            </a:rPr>
                            <m:t>1</m:t>
                          </m:r>
                          <m:r>
                            <a:rPr lang="en-US" sz="4800" i="1">
                              <a:latin typeface="Cambria Math" panose="02040503050406030204" pitchFamily="18" charset="0"/>
                            </a:rPr>
                            <m:t>+</m:t>
                          </m:r>
                          <m:sSub>
                            <m:sSubPr>
                              <m:ctrlPr>
                                <a:rPr lang="en-US" sz="4800" i="1">
                                  <a:solidFill>
                                    <a:srgbClr val="EC56CF"/>
                                  </a:solidFill>
                                  <a:latin typeface="Cambria Math" panose="02040503050406030204" pitchFamily="18" charset="0"/>
                                </a:rPr>
                              </m:ctrlPr>
                            </m:sSubPr>
                            <m:e>
                              <m:r>
                                <a:rPr lang="en-US" sz="4800" i="1">
                                  <a:solidFill>
                                    <a:srgbClr val="EC56CF"/>
                                  </a:solidFill>
                                  <a:latin typeface="Cambria Math" panose="02040503050406030204" pitchFamily="18" charset="0"/>
                                </a:rPr>
                                <m:t>𝛽</m:t>
                              </m:r>
                            </m:e>
                            <m:sub>
                              <m:r>
                                <a:rPr lang="en-US" sz="4800" b="0" i="1" smtClean="0">
                                  <a:solidFill>
                                    <a:srgbClr val="EC56CF"/>
                                  </a:solidFill>
                                  <a:latin typeface="Cambria Math" panose="02040503050406030204" pitchFamily="18" charset="0"/>
                                </a:rPr>
                                <m:t>1</m:t>
                              </m:r>
                            </m:sub>
                          </m:sSub>
                          <m:sSub>
                            <m:sSubPr>
                              <m:ctrlPr>
                                <a:rPr lang="en-US" sz="4800" i="1">
                                  <a:solidFill>
                                    <a:srgbClr val="00B050"/>
                                  </a:solidFill>
                                  <a:latin typeface="Cambria Math" panose="02040503050406030204" pitchFamily="18" charset="0"/>
                                </a:rPr>
                              </m:ctrlPr>
                            </m:sSubPr>
                            <m:e>
                              <m:r>
                                <a:rPr lang="en-US" sz="4800" i="1">
                                  <a:solidFill>
                                    <a:srgbClr val="00B050"/>
                                  </a:solidFill>
                                  <a:latin typeface="Cambria Math" panose="02040503050406030204" pitchFamily="18" charset="0"/>
                                </a:rPr>
                                <m:t>𝛽</m:t>
                              </m:r>
                            </m:e>
                            <m:sub>
                              <m:r>
                                <a:rPr lang="en-US" sz="4800" i="1">
                                  <a:solidFill>
                                    <a:srgbClr val="00B050"/>
                                  </a:solidFill>
                                  <a:latin typeface="Cambria Math" panose="02040503050406030204" pitchFamily="18" charset="0"/>
                                </a:rPr>
                                <m:t>𝑤</m:t>
                              </m:r>
                            </m:sub>
                          </m:sSub>
                        </m:den>
                      </m:f>
                      <m:r>
                        <a:rPr lang="en-US" sz="4800" b="0" i="1" smtClean="0">
                          <a:latin typeface="Cambria Math" panose="02040503050406030204" pitchFamily="18" charset="0"/>
                        </a:rPr>
                        <m:t>=</m:t>
                      </m:r>
                      <m:r>
                        <a:rPr lang="en-US" sz="4800" i="1">
                          <a:latin typeface="Cambria Math" panose="02040503050406030204" pitchFamily="18" charset="0"/>
                        </a:rPr>
                        <m:t>0.9997</m:t>
                      </m:r>
                    </m:oMath>
                  </a14:m>
                  <a:endParaRPr lang="en-US" sz="4800" dirty="0"/>
                </a:p>
              </p:txBody>
            </p:sp>
          </mc:Choice>
          <mc:Fallback xmlns="">
            <p:sp>
              <p:nvSpPr>
                <p:cNvPr id="73" name="TextBox 72">
                  <a:extLst>
                    <a:ext uri="{FF2B5EF4-FFF2-40B4-BE49-F238E27FC236}">
                      <a16:creationId xmlns:a16="http://schemas.microsoft.com/office/drawing/2014/main" id="{EABF020F-39E8-4715-B56C-FEA420BAE6ED}"/>
                    </a:ext>
                  </a:extLst>
                </p:cNvPr>
                <p:cNvSpPr txBox="1">
                  <a:spLocks noRot="1" noChangeAspect="1" noMove="1" noResize="1" noEditPoints="1" noAdjustHandles="1" noChangeArrowheads="1" noChangeShapeType="1" noTextEdit="1"/>
                </p:cNvSpPr>
                <p:nvPr/>
              </p:nvSpPr>
              <p:spPr>
                <a:xfrm>
                  <a:off x="4485001" y="3696097"/>
                  <a:ext cx="6126797" cy="1309269"/>
                </a:xfrm>
                <a:prstGeom prst="rect">
                  <a:avLst/>
                </a:prstGeom>
                <a:blipFill>
                  <a:blip r:embed="rId8"/>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7EF7B612-B319-48B6-AA42-26BDF5D27FAE}"/>
                    </a:ext>
                  </a:extLst>
                </p:cNvPr>
                <p:cNvSpPr txBox="1"/>
                <p:nvPr/>
              </p:nvSpPr>
              <p:spPr>
                <a:xfrm>
                  <a:off x="5072216" y="3049275"/>
                  <a:ext cx="3929552" cy="646331"/>
                </a:xfrm>
                <a:prstGeom prst="rect">
                  <a:avLst/>
                </a:prstGeom>
                <a:noFill/>
                <a:ln w="38100">
                  <a:noFill/>
                </a:ln>
              </p:spPr>
              <p:txBody>
                <a:bodyPr wrap="square" rtlCol="0">
                  <a:spAutoFit/>
                </a:bodyPr>
                <a:lstStyle/>
                <a:p>
                  <a:r>
                    <a:rPr lang="en-US" sz="3600" dirty="0"/>
                    <a:t>Einstein </a:t>
                  </a:r>
                  <a14:m>
                    <m:oMath xmlns:m="http://schemas.openxmlformats.org/officeDocument/2006/math">
                      <m:r>
                        <a:rPr lang="en-US" sz="3600" i="1">
                          <a:latin typeface="Cambria Math" panose="02040503050406030204" pitchFamily="18" charset="0"/>
                        </a:rPr>
                        <m:t>→</m:t>
                      </m:r>
                    </m:oMath>
                  </a14:m>
                  <a:r>
                    <a:rPr lang="en-US" sz="3600" dirty="0"/>
                    <a:t> bullet #2</a:t>
                  </a:r>
                </a:p>
              </p:txBody>
            </p:sp>
          </mc:Choice>
          <mc:Fallback xmlns="">
            <p:sp>
              <p:nvSpPr>
                <p:cNvPr id="74" name="TextBox 73">
                  <a:extLst>
                    <a:ext uri="{FF2B5EF4-FFF2-40B4-BE49-F238E27FC236}">
                      <a16:creationId xmlns:a16="http://schemas.microsoft.com/office/drawing/2014/main" id="{7EF7B612-B319-48B6-AA42-26BDF5D27FAE}"/>
                    </a:ext>
                  </a:extLst>
                </p:cNvPr>
                <p:cNvSpPr txBox="1">
                  <a:spLocks noRot="1" noChangeAspect="1" noMove="1" noResize="1" noEditPoints="1" noAdjustHandles="1" noChangeArrowheads="1" noChangeShapeType="1" noTextEdit="1"/>
                </p:cNvSpPr>
                <p:nvPr/>
              </p:nvSpPr>
              <p:spPr>
                <a:xfrm>
                  <a:off x="5072216" y="3049275"/>
                  <a:ext cx="3929552" cy="646331"/>
                </a:xfrm>
                <a:prstGeom prst="rect">
                  <a:avLst/>
                </a:prstGeom>
                <a:blipFill>
                  <a:blip r:embed="rId9"/>
                  <a:stretch>
                    <a:fillRect l="-4806" t="-15094" r="-2791" b="-34906"/>
                  </a:stretch>
                </a:blipFill>
                <a:ln w="38100">
                  <a:noFill/>
                </a:ln>
              </p:spPr>
              <p:txBody>
                <a:bodyPr/>
                <a:lstStyle/>
                <a:p>
                  <a:r>
                    <a:rPr lang="en-CA">
                      <a:noFill/>
                    </a:rPr>
                    <a:t> </a:t>
                  </a:r>
                </a:p>
              </p:txBody>
            </p:sp>
          </mc:Fallback>
        </mc:AlternateContent>
      </p:grpSp>
      <p:grpSp>
        <p:nvGrpSpPr>
          <p:cNvPr id="75" name="Group 74">
            <a:extLst>
              <a:ext uri="{FF2B5EF4-FFF2-40B4-BE49-F238E27FC236}">
                <a16:creationId xmlns:a16="http://schemas.microsoft.com/office/drawing/2014/main" id="{18729933-0F34-4F7D-975D-AA8EE4FA2A22}"/>
              </a:ext>
            </a:extLst>
          </p:cNvPr>
          <p:cNvGrpSpPr/>
          <p:nvPr/>
        </p:nvGrpSpPr>
        <p:grpSpPr>
          <a:xfrm>
            <a:off x="7369296" y="29497"/>
            <a:ext cx="4281930" cy="1511159"/>
            <a:chOff x="4397830" y="2990280"/>
            <a:chExt cx="4281930" cy="1511159"/>
          </a:xfrm>
        </p:grpSpPr>
        <p:sp>
          <p:nvSpPr>
            <p:cNvPr id="76" name="Rectangle 75">
              <a:extLst>
                <a:ext uri="{FF2B5EF4-FFF2-40B4-BE49-F238E27FC236}">
                  <a16:creationId xmlns:a16="http://schemas.microsoft.com/office/drawing/2014/main" id="{04A0715D-86A5-4898-B1D6-6A933B6BE2E1}"/>
                </a:ext>
              </a:extLst>
            </p:cNvPr>
            <p:cNvSpPr/>
            <p:nvPr/>
          </p:nvSpPr>
          <p:spPr>
            <a:xfrm>
              <a:off x="4397830" y="3048000"/>
              <a:ext cx="4281930" cy="141514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22BE9357-D0E3-4168-B369-5DAA48315516}"/>
                    </a:ext>
                  </a:extLst>
                </p:cNvPr>
                <p:cNvSpPr txBox="1"/>
                <p:nvPr/>
              </p:nvSpPr>
              <p:spPr>
                <a:xfrm>
                  <a:off x="5045441" y="3578109"/>
                  <a:ext cx="2690422" cy="923330"/>
                </a:xfrm>
                <a:prstGeom prst="rect">
                  <a:avLst/>
                </a:prstGeom>
                <a:noFill/>
                <a:ln w="38100">
                  <a:noFill/>
                </a:ln>
              </p:spPr>
              <p:txBody>
                <a:bodyPr wrap="square" rtlCol="0">
                  <a:spAutoFit/>
                </a:bodyPr>
                <a:lstStyle/>
                <a:p>
                  <a14:m>
                    <m:oMath xmlns:m="http://schemas.openxmlformats.org/officeDocument/2006/math">
                      <m:sSub>
                        <m:sSubPr>
                          <m:ctrlPr>
                            <a:rPr lang="en-US" sz="5400" b="0" i="1" smtClean="0">
                              <a:solidFill>
                                <a:srgbClr val="00B050"/>
                              </a:solidFill>
                              <a:latin typeface="Cambria Math" panose="02040503050406030204" pitchFamily="18" charset="0"/>
                            </a:rPr>
                          </m:ctrlPr>
                        </m:sSubPr>
                        <m:e>
                          <m:r>
                            <a:rPr lang="en-US" sz="5400" b="0" i="1" smtClean="0">
                              <a:solidFill>
                                <a:srgbClr val="00B050"/>
                              </a:solidFill>
                              <a:latin typeface="Cambria Math" panose="02040503050406030204" pitchFamily="18" charset="0"/>
                            </a:rPr>
                            <m:t>𝛽</m:t>
                          </m:r>
                        </m:e>
                        <m:sub>
                          <m:r>
                            <a:rPr lang="en-US" sz="5400" b="0" i="1" smtClean="0">
                              <a:solidFill>
                                <a:srgbClr val="00B050"/>
                              </a:solidFill>
                              <a:latin typeface="Cambria Math" panose="02040503050406030204" pitchFamily="18" charset="0"/>
                            </a:rPr>
                            <m:t>𝑤</m:t>
                          </m:r>
                        </m:sub>
                      </m:sSub>
                    </m:oMath>
                  </a14:m>
                  <a:r>
                    <a:rPr lang="en-US" sz="5400" b="0" i="0" dirty="0">
                      <a:solidFill>
                        <a:srgbClr val="EC56CF"/>
                      </a:solidFill>
                      <a:latin typeface="+mj-lt"/>
                    </a:rPr>
                    <a:t> </a:t>
                  </a:r>
                  <a14:m>
                    <m:oMath xmlns:m="http://schemas.openxmlformats.org/officeDocument/2006/math">
                      <m:r>
                        <a:rPr lang="en-US" sz="4800" i="1">
                          <a:latin typeface="Cambria Math" panose="02040503050406030204" pitchFamily="18" charset="0"/>
                        </a:rPr>
                        <m:t>=0.9</m:t>
                      </m:r>
                    </m:oMath>
                  </a14:m>
                  <a:endParaRPr lang="en-US" sz="4800" dirty="0"/>
                </a:p>
              </p:txBody>
            </p:sp>
          </mc:Choice>
          <mc:Fallback xmlns="">
            <p:sp>
              <p:nvSpPr>
                <p:cNvPr id="77" name="TextBox 76">
                  <a:extLst>
                    <a:ext uri="{FF2B5EF4-FFF2-40B4-BE49-F238E27FC236}">
                      <a16:creationId xmlns:a16="http://schemas.microsoft.com/office/drawing/2014/main" id="{22BE9357-D0E3-4168-B369-5DAA48315516}"/>
                    </a:ext>
                  </a:extLst>
                </p:cNvPr>
                <p:cNvSpPr txBox="1">
                  <a:spLocks noRot="1" noChangeAspect="1" noMove="1" noResize="1" noEditPoints="1" noAdjustHandles="1" noChangeArrowheads="1" noChangeShapeType="1" noTextEdit="1"/>
                </p:cNvSpPr>
                <p:nvPr/>
              </p:nvSpPr>
              <p:spPr>
                <a:xfrm>
                  <a:off x="5045441" y="3578109"/>
                  <a:ext cx="2690422" cy="923330"/>
                </a:xfrm>
                <a:prstGeom prst="rect">
                  <a:avLst/>
                </a:prstGeom>
                <a:blipFill>
                  <a:blip r:embed="rId10"/>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AC2495D3-5992-4B46-B52B-E01359593AAA}"/>
                    </a:ext>
                  </a:extLst>
                </p:cNvPr>
                <p:cNvSpPr txBox="1"/>
                <p:nvPr/>
              </p:nvSpPr>
              <p:spPr>
                <a:xfrm>
                  <a:off x="4541274" y="2990280"/>
                  <a:ext cx="4138486" cy="646331"/>
                </a:xfrm>
                <a:prstGeom prst="rect">
                  <a:avLst/>
                </a:prstGeom>
                <a:noFill/>
                <a:ln w="38100">
                  <a:noFill/>
                </a:ln>
              </p:spPr>
              <p:txBody>
                <a:bodyPr wrap="square" rtlCol="0">
                  <a:spAutoFit/>
                </a:bodyPr>
                <a:lstStyle/>
                <a:p>
                  <a:r>
                    <a:rPr lang="en-US" sz="3600" dirty="0"/>
                    <a:t>bullet #1 </a:t>
                  </a:r>
                  <a14:m>
                    <m:oMath xmlns:m="http://schemas.openxmlformats.org/officeDocument/2006/math">
                      <m:r>
                        <a:rPr lang="en-US" sz="3600" i="1">
                          <a:latin typeface="Cambria Math" panose="02040503050406030204" pitchFamily="18" charset="0"/>
                        </a:rPr>
                        <m:t>→</m:t>
                      </m:r>
                    </m:oMath>
                  </a14:m>
                  <a:r>
                    <a:rPr lang="en-US" sz="3600" dirty="0"/>
                    <a:t> bullet #2</a:t>
                  </a:r>
                </a:p>
              </p:txBody>
            </p:sp>
          </mc:Choice>
          <mc:Fallback xmlns="">
            <p:sp>
              <p:nvSpPr>
                <p:cNvPr id="78" name="TextBox 77">
                  <a:extLst>
                    <a:ext uri="{FF2B5EF4-FFF2-40B4-BE49-F238E27FC236}">
                      <a16:creationId xmlns:a16="http://schemas.microsoft.com/office/drawing/2014/main" id="{AC2495D3-5992-4B46-B52B-E01359593AAA}"/>
                    </a:ext>
                  </a:extLst>
                </p:cNvPr>
                <p:cNvSpPr txBox="1">
                  <a:spLocks noRot="1" noChangeAspect="1" noMove="1" noResize="1" noEditPoints="1" noAdjustHandles="1" noChangeArrowheads="1" noChangeShapeType="1" noTextEdit="1"/>
                </p:cNvSpPr>
                <p:nvPr/>
              </p:nvSpPr>
              <p:spPr>
                <a:xfrm>
                  <a:off x="4541274" y="2990280"/>
                  <a:ext cx="4138486" cy="646331"/>
                </a:xfrm>
                <a:prstGeom prst="rect">
                  <a:avLst/>
                </a:prstGeom>
                <a:blipFill>
                  <a:blip r:embed="rId11"/>
                  <a:stretch>
                    <a:fillRect l="-4418" t="-15094" r="-1915" b="-34906"/>
                  </a:stretch>
                </a:blipFill>
                <a:ln w="38100">
                  <a:noFill/>
                </a:ln>
              </p:spPr>
              <p:txBody>
                <a:bodyPr/>
                <a:lstStyle/>
                <a:p>
                  <a:r>
                    <a:rPr lang="en-CA">
                      <a:noFill/>
                    </a:rPr>
                    <a:t> </a:t>
                  </a:r>
                </a:p>
              </p:txBody>
            </p:sp>
          </mc:Fallback>
        </mc:AlternateContent>
      </p:grpSp>
      <p:sp>
        <p:nvSpPr>
          <p:cNvPr id="2" name="Rectangle 1">
            <a:extLst>
              <a:ext uri="{FF2B5EF4-FFF2-40B4-BE49-F238E27FC236}">
                <a16:creationId xmlns:a16="http://schemas.microsoft.com/office/drawing/2014/main" id="{91F0F5F0-BCA8-406A-8F3D-B867CA62376E}"/>
              </a:ext>
            </a:extLst>
          </p:cNvPr>
          <p:cNvSpPr/>
          <p:nvPr/>
        </p:nvSpPr>
        <p:spPr>
          <a:xfrm>
            <a:off x="8401050" y="1657350"/>
            <a:ext cx="1123950" cy="1238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826038278"/>
      </p:ext>
    </p:extLst>
  </p:cSld>
  <p:clrMapOvr>
    <a:masterClrMapping/>
  </p:clrMapOvr>
  <mc:AlternateContent xmlns:mc="http://schemas.openxmlformats.org/markup-compatibility/2006" xmlns:p14="http://schemas.microsoft.com/office/powerpoint/2010/main">
    <mc:Choice Requires="p14">
      <p:transition spd="slow" p14:dur="2000" advTm="17047"/>
    </mc:Choice>
    <mc:Fallback xmlns="">
      <p:transition spd="slow" advTm="170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nodeType="clickEffect">
                                  <p:stCondLst>
                                    <p:cond delay="0"/>
                                  </p:stCondLst>
                                  <p:childTnLst>
                                    <p:animMotion origin="layout" path="M 2.08333E-6 -1.48148E-6 L 0.32005 -0.00254 " pathEditMode="relative" rAng="0" ptsTypes="AA">
                                      <p:cBhvr>
                                        <p:cTn id="6" dur="2000" fill="hold"/>
                                        <p:tgtEl>
                                          <p:spTgt spid="29"/>
                                        </p:tgtEl>
                                        <p:attrNameLst>
                                          <p:attrName>ppt_x</p:attrName>
                                          <p:attrName>ppt_y</p:attrName>
                                        </p:attrNameLst>
                                      </p:cBhvr>
                                      <p:rCtr x="16003" y="-139"/>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path" presetSubtype="0" fill="hold" nodeType="clickEffect">
                                  <p:stCondLst>
                                    <p:cond delay="0"/>
                                  </p:stCondLst>
                                  <p:childTnLst>
                                    <p:animMotion origin="layout" path="M 1.66667E-6 -3.7037E-7 L 0.22292 -0.00185 " pathEditMode="relative" rAng="0" ptsTypes="AA">
                                      <p:cBhvr>
                                        <p:cTn id="17" dur="2000" fill="hold"/>
                                        <p:tgtEl>
                                          <p:spTgt spid="70"/>
                                        </p:tgtEl>
                                        <p:attrNameLst>
                                          <p:attrName>ppt_x</p:attrName>
                                          <p:attrName>ppt_y</p:attrName>
                                        </p:attrNameLst>
                                      </p:cBhvr>
                                      <p:rCtr x="11146" y="-93"/>
                                    </p:animMotion>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fade">
                                      <p:cBhvr>
                                        <p:cTn id="2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4B3A6537-7A28-47DA-A8F9-ACA91B90CEA7}"/>
              </a:ext>
            </a:extLst>
          </p:cNvPr>
          <p:cNvGrpSpPr/>
          <p:nvPr/>
        </p:nvGrpSpPr>
        <p:grpSpPr>
          <a:xfrm>
            <a:off x="411281" y="1149097"/>
            <a:ext cx="5229864" cy="931180"/>
            <a:chOff x="411281" y="1149097"/>
            <a:chExt cx="5229864" cy="93118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311692C-FD58-4F44-8907-4F7E5A16E207}"/>
                    </a:ext>
                  </a:extLst>
                </p:cNvPr>
                <p:cNvSpPr txBox="1"/>
                <p:nvPr/>
              </p:nvSpPr>
              <p:spPr>
                <a:xfrm>
                  <a:off x="2109186" y="1151174"/>
                  <a:ext cx="3531959" cy="923330"/>
                </a:xfrm>
                <a:prstGeom prst="rect">
                  <a:avLst/>
                </a:prstGeom>
                <a:noFill/>
                <a:ln w="38100">
                  <a:noFill/>
                </a:ln>
              </p:spPr>
              <p:txBody>
                <a:bodyPr wrap="square" rtlCol="0">
                  <a:spAutoFit/>
                </a:bodyPr>
                <a:lstStyle/>
                <a:p>
                  <a14:m>
                    <m:oMath xmlns:m="http://schemas.openxmlformats.org/officeDocument/2006/math">
                      <m:sSub>
                        <m:sSubPr>
                          <m:ctrlPr>
                            <a:rPr lang="en-US" sz="5400" b="0" i="1" smtClean="0">
                              <a:solidFill>
                                <a:srgbClr val="EC56CF"/>
                              </a:solidFill>
                              <a:latin typeface="Cambria Math" panose="02040503050406030204" pitchFamily="18" charset="0"/>
                            </a:rPr>
                          </m:ctrlPr>
                        </m:sSubPr>
                        <m:e>
                          <m:r>
                            <a:rPr lang="en-US" sz="5400" b="0" i="1" smtClean="0">
                              <a:solidFill>
                                <a:srgbClr val="EC56CF"/>
                              </a:solidFill>
                              <a:latin typeface="Cambria Math" panose="02040503050406030204" pitchFamily="18" charset="0"/>
                            </a:rPr>
                            <m:t>𝛽</m:t>
                          </m:r>
                        </m:e>
                        <m:sub>
                          <m:r>
                            <a:rPr lang="en-US" sz="5400" b="0" i="1" smtClean="0">
                              <a:solidFill>
                                <a:srgbClr val="EC56CF"/>
                              </a:solidFill>
                              <a:latin typeface="Cambria Math" panose="02040503050406030204" pitchFamily="18" charset="0"/>
                            </a:rPr>
                            <m:t>1</m:t>
                          </m:r>
                        </m:sub>
                      </m:sSub>
                    </m:oMath>
                  </a14:m>
                  <a:r>
                    <a:rPr lang="en-US" sz="5400" b="0" i="0" dirty="0">
                      <a:solidFill>
                        <a:srgbClr val="EC56CF"/>
                      </a:solidFill>
                      <a:latin typeface="+mj-lt"/>
                    </a:rPr>
                    <a:t> </a:t>
                  </a:r>
                  <a14:m>
                    <m:oMath xmlns:m="http://schemas.openxmlformats.org/officeDocument/2006/math">
                      <m:r>
                        <a:rPr lang="en-US" sz="4800" i="1">
                          <a:latin typeface="Cambria Math" panose="02040503050406030204" pitchFamily="18" charset="0"/>
                        </a:rPr>
                        <m:t>=0.9</m:t>
                      </m:r>
                      <m:r>
                        <a:rPr lang="en-US" sz="4800" b="0" i="1" smtClean="0">
                          <a:latin typeface="Cambria Math" panose="02040503050406030204" pitchFamily="18" charset="0"/>
                        </a:rPr>
                        <m:t>945</m:t>
                      </m:r>
                    </m:oMath>
                  </a14:m>
                  <a:endParaRPr lang="en-US" sz="4800" dirty="0"/>
                </a:p>
              </p:txBody>
            </p:sp>
          </mc:Choice>
          <mc:Fallback xmlns="">
            <p:sp>
              <p:nvSpPr>
                <p:cNvPr id="6" name="TextBox 5">
                  <a:extLst>
                    <a:ext uri="{FF2B5EF4-FFF2-40B4-BE49-F238E27FC236}">
                      <a16:creationId xmlns:a16="http://schemas.microsoft.com/office/drawing/2014/main" id="{4311692C-FD58-4F44-8907-4F7E5A16E207}"/>
                    </a:ext>
                  </a:extLst>
                </p:cNvPr>
                <p:cNvSpPr txBox="1">
                  <a:spLocks noRot="1" noChangeAspect="1" noMove="1" noResize="1" noEditPoints="1" noAdjustHandles="1" noChangeArrowheads="1" noChangeShapeType="1" noTextEdit="1"/>
                </p:cNvSpPr>
                <p:nvPr/>
              </p:nvSpPr>
              <p:spPr>
                <a:xfrm>
                  <a:off x="2109186" y="1151174"/>
                  <a:ext cx="3531959" cy="923330"/>
                </a:xfrm>
                <a:prstGeom prst="rect">
                  <a:avLst/>
                </a:prstGeom>
                <a:blipFill>
                  <a:blip r:embed="rId3"/>
                  <a:stretch>
                    <a:fillRect/>
                  </a:stretch>
                </a:blipFill>
                <a:ln w="38100">
                  <a:noFill/>
                </a:ln>
              </p:spPr>
              <p:txBody>
                <a:bodyPr/>
                <a:lstStyle/>
                <a:p>
                  <a:r>
                    <a:rPr lang="en-CA">
                      <a:noFill/>
                    </a:rPr>
                    <a:t> </a:t>
                  </a:r>
                </a:p>
              </p:txBody>
            </p:sp>
          </mc:Fallback>
        </mc:AlternateContent>
        <p:grpSp>
          <p:nvGrpSpPr>
            <p:cNvPr id="20" name="Group 19">
              <a:extLst>
                <a:ext uri="{FF2B5EF4-FFF2-40B4-BE49-F238E27FC236}">
                  <a16:creationId xmlns:a16="http://schemas.microsoft.com/office/drawing/2014/main" id="{F7B71031-D55F-4C46-9FBD-0F2B97D94E7D}"/>
                </a:ext>
              </a:extLst>
            </p:cNvPr>
            <p:cNvGrpSpPr/>
            <p:nvPr/>
          </p:nvGrpSpPr>
          <p:grpSpPr>
            <a:xfrm>
              <a:off x="411281" y="1149097"/>
              <a:ext cx="1036026" cy="931180"/>
              <a:chOff x="323850" y="1617785"/>
              <a:chExt cx="1036026" cy="931180"/>
            </a:xfrm>
          </p:grpSpPr>
          <p:pic>
            <p:nvPicPr>
              <p:cNvPr id="4" name="Picture 4" descr="Bullet, Ammo, Ammunition, Shell, Brass, Lead, Copper">
                <a:extLst>
                  <a:ext uri="{FF2B5EF4-FFF2-40B4-BE49-F238E27FC236}">
                    <a16:creationId xmlns:a16="http://schemas.microsoft.com/office/drawing/2014/main" id="{F2BF233C-C8DE-40CE-B62A-F3312B0347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625" t="46389" r="26875" b="40278"/>
              <a:stretch/>
            </p:blipFill>
            <p:spPr bwMode="auto">
              <a:xfrm>
                <a:off x="323850" y="1847926"/>
                <a:ext cx="876299" cy="701039"/>
              </a:xfrm>
              <a:prstGeom prst="rect">
                <a:avLst/>
              </a:prstGeom>
              <a:noFill/>
              <a:extLst>
                <a:ext uri="{909E8E84-426E-40DD-AFC4-6F175D3DCCD1}">
                  <a14:hiddenFill xmlns:a14="http://schemas.microsoft.com/office/drawing/2010/main">
                    <a:solidFill>
                      <a:srgbClr val="FFFFFF"/>
                    </a:solidFill>
                  </a14:hiddenFill>
                </a:ext>
              </a:extLst>
            </p:spPr>
          </p:pic>
          <p:sp>
            <p:nvSpPr>
              <p:cNvPr id="19" name="Oval 18">
                <a:extLst>
                  <a:ext uri="{FF2B5EF4-FFF2-40B4-BE49-F238E27FC236}">
                    <a16:creationId xmlns:a16="http://schemas.microsoft.com/office/drawing/2014/main" id="{0B5A4B51-A969-4AA0-8E16-24CE087DCB37}"/>
                  </a:ext>
                </a:extLst>
              </p:cNvPr>
              <p:cNvSpPr/>
              <p:nvPr/>
            </p:nvSpPr>
            <p:spPr>
              <a:xfrm flipH="1">
                <a:off x="937846" y="1617785"/>
                <a:ext cx="422030" cy="4220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1</a:t>
                </a:r>
                <a:endParaRPr lang="en-CA" sz="3200" dirty="0">
                  <a:solidFill>
                    <a:sysClr val="windowText" lastClr="000000"/>
                  </a:solidFill>
                </a:endParaRPr>
              </a:p>
            </p:txBody>
          </p:sp>
        </p:grpSp>
      </p:grpSp>
      <p:grpSp>
        <p:nvGrpSpPr>
          <p:cNvPr id="66" name="Group 65">
            <a:extLst>
              <a:ext uri="{FF2B5EF4-FFF2-40B4-BE49-F238E27FC236}">
                <a16:creationId xmlns:a16="http://schemas.microsoft.com/office/drawing/2014/main" id="{BDF6ABA7-68E4-42DB-90B2-8C0976ACCFAD}"/>
              </a:ext>
            </a:extLst>
          </p:cNvPr>
          <p:cNvGrpSpPr/>
          <p:nvPr/>
        </p:nvGrpSpPr>
        <p:grpSpPr>
          <a:xfrm>
            <a:off x="407178" y="2298595"/>
            <a:ext cx="5442148" cy="1152308"/>
            <a:chOff x="407178" y="2298595"/>
            <a:chExt cx="5442148" cy="1152308"/>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CDDEFCE-5AC0-4F13-AA37-02745E5E2204}"/>
                    </a:ext>
                  </a:extLst>
                </p:cNvPr>
                <p:cNvSpPr txBox="1"/>
                <p:nvPr/>
              </p:nvSpPr>
              <p:spPr>
                <a:xfrm>
                  <a:off x="2112996" y="2298595"/>
                  <a:ext cx="3736330" cy="1152308"/>
                </a:xfrm>
                <a:prstGeom prst="rect">
                  <a:avLst/>
                </a:prstGeom>
                <a:noFill/>
                <a:ln w="38100">
                  <a:noFill/>
                </a:ln>
              </p:spPr>
              <p:txBody>
                <a:bodyPr wrap="square" rtlCol="0">
                  <a:spAutoFit/>
                </a:bodyPr>
                <a:lstStyle/>
                <a:p>
                  <a14:m>
                    <m:oMath xmlns:m="http://schemas.openxmlformats.org/officeDocument/2006/math">
                      <m:sSub>
                        <m:sSubPr>
                          <m:ctrlPr>
                            <a:rPr lang="en-US" sz="5400" b="0" i="1" smtClean="0">
                              <a:solidFill>
                                <a:srgbClr val="EC56CF"/>
                              </a:solidFill>
                              <a:latin typeface="Cambria Math" panose="02040503050406030204" pitchFamily="18" charset="0"/>
                            </a:rPr>
                          </m:ctrlPr>
                        </m:sSubPr>
                        <m:e>
                          <m:r>
                            <a:rPr lang="en-US" sz="5400" b="0" i="1" smtClean="0">
                              <a:solidFill>
                                <a:srgbClr val="EC56CF"/>
                              </a:solidFill>
                              <a:latin typeface="Cambria Math" panose="02040503050406030204" pitchFamily="18" charset="0"/>
                            </a:rPr>
                            <m:t>𝛽</m:t>
                          </m:r>
                        </m:e>
                        <m:sub>
                          <m:r>
                            <a:rPr lang="en-US" sz="5400" b="0" i="1" smtClean="0">
                              <a:solidFill>
                                <a:srgbClr val="EC56CF"/>
                              </a:solidFill>
                              <a:latin typeface="Cambria Math" panose="02040503050406030204" pitchFamily="18" charset="0"/>
                            </a:rPr>
                            <m:t>2</m:t>
                          </m:r>
                        </m:sub>
                      </m:sSub>
                    </m:oMath>
                  </a14:m>
                  <a:r>
                    <a:rPr lang="en-US" sz="5400" b="0" i="0" dirty="0">
                      <a:solidFill>
                        <a:srgbClr val="EC56CF"/>
                      </a:solidFill>
                      <a:latin typeface="+mj-lt"/>
                    </a:rPr>
                    <a:t> </a:t>
                  </a:r>
                  <a14:m>
                    <m:oMath xmlns:m="http://schemas.openxmlformats.org/officeDocument/2006/math">
                      <m:r>
                        <a:rPr lang="en-US" sz="4800" i="1">
                          <a:latin typeface="Cambria Math" panose="02040503050406030204" pitchFamily="18" charset="0"/>
                        </a:rPr>
                        <m:t>=0.9</m:t>
                      </m:r>
                      <m:r>
                        <a:rPr lang="en-US" sz="4800" b="0" i="1" smtClean="0">
                          <a:latin typeface="Cambria Math" panose="02040503050406030204" pitchFamily="18" charset="0"/>
                        </a:rPr>
                        <m:t>997</m:t>
                      </m:r>
                    </m:oMath>
                  </a14:m>
                  <a:endParaRPr lang="en-US" sz="4800" dirty="0"/>
                </a:p>
              </p:txBody>
            </p:sp>
          </mc:Choice>
          <mc:Fallback xmlns="">
            <p:sp>
              <p:nvSpPr>
                <p:cNvPr id="8" name="TextBox 7">
                  <a:extLst>
                    <a:ext uri="{FF2B5EF4-FFF2-40B4-BE49-F238E27FC236}">
                      <a16:creationId xmlns:a16="http://schemas.microsoft.com/office/drawing/2014/main" id="{9CDDEFCE-5AC0-4F13-AA37-02745E5E2204}"/>
                    </a:ext>
                  </a:extLst>
                </p:cNvPr>
                <p:cNvSpPr txBox="1">
                  <a:spLocks noRot="1" noChangeAspect="1" noMove="1" noResize="1" noEditPoints="1" noAdjustHandles="1" noChangeArrowheads="1" noChangeShapeType="1" noTextEdit="1"/>
                </p:cNvSpPr>
                <p:nvPr/>
              </p:nvSpPr>
              <p:spPr>
                <a:xfrm>
                  <a:off x="2112996" y="2298595"/>
                  <a:ext cx="3736330" cy="1152308"/>
                </a:xfrm>
                <a:prstGeom prst="rect">
                  <a:avLst/>
                </a:prstGeom>
                <a:blipFill>
                  <a:blip r:embed="rId5"/>
                  <a:stretch>
                    <a:fillRect/>
                  </a:stretch>
                </a:blipFill>
                <a:ln w="38100">
                  <a:noFill/>
                </a:ln>
              </p:spPr>
              <p:txBody>
                <a:bodyPr/>
                <a:lstStyle/>
                <a:p>
                  <a:r>
                    <a:rPr lang="en-CA">
                      <a:noFill/>
                    </a:rPr>
                    <a:t> </a:t>
                  </a:r>
                </a:p>
              </p:txBody>
            </p:sp>
          </mc:Fallback>
        </mc:AlternateContent>
        <p:grpSp>
          <p:nvGrpSpPr>
            <p:cNvPr id="21" name="Group 20">
              <a:extLst>
                <a:ext uri="{FF2B5EF4-FFF2-40B4-BE49-F238E27FC236}">
                  <a16:creationId xmlns:a16="http://schemas.microsoft.com/office/drawing/2014/main" id="{27965740-D570-4581-B91A-DD6F0554237E}"/>
                </a:ext>
              </a:extLst>
            </p:cNvPr>
            <p:cNvGrpSpPr/>
            <p:nvPr/>
          </p:nvGrpSpPr>
          <p:grpSpPr>
            <a:xfrm>
              <a:off x="407178" y="2370379"/>
              <a:ext cx="1036026" cy="931180"/>
              <a:chOff x="323850" y="1617785"/>
              <a:chExt cx="1036026" cy="931180"/>
            </a:xfrm>
          </p:grpSpPr>
          <p:pic>
            <p:nvPicPr>
              <p:cNvPr id="22" name="Picture 4" descr="Bullet, Ammo, Ammunition, Shell, Brass, Lead, Copper">
                <a:extLst>
                  <a:ext uri="{FF2B5EF4-FFF2-40B4-BE49-F238E27FC236}">
                    <a16:creationId xmlns:a16="http://schemas.microsoft.com/office/drawing/2014/main" id="{1C72CE8B-903D-44C7-80D3-3813FE0BEE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625" t="46389" r="26875" b="40278"/>
              <a:stretch/>
            </p:blipFill>
            <p:spPr bwMode="auto">
              <a:xfrm>
                <a:off x="323850" y="1847926"/>
                <a:ext cx="876299" cy="701039"/>
              </a:xfrm>
              <a:prstGeom prst="rect">
                <a:avLst/>
              </a:prstGeom>
              <a:noFill/>
              <a:extLst>
                <a:ext uri="{909E8E84-426E-40DD-AFC4-6F175D3DCCD1}">
                  <a14:hiddenFill xmlns:a14="http://schemas.microsoft.com/office/drawing/2010/main">
                    <a:solidFill>
                      <a:srgbClr val="FFFFFF"/>
                    </a:solidFill>
                  </a14:hiddenFill>
                </a:ext>
              </a:extLst>
            </p:spPr>
          </p:pic>
          <p:sp>
            <p:nvSpPr>
              <p:cNvPr id="23" name="Oval 22">
                <a:extLst>
                  <a:ext uri="{FF2B5EF4-FFF2-40B4-BE49-F238E27FC236}">
                    <a16:creationId xmlns:a16="http://schemas.microsoft.com/office/drawing/2014/main" id="{3AA5C4BD-F024-4007-BA13-0921EB46F462}"/>
                  </a:ext>
                </a:extLst>
              </p:cNvPr>
              <p:cNvSpPr/>
              <p:nvPr/>
            </p:nvSpPr>
            <p:spPr>
              <a:xfrm flipH="1">
                <a:off x="937846" y="1617785"/>
                <a:ext cx="422030" cy="4220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2</a:t>
                </a:r>
                <a:endParaRPr lang="en-CA" sz="3200" dirty="0">
                  <a:solidFill>
                    <a:sysClr val="windowText" lastClr="000000"/>
                  </a:solidFill>
                </a:endParaRPr>
              </a:p>
            </p:txBody>
          </p:sp>
        </p:grpSp>
      </p:grpSp>
      <p:grpSp>
        <p:nvGrpSpPr>
          <p:cNvPr id="67" name="Group 66">
            <a:extLst>
              <a:ext uri="{FF2B5EF4-FFF2-40B4-BE49-F238E27FC236}">
                <a16:creationId xmlns:a16="http://schemas.microsoft.com/office/drawing/2014/main" id="{A8473289-1C20-428A-A356-F78F6F973426}"/>
              </a:ext>
            </a:extLst>
          </p:cNvPr>
          <p:cNvGrpSpPr/>
          <p:nvPr/>
        </p:nvGrpSpPr>
        <p:grpSpPr>
          <a:xfrm>
            <a:off x="404247" y="3430999"/>
            <a:ext cx="5957965" cy="1152308"/>
            <a:chOff x="404247" y="3430999"/>
            <a:chExt cx="5957965" cy="1152308"/>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6147206-4FF7-4DBE-A8FA-14F25E3EAB0C}"/>
                    </a:ext>
                  </a:extLst>
                </p:cNvPr>
                <p:cNvSpPr txBox="1"/>
                <p:nvPr/>
              </p:nvSpPr>
              <p:spPr>
                <a:xfrm>
                  <a:off x="2112996" y="3430999"/>
                  <a:ext cx="4249216" cy="1152308"/>
                </a:xfrm>
                <a:prstGeom prst="rect">
                  <a:avLst/>
                </a:prstGeom>
                <a:noFill/>
                <a:ln w="38100">
                  <a:noFill/>
                </a:ln>
              </p:spPr>
              <p:txBody>
                <a:bodyPr wrap="square" rtlCol="0">
                  <a:spAutoFit/>
                </a:bodyPr>
                <a:lstStyle/>
                <a:p>
                  <a14:m>
                    <m:oMath xmlns:m="http://schemas.openxmlformats.org/officeDocument/2006/math">
                      <m:sSub>
                        <m:sSubPr>
                          <m:ctrlPr>
                            <a:rPr lang="en-US" sz="5400" b="0" i="1" smtClean="0">
                              <a:solidFill>
                                <a:srgbClr val="EC56CF"/>
                              </a:solidFill>
                              <a:latin typeface="Cambria Math" panose="02040503050406030204" pitchFamily="18" charset="0"/>
                            </a:rPr>
                          </m:ctrlPr>
                        </m:sSubPr>
                        <m:e>
                          <m:r>
                            <a:rPr lang="en-US" sz="5400" b="0" i="1" smtClean="0">
                              <a:solidFill>
                                <a:srgbClr val="EC56CF"/>
                              </a:solidFill>
                              <a:latin typeface="Cambria Math" panose="02040503050406030204" pitchFamily="18" charset="0"/>
                            </a:rPr>
                            <m:t>𝛽</m:t>
                          </m:r>
                        </m:e>
                        <m:sub>
                          <m:r>
                            <a:rPr lang="en-US" sz="5400" b="0" i="1" smtClean="0">
                              <a:solidFill>
                                <a:srgbClr val="EC56CF"/>
                              </a:solidFill>
                              <a:latin typeface="Cambria Math" panose="02040503050406030204" pitchFamily="18" charset="0"/>
                            </a:rPr>
                            <m:t>3</m:t>
                          </m:r>
                        </m:sub>
                      </m:sSub>
                    </m:oMath>
                  </a14:m>
                  <a:r>
                    <a:rPr lang="en-US" sz="5400" b="0" i="0" dirty="0">
                      <a:solidFill>
                        <a:srgbClr val="EC56CF"/>
                      </a:solidFill>
                      <a:latin typeface="+mj-lt"/>
                    </a:rPr>
                    <a:t> </a:t>
                  </a:r>
                  <a14:m>
                    <m:oMath xmlns:m="http://schemas.openxmlformats.org/officeDocument/2006/math">
                      <m:r>
                        <a:rPr lang="en-US" sz="4800" i="1">
                          <a:latin typeface="Cambria Math" panose="02040503050406030204" pitchFamily="18" charset="0"/>
                        </a:rPr>
                        <m:t>=0.9</m:t>
                      </m:r>
                      <m:r>
                        <a:rPr lang="en-US" sz="4800" b="0" i="1" smtClean="0">
                          <a:latin typeface="Cambria Math" panose="02040503050406030204" pitchFamily="18" charset="0"/>
                        </a:rPr>
                        <m:t>9998</m:t>
                      </m:r>
                    </m:oMath>
                  </a14:m>
                  <a:endParaRPr lang="en-US" sz="4800" dirty="0"/>
                </a:p>
              </p:txBody>
            </p:sp>
          </mc:Choice>
          <mc:Fallback xmlns="">
            <p:sp>
              <p:nvSpPr>
                <p:cNvPr id="10" name="TextBox 9">
                  <a:extLst>
                    <a:ext uri="{FF2B5EF4-FFF2-40B4-BE49-F238E27FC236}">
                      <a16:creationId xmlns:a16="http://schemas.microsoft.com/office/drawing/2014/main" id="{B6147206-4FF7-4DBE-A8FA-14F25E3EAB0C}"/>
                    </a:ext>
                  </a:extLst>
                </p:cNvPr>
                <p:cNvSpPr txBox="1">
                  <a:spLocks noRot="1" noChangeAspect="1" noMove="1" noResize="1" noEditPoints="1" noAdjustHandles="1" noChangeArrowheads="1" noChangeShapeType="1" noTextEdit="1"/>
                </p:cNvSpPr>
                <p:nvPr/>
              </p:nvSpPr>
              <p:spPr>
                <a:xfrm>
                  <a:off x="2112996" y="3430999"/>
                  <a:ext cx="4249216" cy="1152308"/>
                </a:xfrm>
                <a:prstGeom prst="rect">
                  <a:avLst/>
                </a:prstGeom>
                <a:blipFill>
                  <a:blip r:embed="rId6"/>
                  <a:stretch>
                    <a:fillRect/>
                  </a:stretch>
                </a:blipFill>
                <a:ln w="38100">
                  <a:noFill/>
                </a:ln>
              </p:spPr>
              <p:txBody>
                <a:bodyPr/>
                <a:lstStyle/>
                <a:p>
                  <a:r>
                    <a:rPr lang="en-CA">
                      <a:noFill/>
                    </a:rPr>
                    <a:t> </a:t>
                  </a:r>
                </a:p>
              </p:txBody>
            </p:sp>
          </mc:Fallback>
        </mc:AlternateContent>
        <p:grpSp>
          <p:nvGrpSpPr>
            <p:cNvPr id="24" name="Group 23">
              <a:extLst>
                <a:ext uri="{FF2B5EF4-FFF2-40B4-BE49-F238E27FC236}">
                  <a16:creationId xmlns:a16="http://schemas.microsoft.com/office/drawing/2014/main" id="{7807B3E0-8176-4257-B355-FEEE2E44EA0B}"/>
                </a:ext>
              </a:extLst>
            </p:cNvPr>
            <p:cNvGrpSpPr/>
            <p:nvPr/>
          </p:nvGrpSpPr>
          <p:grpSpPr>
            <a:xfrm>
              <a:off x="404247" y="3465793"/>
              <a:ext cx="1036026" cy="931180"/>
              <a:chOff x="323850" y="1617785"/>
              <a:chExt cx="1036026" cy="931180"/>
            </a:xfrm>
          </p:grpSpPr>
          <p:pic>
            <p:nvPicPr>
              <p:cNvPr id="25" name="Picture 4" descr="Bullet, Ammo, Ammunition, Shell, Brass, Lead, Copper">
                <a:extLst>
                  <a:ext uri="{FF2B5EF4-FFF2-40B4-BE49-F238E27FC236}">
                    <a16:creationId xmlns:a16="http://schemas.microsoft.com/office/drawing/2014/main" id="{84874EE5-D4C3-4773-9064-D3A5D04F7F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625" t="46389" r="26875" b="40278"/>
              <a:stretch/>
            </p:blipFill>
            <p:spPr bwMode="auto">
              <a:xfrm>
                <a:off x="323850" y="1847926"/>
                <a:ext cx="876299" cy="701039"/>
              </a:xfrm>
              <a:prstGeom prst="rect">
                <a:avLst/>
              </a:prstGeom>
              <a:noFill/>
              <a:extLst>
                <a:ext uri="{909E8E84-426E-40DD-AFC4-6F175D3DCCD1}">
                  <a14:hiddenFill xmlns:a14="http://schemas.microsoft.com/office/drawing/2010/main">
                    <a:solidFill>
                      <a:srgbClr val="FFFFFF"/>
                    </a:solidFill>
                  </a14:hiddenFill>
                </a:ext>
              </a:extLst>
            </p:spPr>
          </p:pic>
          <p:sp>
            <p:nvSpPr>
              <p:cNvPr id="26" name="Oval 25">
                <a:extLst>
                  <a:ext uri="{FF2B5EF4-FFF2-40B4-BE49-F238E27FC236}">
                    <a16:creationId xmlns:a16="http://schemas.microsoft.com/office/drawing/2014/main" id="{21CE0904-3702-4E28-9359-DE73A6361F03}"/>
                  </a:ext>
                </a:extLst>
              </p:cNvPr>
              <p:cNvSpPr/>
              <p:nvPr/>
            </p:nvSpPr>
            <p:spPr>
              <a:xfrm flipH="1">
                <a:off x="937846" y="1617785"/>
                <a:ext cx="422030" cy="4220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3</a:t>
                </a:r>
                <a:endParaRPr lang="en-CA" sz="3200" dirty="0">
                  <a:solidFill>
                    <a:sysClr val="windowText" lastClr="000000"/>
                  </a:solidFill>
                </a:endParaRPr>
              </a:p>
            </p:txBody>
          </p:sp>
        </p:grpSp>
      </p:grpSp>
      <p:grpSp>
        <p:nvGrpSpPr>
          <p:cNvPr id="68" name="Group 67">
            <a:extLst>
              <a:ext uri="{FF2B5EF4-FFF2-40B4-BE49-F238E27FC236}">
                <a16:creationId xmlns:a16="http://schemas.microsoft.com/office/drawing/2014/main" id="{708510DC-7FCC-4E9B-AE81-75F20CC8F3C8}"/>
              </a:ext>
            </a:extLst>
          </p:cNvPr>
          <p:cNvGrpSpPr/>
          <p:nvPr/>
        </p:nvGrpSpPr>
        <p:grpSpPr>
          <a:xfrm>
            <a:off x="411281" y="4582174"/>
            <a:ext cx="6411059" cy="1152308"/>
            <a:chOff x="411281" y="4582174"/>
            <a:chExt cx="6411059" cy="1152308"/>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BAA0871-6C07-4FB1-B1E5-E0FA51279919}"/>
                    </a:ext>
                  </a:extLst>
                </p:cNvPr>
                <p:cNvSpPr txBox="1"/>
                <p:nvPr/>
              </p:nvSpPr>
              <p:spPr>
                <a:xfrm>
                  <a:off x="2112995" y="4582174"/>
                  <a:ext cx="4709345" cy="1152308"/>
                </a:xfrm>
                <a:prstGeom prst="rect">
                  <a:avLst/>
                </a:prstGeom>
                <a:noFill/>
                <a:ln w="38100">
                  <a:noFill/>
                </a:ln>
              </p:spPr>
              <p:txBody>
                <a:bodyPr wrap="square" rtlCol="0">
                  <a:spAutoFit/>
                </a:bodyPr>
                <a:lstStyle/>
                <a:p>
                  <a14:m>
                    <m:oMath xmlns:m="http://schemas.openxmlformats.org/officeDocument/2006/math">
                      <m:sSub>
                        <m:sSubPr>
                          <m:ctrlPr>
                            <a:rPr lang="en-US" sz="5400" b="0" i="1" smtClean="0">
                              <a:solidFill>
                                <a:srgbClr val="EC56CF"/>
                              </a:solidFill>
                              <a:latin typeface="Cambria Math" panose="02040503050406030204" pitchFamily="18" charset="0"/>
                            </a:rPr>
                          </m:ctrlPr>
                        </m:sSubPr>
                        <m:e>
                          <m:r>
                            <a:rPr lang="en-US" sz="5400" b="0" i="1" smtClean="0">
                              <a:solidFill>
                                <a:srgbClr val="EC56CF"/>
                              </a:solidFill>
                              <a:latin typeface="Cambria Math" panose="02040503050406030204" pitchFamily="18" charset="0"/>
                            </a:rPr>
                            <m:t>𝛽</m:t>
                          </m:r>
                        </m:e>
                        <m:sub>
                          <m:r>
                            <a:rPr lang="en-US" sz="5400" b="0" i="1" smtClean="0">
                              <a:solidFill>
                                <a:srgbClr val="EC56CF"/>
                              </a:solidFill>
                              <a:latin typeface="Cambria Math" panose="02040503050406030204" pitchFamily="18" charset="0"/>
                            </a:rPr>
                            <m:t>4</m:t>
                          </m:r>
                        </m:sub>
                      </m:sSub>
                    </m:oMath>
                  </a14:m>
                  <a:r>
                    <a:rPr lang="en-US" sz="5400" b="0" i="0" dirty="0">
                      <a:solidFill>
                        <a:srgbClr val="EC56CF"/>
                      </a:solidFill>
                      <a:latin typeface="+mj-lt"/>
                    </a:rPr>
                    <a:t> </a:t>
                  </a:r>
                  <a14:m>
                    <m:oMath xmlns:m="http://schemas.openxmlformats.org/officeDocument/2006/math">
                      <m:r>
                        <a:rPr lang="en-US" sz="4800" i="1">
                          <a:latin typeface="Cambria Math" panose="02040503050406030204" pitchFamily="18" charset="0"/>
                        </a:rPr>
                        <m:t>=0.999999</m:t>
                      </m:r>
                      <m:r>
                        <a:rPr lang="en-US" sz="4800" b="0" i="1" smtClean="0">
                          <a:latin typeface="Cambria Math" panose="02040503050406030204" pitchFamily="18" charset="0"/>
                        </a:rPr>
                        <m:t>2</m:t>
                      </m:r>
                    </m:oMath>
                  </a14:m>
                  <a:endParaRPr lang="en-US" sz="4800" dirty="0"/>
                </a:p>
              </p:txBody>
            </p:sp>
          </mc:Choice>
          <mc:Fallback xmlns="">
            <p:sp>
              <p:nvSpPr>
                <p:cNvPr id="14" name="TextBox 13">
                  <a:extLst>
                    <a:ext uri="{FF2B5EF4-FFF2-40B4-BE49-F238E27FC236}">
                      <a16:creationId xmlns:a16="http://schemas.microsoft.com/office/drawing/2014/main" id="{9BAA0871-6C07-4FB1-B1E5-E0FA51279919}"/>
                    </a:ext>
                  </a:extLst>
                </p:cNvPr>
                <p:cNvSpPr txBox="1">
                  <a:spLocks noRot="1" noChangeAspect="1" noMove="1" noResize="1" noEditPoints="1" noAdjustHandles="1" noChangeArrowheads="1" noChangeShapeType="1" noTextEdit="1"/>
                </p:cNvSpPr>
                <p:nvPr/>
              </p:nvSpPr>
              <p:spPr>
                <a:xfrm>
                  <a:off x="2112995" y="4582174"/>
                  <a:ext cx="4709345" cy="1152308"/>
                </a:xfrm>
                <a:prstGeom prst="rect">
                  <a:avLst/>
                </a:prstGeom>
                <a:blipFill>
                  <a:blip r:embed="rId7"/>
                  <a:stretch>
                    <a:fillRect/>
                  </a:stretch>
                </a:blipFill>
                <a:ln w="38100">
                  <a:noFill/>
                </a:ln>
              </p:spPr>
              <p:txBody>
                <a:bodyPr/>
                <a:lstStyle/>
                <a:p>
                  <a:r>
                    <a:rPr lang="en-CA">
                      <a:noFill/>
                    </a:rPr>
                    <a:t> </a:t>
                  </a:r>
                </a:p>
              </p:txBody>
            </p:sp>
          </mc:Fallback>
        </mc:AlternateContent>
        <p:grpSp>
          <p:nvGrpSpPr>
            <p:cNvPr id="27" name="Group 26">
              <a:extLst>
                <a:ext uri="{FF2B5EF4-FFF2-40B4-BE49-F238E27FC236}">
                  <a16:creationId xmlns:a16="http://schemas.microsoft.com/office/drawing/2014/main" id="{79737C15-A4C7-46B3-B961-633E5C03767F}"/>
                </a:ext>
              </a:extLst>
            </p:cNvPr>
            <p:cNvGrpSpPr/>
            <p:nvPr/>
          </p:nvGrpSpPr>
          <p:grpSpPr>
            <a:xfrm>
              <a:off x="411281" y="4622968"/>
              <a:ext cx="1036026" cy="931180"/>
              <a:chOff x="323850" y="1617785"/>
              <a:chExt cx="1036026" cy="931180"/>
            </a:xfrm>
          </p:grpSpPr>
          <p:pic>
            <p:nvPicPr>
              <p:cNvPr id="28" name="Picture 4" descr="Bullet, Ammo, Ammunition, Shell, Brass, Lead, Copper">
                <a:extLst>
                  <a:ext uri="{FF2B5EF4-FFF2-40B4-BE49-F238E27FC236}">
                    <a16:creationId xmlns:a16="http://schemas.microsoft.com/office/drawing/2014/main" id="{D8B1091E-CB73-43F3-86AD-FF9E45F39EC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625" t="46389" r="26875" b="40278"/>
              <a:stretch/>
            </p:blipFill>
            <p:spPr bwMode="auto">
              <a:xfrm>
                <a:off x="323850" y="1847926"/>
                <a:ext cx="876299" cy="701039"/>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a:extLst>
                  <a:ext uri="{FF2B5EF4-FFF2-40B4-BE49-F238E27FC236}">
                    <a16:creationId xmlns:a16="http://schemas.microsoft.com/office/drawing/2014/main" id="{816E5F90-D1C4-43BB-90E1-9C8FFE7C2E25}"/>
                  </a:ext>
                </a:extLst>
              </p:cNvPr>
              <p:cNvSpPr/>
              <p:nvPr/>
            </p:nvSpPr>
            <p:spPr>
              <a:xfrm flipH="1">
                <a:off x="937846" y="1617785"/>
                <a:ext cx="422030" cy="4220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4</a:t>
                </a:r>
                <a:endParaRPr lang="en-CA" sz="3200" dirty="0">
                  <a:solidFill>
                    <a:sysClr val="windowText" lastClr="000000"/>
                  </a:solidFill>
                </a:endParaRPr>
              </a:p>
            </p:txBody>
          </p:sp>
        </p:grpSp>
      </p:grpSp>
      <p:grpSp>
        <p:nvGrpSpPr>
          <p:cNvPr id="69" name="Group 68">
            <a:extLst>
              <a:ext uri="{FF2B5EF4-FFF2-40B4-BE49-F238E27FC236}">
                <a16:creationId xmlns:a16="http://schemas.microsoft.com/office/drawing/2014/main" id="{1EC75892-E394-45BE-AAED-502D7BA5B2C3}"/>
              </a:ext>
            </a:extLst>
          </p:cNvPr>
          <p:cNvGrpSpPr/>
          <p:nvPr/>
        </p:nvGrpSpPr>
        <p:grpSpPr>
          <a:xfrm>
            <a:off x="411281" y="5705692"/>
            <a:ext cx="7068139" cy="1152308"/>
            <a:chOff x="411281" y="5705692"/>
            <a:chExt cx="7068139" cy="1152308"/>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9CB88AC-DE63-407B-BD0A-4B254AF07015}"/>
                    </a:ext>
                  </a:extLst>
                </p:cNvPr>
                <p:cNvSpPr txBox="1"/>
                <p:nvPr/>
              </p:nvSpPr>
              <p:spPr>
                <a:xfrm>
                  <a:off x="2109186" y="5705692"/>
                  <a:ext cx="5370234" cy="1152308"/>
                </a:xfrm>
                <a:prstGeom prst="rect">
                  <a:avLst/>
                </a:prstGeom>
                <a:noFill/>
                <a:ln w="38100">
                  <a:noFill/>
                </a:ln>
              </p:spPr>
              <p:txBody>
                <a:bodyPr wrap="square" rtlCol="0">
                  <a:spAutoFit/>
                </a:bodyPr>
                <a:lstStyle/>
                <a:p>
                  <a14:m>
                    <m:oMath xmlns:m="http://schemas.openxmlformats.org/officeDocument/2006/math">
                      <m:sSub>
                        <m:sSubPr>
                          <m:ctrlPr>
                            <a:rPr lang="en-US" sz="5400" b="0" i="1" smtClean="0">
                              <a:solidFill>
                                <a:srgbClr val="EC56CF"/>
                              </a:solidFill>
                              <a:latin typeface="Cambria Math" panose="02040503050406030204" pitchFamily="18" charset="0"/>
                            </a:rPr>
                          </m:ctrlPr>
                        </m:sSubPr>
                        <m:e>
                          <m:r>
                            <a:rPr lang="en-US" sz="5400" b="0" i="1" smtClean="0">
                              <a:solidFill>
                                <a:srgbClr val="EC56CF"/>
                              </a:solidFill>
                              <a:latin typeface="Cambria Math" panose="02040503050406030204" pitchFamily="18" charset="0"/>
                            </a:rPr>
                            <m:t>𝛽</m:t>
                          </m:r>
                        </m:e>
                        <m:sub>
                          <m:r>
                            <a:rPr lang="en-US" sz="5400" b="0" i="1" smtClean="0">
                              <a:solidFill>
                                <a:srgbClr val="EC56CF"/>
                              </a:solidFill>
                              <a:latin typeface="Cambria Math" panose="02040503050406030204" pitchFamily="18" charset="0"/>
                            </a:rPr>
                            <m:t>5</m:t>
                          </m:r>
                        </m:sub>
                      </m:sSub>
                    </m:oMath>
                  </a14:m>
                  <a:r>
                    <a:rPr lang="en-US" sz="5400" b="0" i="0" dirty="0">
                      <a:solidFill>
                        <a:srgbClr val="EC56CF"/>
                      </a:solidFill>
                      <a:latin typeface="+mj-lt"/>
                    </a:rPr>
                    <a:t> </a:t>
                  </a:r>
                  <a14:m>
                    <m:oMath xmlns:m="http://schemas.openxmlformats.org/officeDocument/2006/math">
                      <m:r>
                        <a:rPr lang="en-US" sz="4800" i="1">
                          <a:latin typeface="Cambria Math" panose="02040503050406030204" pitchFamily="18" charset="0"/>
                        </a:rPr>
                        <m:t>=0.9999999</m:t>
                      </m:r>
                      <m:r>
                        <a:rPr lang="en-US" sz="4800" b="0" i="1" smtClean="0">
                          <a:latin typeface="Cambria Math" panose="02040503050406030204" pitchFamily="18" charset="0"/>
                        </a:rPr>
                        <m:t>6</m:t>
                      </m:r>
                    </m:oMath>
                  </a14:m>
                  <a:endParaRPr lang="en-US" sz="4800" dirty="0"/>
                </a:p>
              </p:txBody>
            </p:sp>
          </mc:Choice>
          <mc:Fallback xmlns="">
            <p:sp>
              <p:nvSpPr>
                <p:cNvPr id="16" name="TextBox 15">
                  <a:extLst>
                    <a:ext uri="{FF2B5EF4-FFF2-40B4-BE49-F238E27FC236}">
                      <a16:creationId xmlns:a16="http://schemas.microsoft.com/office/drawing/2014/main" id="{09CB88AC-DE63-407B-BD0A-4B254AF07015}"/>
                    </a:ext>
                  </a:extLst>
                </p:cNvPr>
                <p:cNvSpPr txBox="1">
                  <a:spLocks noRot="1" noChangeAspect="1" noMove="1" noResize="1" noEditPoints="1" noAdjustHandles="1" noChangeArrowheads="1" noChangeShapeType="1" noTextEdit="1"/>
                </p:cNvSpPr>
                <p:nvPr/>
              </p:nvSpPr>
              <p:spPr>
                <a:xfrm>
                  <a:off x="2109186" y="5705692"/>
                  <a:ext cx="5370234" cy="1152308"/>
                </a:xfrm>
                <a:prstGeom prst="rect">
                  <a:avLst/>
                </a:prstGeom>
                <a:blipFill>
                  <a:blip r:embed="rId8"/>
                  <a:stretch>
                    <a:fillRect/>
                  </a:stretch>
                </a:blipFill>
                <a:ln w="38100">
                  <a:noFill/>
                </a:ln>
              </p:spPr>
              <p:txBody>
                <a:bodyPr/>
                <a:lstStyle/>
                <a:p>
                  <a:r>
                    <a:rPr lang="en-CA">
                      <a:noFill/>
                    </a:rPr>
                    <a:t> </a:t>
                  </a:r>
                </a:p>
              </p:txBody>
            </p:sp>
          </mc:Fallback>
        </mc:AlternateContent>
        <p:grpSp>
          <p:nvGrpSpPr>
            <p:cNvPr id="30" name="Group 29">
              <a:extLst>
                <a:ext uri="{FF2B5EF4-FFF2-40B4-BE49-F238E27FC236}">
                  <a16:creationId xmlns:a16="http://schemas.microsoft.com/office/drawing/2014/main" id="{CFC1EBAE-F3F8-4069-A051-D49C4774FBE5}"/>
                </a:ext>
              </a:extLst>
            </p:cNvPr>
            <p:cNvGrpSpPr/>
            <p:nvPr/>
          </p:nvGrpSpPr>
          <p:grpSpPr>
            <a:xfrm>
              <a:off x="411281" y="5830494"/>
              <a:ext cx="1036026" cy="931180"/>
              <a:chOff x="323850" y="1617785"/>
              <a:chExt cx="1036026" cy="931180"/>
            </a:xfrm>
          </p:grpSpPr>
          <p:pic>
            <p:nvPicPr>
              <p:cNvPr id="31" name="Picture 4" descr="Bullet, Ammo, Ammunition, Shell, Brass, Lead, Copper">
                <a:extLst>
                  <a:ext uri="{FF2B5EF4-FFF2-40B4-BE49-F238E27FC236}">
                    <a16:creationId xmlns:a16="http://schemas.microsoft.com/office/drawing/2014/main" id="{ADC6D7EC-DB1F-445F-9B50-0D68BCFE16A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625" t="46389" r="26875" b="40278"/>
              <a:stretch/>
            </p:blipFill>
            <p:spPr bwMode="auto">
              <a:xfrm>
                <a:off x="323850" y="1847926"/>
                <a:ext cx="876299" cy="701039"/>
              </a:xfrm>
              <a:prstGeom prst="rect">
                <a:avLst/>
              </a:prstGeom>
              <a:noFill/>
              <a:extLst>
                <a:ext uri="{909E8E84-426E-40DD-AFC4-6F175D3DCCD1}">
                  <a14:hiddenFill xmlns:a14="http://schemas.microsoft.com/office/drawing/2010/main">
                    <a:solidFill>
                      <a:srgbClr val="FFFFFF"/>
                    </a:solidFill>
                  </a14:hiddenFill>
                </a:ext>
              </a:extLst>
            </p:spPr>
          </p:pic>
          <p:sp>
            <p:nvSpPr>
              <p:cNvPr id="32" name="Oval 31">
                <a:extLst>
                  <a:ext uri="{FF2B5EF4-FFF2-40B4-BE49-F238E27FC236}">
                    <a16:creationId xmlns:a16="http://schemas.microsoft.com/office/drawing/2014/main" id="{066784CC-A448-4D0A-BCF9-1A04CF0CFB0C}"/>
                  </a:ext>
                </a:extLst>
              </p:cNvPr>
              <p:cNvSpPr/>
              <p:nvPr/>
            </p:nvSpPr>
            <p:spPr>
              <a:xfrm flipH="1">
                <a:off x="937846" y="1617785"/>
                <a:ext cx="422030" cy="42203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ysClr val="windowText" lastClr="000000"/>
                    </a:solidFill>
                  </a:rPr>
                  <a:t>5</a:t>
                </a:r>
                <a:endParaRPr lang="en-CA" sz="3200" dirty="0">
                  <a:solidFill>
                    <a:sysClr val="windowText" lastClr="000000"/>
                  </a:solidFill>
                </a:endParaRPr>
              </a:p>
            </p:txBody>
          </p:sp>
        </p:grpSp>
      </p:grpSp>
      <p:grpSp>
        <p:nvGrpSpPr>
          <p:cNvPr id="64" name="Group 63">
            <a:extLst>
              <a:ext uri="{FF2B5EF4-FFF2-40B4-BE49-F238E27FC236}">
                <a16:creationId xmlns:a16="http://schemas.microsoft.com/office/drawing/2014/main" id="{D71F472E-303A-4FDB-AB88-468A110940C8}"/>
              </a:ext>
            </a:extLst>
          </p:cNvPr>
          <p:cNvGrpSpPr/>
          <p:nvPr/>
        </p:nvGrpSpPr>
        <p:grpSpPr>
          <a:xfrm>
            <a:off x="115545" y="0"/>
            <a:ext cx="5249165" cy="1152308"/>
            <a:chOff x="115545" y="0"/>
            <a:chExt cx="5249165" cy="1152308"/>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9076FC1-FBA8-4662-903A-B8562DCBD0AB}"/>
                    </a:ext>
                  </a:extLst>
                </p:cNvPr>
                <p:cNvSpPr txBox="1"/>
                <p:nvPr/>
              </p:nvSpPr>
              <p:spPr>
                <a:xfrm>
                  <a:off x="2113289" y="0"/>
                  <a:ext cx="3251421" cy="1152308"/>
                </a:xfrm>
                <a:prstGeom prst="rect">
                  <a:avLst/>
                </a:prstGeom>
                <a:noFill/>
                <a:ln w="38100">
                  <a:noFill/>
                </a:ln>
              </p:spPr>
              <p:txBody>
                <a:bodyPr wrap="square" rtlCol="0">
                  <a:spAutoFit/>
                </a:bodyPr>
                <a:lstStyle/>
                <a:p>
                  <a14:m>
                    <m:oMath xmlns:m="http://schemas.openxmlformats.org/officeDocument/2006/math">
                      <m:sSub>
                        <m:sSubPr>
                          <m:ctrlPr>
                            <a:rPr lang="en-US" sz="5400" b="0" i="1" smtClean="0">
                              <a:solidFill>
                                <a:srgbClr val="7030A0"/>
                              </a:solidFill>
                              <a:latin typeface="Cambria Math" panose="02040503050406030204" pitchFamily="18" charset="0"/>
                            </a:rPr>
                          </m:ctrlPr>
                        </m:sSubPr>
                        <m:e>
                          <m:r>
                            <a:rPr lang="en-US" sz="5400" b="0" i="1" smtClean="0">
                              <a:solidFill>
                                <a:srgbClr val="7030A0"/>
                              </a:solidFill>
                              <a:latin typeface="Cambria Math" panose="02040503050406030204" pitchFamily="18" charset="0"/>
                            </a:rPr>
                            <m:t>𝛽</m:t>
                          </m:r>
                        </m:e>
                        <m:sub>
                          <m:r>
                            <a:rPr lang="en-US" sz="5400" b="0" i="1" smtClean="0">
                              <a:solidFill>
                                <a:srgbClr val="7030A0"/>
                              </a:solidFill>
                              <a:latin typeface="Cambria Math" panose="02040503050406030204" pitchFamily="18" charset="0"/>
                            </a:rPr>
                            <m:t>𝑣</m:t>
                          </m:r>
                        </m:sub>
                      </m:sSub>
                    </m:oMath>
                  </a14:m>
                  <a:r>
                    <a:rPr lang="en-US" sz="5400" b="0" i="0" dirty="0">
                      <a:solidFill>
                        <a:srgbClr val="EC56CF"/>
                      </a:solidFill>
                      <a:latin typeface="+mj-lt"/>
                    </a:rPr>
                    <a:t> </a:t>
                  </a:r>
                  <a14:m>
                    <m:oMath xmlns:m="http://schemas.openxmlformats.org/officeDocument/2006/math">
                      <m:r>
                        <a:rPr lang="en-US" sz="4800" i="1">
                          <a:latin typeface="Cambria Math" panose="02040503050406030204" pitchFamily="18" charset="0"/>
                        </a:rPr>
                        <m:t>=0.9</m:t>
                      </m:r>
                    </m:oMath>
                  </a14:m>
                  <a:endParaRPr lang="en-US" sz="4800" dirty="0"/>
                </a:p>
              </p:txBody>
            </p:sp>
          </mc:Choice>
          <mc:Fallback xmlns="">
            <p:sp>
              <p:nvSpPr>
                <p:cNvPr id="18" name="TextBox 17">
                  <a:extLst>
                    <a:ext uri="{FF2B5EF4-FFF2-40B4-BE49-F238E27FC236}">
                      <a16:creationId xmlns:a16="http://schemas.microsoft.com/office/drawing/2014/main" id="{39076FC1-FBA8-4662-903A-B8562DCBD0AB}"/>
                    </a:ext>
                  </a:extLst>
                </p:cNvPr>
                <p:cNvSpPr txBox="1">
                  <a:spLocks noRot="1" noChangeAspect="1" noMove="1" noResize="1" noEditPoints="1" noAdjustHandles="1" noChangeArrowheads="1" noChangeShapeType="1" noTextEdit="1"/>
                </p:cNvSpPr>
                <p:nvPr/>
              </p:nvSpPr>
              <p:spPr>
                <a:xfrm>
                  <a:off x="2113289" y="0"/>
                  <a:ext cx="3251421" cy="1152308"/>
                </a:xfrm>
                <a:prstGeom prst="rect">
                  <a:avLst/>
                </a:prstGeom>
                <a:blipFill>
                  <a:blip r:embed="rId9"/>
                  <a:stretch>
                    <a:fillRect/>
                  </a:stretch>
                </a:blipFill>
                <a:ln w="38100">
                  <a:noFill/>
                </a:ln>
              </p:spPr>
              <p:txBody>
                <a:bodyPr/>
                <a:lstStyle/>
                <a:p>
                  <a:r>
                    <a:rPr lang="en-CA">
                      <a:noFill/>
                    </a:rPr>
                    <a:t> </a:t>
                  </a:r>
                </a:p>
              </p:txBody>
            </p:sp>
          </mc:Fallback>
        </mc:AlternateContent>
        <p:sp>
          <p:nvSpPr>
            <p:cNvPr id="34" name="Rectangle 33">
              <a:extLst>
                <a:ext uri="{FF2B5EF4-FFF2-40B4-BE49-F238E27FC236}">
                  <a16:creationId xmlns:a16="http://schemas.microsoft.com/office/drawing/2014/main" id="{BA1CB3A3-256B-4279-BD8D-D99A315EB646}"/>
                </a:ext>
              </a:extLst>
            </p:cNvPr>
            <p:cNvSpPr/>
            <p:nvPr/>
          </p:nvSpPr>
          <p:spPr>
            <a:xfrm>
              <a:off x="115545" y="331492"/>
              <a:ext cx="1703152" cy="443105"/>
            </a:xfrm>
            <a:prstGeom prst="rect">
              <a:avLst/>
            </a:prstGeom>
            <a:solidFill>
              <a:srgbClr val="FFC9C9"/>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a:t>
              </a:r>
              <a:endParaRPr lang="en-CA" sz="3200" dirty="0">
                <a:solidFill>
                  <a:schemeClr val="tx1"/>
                </a:solidFill>
              </a:endParaRPr>
            </a:p>
          </p:txBody>
        </p:sp>
      </p:grpSp>
      <p:cxnSp>
        <p:nvCxnSpPr>
          <p:cNvPr id="36" name="Straight Connector 35">
            <a:extLst>
              <a:ext uri="{FF2B5EF4-FFF2-40B4-BE49-F238E27FC236}">
                <a16:creationId xmlns:a16="http://schemas.microsoft.com/office/drawing/2014/main" id="{75521523-21F6-4D0A-8D11-C2ED8C702140}"/>
              </a:ext>
            </a:extLst>
          </p:cNvPr>
          <p:cNvCxnSpPr>
            <a:cxnSpLocks/>
          </p:cNvCxnSpPr>
          <p:nvPr/>
        </p:nvCxnSpPr>
        <p:spPr>
          <a:xfrm>
            <a:off x="1963307" y="0"/>
            <a:ext cx="0" cy="685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18D0113-8240-4D3F-A46C-2A45AB077BD6}"/>
              </a:ext>
            </a:extLst>
          </p:cNvPr>
          <p:cNvCxnSpPr>
            <a:cxnSpLocks/>
          </p:cNvCxnSpPr>
          <p:nvPr/>
        </p:nvCxnSpPr>
        <p:spPr>
          <a:xfrm flipH="1">
            <a:off x="2" y="1085850"/>
            <a:ext cx="70424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451C307-5730-4BD1-82EB-6F5BCDD8628F}"/>
              </a:ext>
            </a:extLst>
          </p:cNvPr>
          <p:cNvCxnSpPr>
            <a:cxnSpLocks/>
          </p:cNvCxnSpPr>
          <p:nvPr/>
        </p:nvCxnSpPr>
        <p:spPr>
          <a:xfrm flipH="1">
            <a:off x="1" y="2152650"/>
            <a:ext cx="70424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3C7BCED-3B34-4F69-AF87-A3507864E116}"/>
              </a:ext>
            </a:extLst>
          </p:cNvPr>
          <p:cNvCxnSpPr>
            <a:cxnSpLocks/>
          </p:cNvCxnSpPr>
          <p:nvPr/>
        </p:nvCxnSpPr>
        <p:spPr>
          <a:xfrm flipH="1">
            <a:off x="1" y="3383573"/>
            <a:ext cx="70424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DA585A6-6405-4B6E-9429-DA4447662155}"/>
              </a:ext>
            </a:extLst>
          </p:cNvPr>
          <p:cNvCxnSpPr>
            <a:cxnSpLocks/>
          </p:cNvCxnSpPr>
          <p:nvPr/>
        </p:nvCxnSpPr>
        <p:spPr>
          <a:xfrm flipH="1">
            <a:off x="1" y="4497265"/>
            <a:ext cx="70424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A983A2A-0478-4300-BC8D-FB8EE6AB00DA}"/>
              </a:ext>
            </a:extLst>
          </p:cNvPr>
          <p:cNvCxnSpPr>
            <a:cxnSpLocks/>
          </p:cNvCxnSpPr>
          <p:nvPr/>
        </p:nvCxnSpPr>
        <p:spPr>
          <a:xfrm flipH="1">
            <a:off x="1" y="5657849"/>
            <a:ext cx="70424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F33430E-870E-46FF-99A1-DF001BA1565B}"/>
              </a:ext>
            </a:extLst>
          </p:cNvPr>
          <p:cNvCxnSpPr>
            <a:cxnSpLocks/>
          </p:cNvCxnSpPr>
          <p:nvPr/>
        </p:nvCxnSpPr>
        <p:spPr>
          <a:xfrm>
            <a:off x="7033229" y="0"/>
            <a:ext cx="0" cy="685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2798F5F8-C2FB-41BB-806A-C963E07BE2EC}"/>
                  </a:ext>
                </a:extLst>
              </p:cNvPr>
              <p:cNvSpPr txBox="1"/>
              <p:nvPr/>
            </p:nvSpPr>
            <p:spPr>
              <a:xfrm>
                <a:off x="7202904" y="2518900"/>
                <a:ext cx="4796566" cy="1416285"/>
              </a:xfrm>
              <a:prstGeom prst="rect">
                <a:avLst/>
              </a:prstGeom>
              <a:noFill/>
            </p:spPr>
            <p:txBody>
              <a:bodyPr wrap="square" rtlCol="0">
                <a:spAutoFit/>
              </a:bodyPr>
              <a:lstStyle/>
              <a:p>
                <a:pPr algn="r"/>
                <a14:m>
                  <m:oMath xmlns:m="http://schemas.openxmlformats.org/officeDocument/2006/math">
                    <m:r>
                      <a:rPr lang="en-US" sz="5400" i="1" smtClean="0">
                        <a:solidFill>
                          <a:srgbClr val="EC56CF"/>
                        </a:solidFill>
                        <a:latin typeface="Cambria Math" panose="02040503050406030204" pitchFamily="18" charset="0"/>
                      </a:rPr>
                      <m:t>𝛽</m:t>
                    </m:r>
                    <m:r>
                      <a:rPr lang="en-US" sz="5400" b="0" i="1" smtClean="0">
                        <a:solidFill>
                          <a:schemeClr val="tx1"/>
                        </a:solidFill>
                        <a:latin typeface="Cambria Math" panose="02040503050406030204" pitchFamily="18" charset="0"/>
                      </a:rPr>
                      <m:t>=</m:t>
                    </m:r>
                    <m:f>
                      <m:fPr>
                        <m:ctrlPr>
                          <a:rPr lang="en-US" sz="5400" i="1">
                            <a:latin typeface="Cambria Math" panose="02040503050406030204" pitchFamily="18" charset="0"/>
                          </a:rPr>
                        </m:ctrlPr>
                      </m:fPr>
                      <m:num>
                        <m:sSub>
                          <m:sSubPr>
                            <m:ctrlPr>
                              <a:rPr lang="en-US" sz="5400" i="1">
                                <a:solidFill>
                                  <a:srgbClr val="CC9B00"/>
                                </a:solidFill>
                                <a:latin typeface="Cambria Math" panose="02040503050406030204" pitchFamily="18" charset="0"/>
                              </a:rPr>
                            </m:ctrlPr>
                          </m:sSubPr>
                          <m:e>
                            <m:r>
                              <a:rPr lang="en-US" sz="5400" i="1">
                                <a:solidFill>
                                  <a:srgbClr val="CC9B00"/>
                                </a:solidFill>
                                <a:latin typeface="Cambria Math" panose="02040503050406030204" pitchFamily="18" charset="0"/>
                              </a:rPr>
                              <m:t>𝛽</m:t>
                            </m:r>
                          </m:e>
                          <m:sub>
                            <m:r>
                              <a:rPr lang="en-US" sz="5400" i="1">
                                <a:solidFill>
                                  <a:srgbClr val="CC9B00"/>
                                </a:solidFill>
                                <a:latin typeface="Cambria Math" panose="02040503050406030204" pitchFamily="18" charset="0"/>
                              </a:rPr>
                              <m:t>𝑢</m:t>
                            </m:r>
                          </m:sub>
                        </m:sSub>
                        <m:r>
                          <a:rPr lang="en-US" sz="5400" i="1">
                            <a:latin typeface="Cambria Math" panose="02040503050406030204" pitchFamily="18" charset="0"/>
                          </a:rPr>
                          <m:t>+</m:t>
                        </m:r>
                        <m:sSub>
                          <m:sSubPr>
                            <m:ctrlPr>
                              <a:rPr lang="en-US" sz="5400" i="1">
                                <a:solidFill>
                                  <a:srgbClr val="7030A0"/>
                                </a:solidFill>
                                <a:latin typeface="Cambria Math" panose="02040503050406030204" pitchFamily="18" charset="0"/>
                              </a:rPr>
                            </m:ctrlPr>
                          </m:sSubPr>
                          <m:e>
                            <m:r>
                              <a:rPr lang="en-US" sz="5400" i="1">
                                <a:solidFill>
                                  <a:srgbClr val="7030A0"/>
                                </a:solidFill>
                                <a:latin typeface="Cambria Math" panose="02040503050406030204" pitchFamily="18" charset="0"/>
                              </a:rPr>
                              <m:t>𝛽</m:t>
                            </m:r>
                          </m:e>
                          <m:sub>
                            <m:r>
                              <a:rPr lang="en-US" sz="5400" i="1">
                                <a:solidFill>
                                  <a:srgbClr val="7030A0"/>
                                </a:solidFill>
                                <a:latin typeface="Cambria Math" panose="02040503050406030204" pitchFamily="18" charset="0"/>
                              </a:rPr>
                              <m:t>𝑣</m:t>
                            </m:r>
                          </m:sub>
                        </m:sSub>
                      </m:num>
                      <m:den>
                        <m:r>
                          <m:rPr>
                            <m:brk m:alnAt="7"/>
                          </m:rPr>
                          <a:rPr lang="en-US" sz="5400" i="1">
                            <a:latin typeface="Cambria Math" panose="02040503050406030204" pitchFamily="18" charset="0"/>
                          </a:rPr>
                          <m:t>1</m:t>
                        </m:r>
                        <m:r>
                          <a:rPr lang="en-US" sz="5400" i="1">
                            <a:latin typeface="Cambria Math" panose="02040503050406030204" pitchFamily="18" charset="0"/>
                          </a:rPr>
                          <m:t>+</m:t>
                        </m:r>
                        <m:sSub>
                          <m:sSubPr>
                            <m:ctrlPr>
                              <a:rPr lang="en-US" sz="5400" i="1">
                                <a:solidFill>
                                  <a:srgbClr val="CC9B00"/>
                                </a:solidFill>
                                <a:latin typeface="Cambria Math" panose="02040503050406030204" pitchFamily="18" charset="0"/>
                              </a:rPr>
                            </m:ctrlPr>
                          </m:sSubPr>
                          <m:e>
                            <m:r>
                              <a:rPr lang="en-US" sz="5400" i="1">
                                <a:solidFill>
                                  <a:srgbClr val="CC9B00"/>
                                </a:solidFill>
                                <a:latin typeface="Cambria Math" panose="02040503050406030204" pitchFamily="18" charset="0"/>
                              </a:rPr>
                              <m:t>𝛽</m:t>
                            </m:r>
                          </m:e>
                          <m:sub>
                            <m:r>
                              <a:rPr lang="en-US" sz="5400" i="1">
                                <a:solidFill>
                                  <a:srgbClr val="CC9B00"/>
                                </a:solidFill>
                                <a:latin typeface="Cambria Math" panose="02040503050406030204" pitchFamily="18" charset="0"/>
                              </a:rPr>
                              <m:t>𝑢</m:t>
                            </m:r>
                          </m:sub>
                        </m:sSub>
                        <m:sSub>
                          <m:sSubPr>
                            <m:ctrlPr>
                              <a:rPr lang="en-US" sz="5400" i="1">
                                <a:solidFill>
                                  <a:srgbClr val="7030A0"/>
                                </a:solidFill>
                                <a:latin typeface="Cambria Math" panose="02040503050406030204" pitchFamily="18" charset="0"/>
                              </a:rPr>
                            </m:ctrlPr>
                          </m:sSubPr>
                          <m:e>
                            <m:r>
                              <a:rPr lang="en-US" sz="5400" i="1">
                                <a:solidFill>
                                  <a:srgbClr val="7030A0"/>
                                </a:solidFill>
                                <a:latin typeface="Cambria Math" panose="02040503050406030204" pitchFamily="18" charset="0"/>
                              </a:rPr>
                              <m:t>𝛽</m:t>
                            </m:r>
                          </m:e>
                          <m:sub>
                            <m:r>
                              <a:rPr lang="en-US" sz="5400" i="1">
                                <a:solidFill>
                                  <a:srgbClr val="7030A0"/>
                                </a:solidFill>
                                <a:latin typeface="Cambria Math" panose="02040503050406030204" pitchFamily="18" charset="0"/>
                              </a:rPr>
                              <m:t>𝑣</m:t>
                            </m:r>
                          </m:sub>
                        </m:sSub>
                      </m:den>
                    </m:f>
                    <m:r>
                      <a:rPr lang="en-US" sz="5400" b="0" i="1" smtClean="0">
                        <a:solidFill>
                          <a:schemeClr val="tx1"/>
                        </a:solidFill>
                        <a:latin typeface="Cambria Math" panose="02040503050406030204" pitchFamily="18" charset="0"/>
                      </a:rPr>
                      <m:t>&lt;1</m:t>
                    </m:r>
                  </m:oMath>
                </a14:m>
                <a:r>
                  <a:rPr lang="en-CA" sz="3600" dirty="0"/>
                  <a:t> </a:t>
                </a:r>
              </a:p>
            </p:txBody>
          </p:sp>
        </mc:Choice>
        <mc:Fallback xmlns="">
          <p:sp>
            <p:nvSpPr>
              <p:cNvPr id="55" name="TextBox 54">
                <a:extLst>
                  <a:ext uri="{FF2B5EF4-FFF2-40B4-BE49-F238E27FC236}">
                    <a16:creationId xmlns:a16="http://schemas.microsoft.com/office/drawing/2014/main" id="{2798F5F8-C2FB-41BB-806A-C963E07BE2EC}"/>
                  </a:ext>
                </a:extLst>
              </p:cNvPr>
              <p:cNvSpPr txBox="1">
                <a:spLocks noRot="1" noChangeAspect="1" noMove="1" noResize="1" noEditPoints="1" noAdjustHandles="1" noChangeArrowheads="1" noChangeShapeType="1" noTextEdit="1"/>
              </p:cNvSpPr>
              <p:nvPr/>
            </p:nvSpPr>
            <p:spPr>
              <a:xfrm>
                <a:off x="7202904" y="2518900"/>
                <a:ext cx="4796566" cy="1416285"/>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98E1768F-C2E0-42FB-8A20-B8D929AB76AD}"/>
                  </a:ext>
                </a:extLst>
              </p:cNvPr>
              <p:cNvSpPr txBox="1"/>
              <p:nvPr/>
            </p:nvSpPr>
            <p:spPr>
              <a:xfrm>
                <a:off x="7202904" y="4392627"/>
                <a:ext cx="4828675" cy="2308324"/>
              </a:xfrm>
              <a:prstGeom prst="rect">
                <a:avLst/>
              </a:prstGeom>
              <a:noFill/>
              <a:ln w="38100">
                <a:solidFill>
                  <a:schemeClr val="tx1"/>
                </a:solidFill>
              </a:ln>
            </p:spPr>
            <p:txBody>
              <a:bodyPr wrap="square" rtlCol="0">
                <a:spAutoFit/>
              </a:bodyPr>
              <a:lstStyle/>
              <a:p>
                <a:pPr algn="ctr"/>
                <a:r>
                  <a:rPr lang="en-US" sz="3600" dirty="0">
                    <a:solidFill>
                      <a:srgbClr val="FF0000"/>
                    </a:solidFill>
                  </a:rPr>
                  <a:t>In Special Relativity,</a:t>
                </a:r>
              </a:p>
              <a:p>
                <a:pPr algn="ctr"/>
                <a:r>
                  <a:rPr lang="en-US" sz="3600" dirty="0">
                    <a:solidFill>
                      <a:srgbClr val="FF0000"/>
                    </a:solidFill>
                  </a:rPr>
                  <a:t>no </a:t>
                </a:r>
                <a:r>
                  <a:rPr lang="en-US" sz="3600" u="sng" dirty="0">
                    <a:solidFill>
                      <a:srgbClr val="FF0000"/>
                    </a:solidFill>
                  </a:rPr>
                  <a:t>massive</a:t>
                </a:r>
                <a:r>
                  <a:rPr lang="en-US" sz="3600" dirty="0">
                    <a:solidFill>
                      <a:srgbClr val="FF0000"/>
                    </a:solidFill>
                  </a:rPr>
                  <a:t> object can ever reach the speed of light in a vacuum </a:t>
                </a:r>
                <a14:m>
                  <m:oMath xmlns:m="http://schemas.openxmlformats.org/officeDocument/2006/math">
                    <m:r>
                      <a:rPr lang="en-US" sz="3600" b="0" i="1" smtClean="0">
                        <a:solidFill>
                          <a:srgbClr val="FF0000"/>
                        </a:solidFill>
                        <a:latin typeface="Cambria Math" panose="02040503050406030204" pitchFamily="18" charset="0"/>
                      </a:rPr>
                      <m:t>𝑐</m:t>
                    </m:r>
                  </m:oMath>
                </a14:m>
                <a:r>
                  <a:rPr lang="en-US" sz="3600" dirty="0">
                    <a:solidFill>
                      <a:srgbClr val="FF0000"/>
                    </a:solidFill>
                  </a:rPr>
                  <a:t>.</a:t>
                </a:r>
                <a:endParaRPr lang="en-CA" sz="3600" dirty="0">
                  <a:solidFill>
                    <a:srgbClr val="FF0000"/>
                  </a:solidFill>
                </a:endParaRPr>
              </a:p>
            </p:txBody>
          </p:sp>
        </mc:Choice>
        <mc:Fallback xmlns="">
          <p:sp>
            <p:nvSpPr>
              <p:cNvPr id="57" name="TextBox 56">
                <a:extLst>
                  <a:ext uri="{FF2B5EF4-FFF2-40B4-BE49-F238E27FC236}">
                    <a16:creationId xmlns:a16="http://schemas.microsoft.com/office/drawing/2014/main" id="{98E1768F-C2E0-42FB-8A20-B8D929AB76AD}"/>
                  </a:ext>
                </a:extLst>
              </p:cNvPr>
              <p:cNvSpPr txBox="1">
                <a:spLocks noRot="1" noChangeAspect="1" noMove="1" noResize="1" noEditPoints="1" noAdjustHandles="1" noChangeArrowheads="1" noChangeShapeType="1" noTextEdit="1"/>
              </p:cNvSpPr>
              <p:nvPr/>
            </p:nvSpPr>
            <p:spPr>
              <a:xfrm>
                <a:off x="7202904" y="4392627"/>
                <a:ext cx="4828675" cy="2308324"/>
              </a:xfrm>
              <a:prstGeom prst="rect">
                <a:avLst/>
              </a:prstGeom>
              <a:blipFill>
                <a:blip r:embed="rId11"/>
                <a:stretch>
                  <a:fillRect l="-752" t="-3385" r="-2632" b="-8333"/>
                </a:stretch>
              </a:blipFill>
              <a:ln w="38100">
                <a:solidFill>
                  <a:schemeClr val="tx1"/>
                </a:solidFill>
              </a:ln>
            </p:spPr>
            <p:txBody>
              <a:bodyPr/>
              <a:lstStyle/>
              <a:p>
                <a:r>
                  <a:rPr lang="en-CA">
                    <a:noFill/>
                  </a:rPr>
                  <a:t> </a:t>
                </a:r>
              </a:p>
            </p:txBody>
          </p:sp>
        </mc:Fallback>
      </mc:AlternateContent>
      <p:grpSp>
        <p:nvGrpSpPr>
          <p:cNvPr id="62" name="Group 61">
            <a:extLst>
              <a:ext uri="{FF2B5EF4-FFF2-40B4-BE49-F238E27FC236}">
                <a16:creationId xmlns:a16="http://schemas.microsoft.com/office/drawing/2014/main" id="{1012CE4D-B50E-47C9-8BA5-5A9041EB5286}"/>
              </a:ext>
            </a:extLst>
          </p:cNvPr>
          <p:cNvGrpSpPr/>
          <p:nvPr/>
        </p:nvGrpSpPr>
        <p:grpSpPr>
          <a:xfrm>
            <a:off x="7948742" y="0"/>
            <a:ext cx="3152394" cy="1534449"/>
            <a:chOff x="7740195" y="19050"/>
            <a:chExt cx="3971544" cy="1534449"/>
          </a:xfrm>
        </p:grpSpPr>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64EE9E9B-CD5B-43B3-AEDB-5CA4F061F774}"/>
                    </a:ext>
                  </a:extLst>
                </p:cNvPr>
                <p:cNvSpPr txBox="1"/>
                <p:nvPr/>
              </p:nvSpPr>
              <p:spPr>
                <a:xfrm>
                  <a:off x="7740195" y="19050"/>
                  <a:ext cx="3971544" cy="769441"/>
                </a:xfrm>
                <a:prstGeom prst="rect">
                  <a:avLst/>
                </a:prstGeom>
                <a:noFill/>
                <a:ln w="38100">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0</m:t>
                        </m:r>
                        <m:r>
                          <a:rPr lang="en-US" sz="4400" i="1">
                            <a:latin typeface="Cambria Math" panose="02040503050406030204" pitchFamily="18" charset="0"/>
                          </a:rPr>
                          <m:t>&lt;</m:t>
                        </m:r>
                        <m:sSub>
                          <m:sSubPr>
                            <m:ctrlPr>
                              <a:rPr lang="en-US" sz="4400" i="1" smtClean="0">
                                <a:solidFill>
                                  <a:srgbClr val="CC9B00"/>
                                </a:solidFill>
                                <a:latin typeface="Cambria Math" panose="02040503050406030204" pitchFamily="18" charset="0"/>
                              </a:rPr>
                            </m:ctrlPr>
                          </m:sSubPr>
                          <m:e>
                            <m:r>
                              <a:rPr lang="en-US" sz="4400" i="1">
                                <a:solidFill>
                                  <a:srgbClr val="CC9B00"/>
                                </a:solidFill>
                                <a:latin typeface="Cambria Math" panose="02040503050406030204" pitchFamily="18" charset="0"/>
                              </a:rPr>
                              <m:t>𝛽</m:t>
                            </m:r>
                          </m:e>
                          <m:sub>
                            <m:r>
                              <a:rPr lang="en-US" sz="4400" i="1">
                                <a:solidFill>
                                  <a:srgbClr val="CC9B00"/>
                                </a:solidFill>
                                <a:latin typeface="Cambria Math" panose="02040503050406030204" pitchFamily="18" charset="0"/>
                              </a:rPr>
                              <m:t>𝑢</m:t>
                            </m:r>
                          </m:sub>
                        </m:sSub>
                        <m:r>
                          <a:rPr lang="en-US" sz="4400" b="0" i="1" smtClean="0">
                            <a:latin typeface="Cambria Math" panose="02040503050406030204" pitchFamily="18" charset="0"/>
                          </a:rPr>
                          <m:t>&lt;1</m:t>
                        </m:r>
                      </m:oMath>
                    </m:oMathPara>
                  </a14:m>
                  <a:endParaRPr lang="en-CA" sz="2800" dirty="0"/>
                </a:p>
              </p:txBody>
            </p:sp>
          </mc:Choice>
          <mc:Fallback xmlns="">
            <p:sp>
              <p:nvSpPr>
                <p:cNvPr id="59" name="TextBox 58">
                  <a:extLst>
                    <a:ext uri="{FF2B5EF4-FFF2-40B4-BE49-F238E27FC236}">
                      <a16:creationId xmlns:a16="http://schemas.microsoft.com/office/drawing/2014/main" id="{64EE9E9B-CD5B-43B3-AEDB-5CA4F061F774}"/>
                    </a:ext>
                  </a:extLst>
                </p:cNvPr>
                <p:cNvSpPr txBox="1">
                  <a:spLocks noRot="1" noChangeAspect="1" noMove="1" noResize="1" noEditPoints="1" noAdjustHandles="1" noChangeArrowheads="1" noChangeShapeType="1" noTextEdit="1"/>
                </p:cNvSpPr>
                <p:nvPr/>
              </p:nvSpPr>
              <p:spPr>
                <a:xfrm>
                  <a:off x="7740195" y="19050"/>
                  <a:ext cx="3971544" cy="769441"/>
                </a:xfrm>
                <a:prstGeom prst="rect">
                  <a:avLst/>
                </a:prstGeom>
                <a:blipFill>
                  <a:blip r:embed="rId12"/>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3593BDE3-A638-47A2-A956-F653D358A9FD}"/>
                    </a:ext>
                  </a:extLst>
                </p:cNvPr>
                <p:cNvSpPr txBox="1"/>
                <p:nvPr/>
              </p:nvSpPr>
              <p:spPr>
                <a:xfrm>
                  <a:off x="7806489" y="784058"/>
                  <a:ext cx="3905250" cy="769441"/>
                </a:xfrm>
                <a:prstGeom prst="rect">
                  <a:avLst/>
                </a:prstGeom>
                <a:noFill/>
                <a:ln w="38100">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a:latin typeface="Cambria Math" panose="02040503050406030204" pitchFamily="18" charset="0"/>
                          </a:rPr>
                          <m:t>0&lt;</m:t>
                        </m:r>
                        <m:sSub>
                          <m:sSubPr>
                            <m:ctrlPr>
                              <a:rPr lang="en-US" sz="4400" i="1" smtClean="0">
                                <a:solidFill>
                                  <a:srgbClr val="7030A0"/>
                                </a:solidFill>
                                <a:latin typeface="Cambria Math" panose="02040503050406030204" pitchFamily="18" charset="0"/>
                              </a:rPr>
                            </m:ctrlPr>
                          </m:sSubPr>
                          <m:e>
                            <m:r>
                              <a:rPr lang="en-US" sz="4400" i="1">
                                <a:solidFill>
                                  <a:srgbClr val="7030A0"/>
                                </a:solidFill>
                                <a:latin typeface="Cambria Math" panose="02040503050406030204" pitchFamily="18" charset="0"/>
                              </a:rPr>
                              <m:t>𝛽</m:t>
                            </m:r>
                          </m:e>
                          <m:sub>
                            <m:r>
                              <a:rPr lang="en-US" sz="4400" i="1">
                                <a:solidFill>
                                  <a:srgbClr val="7030A0"/>
                                </a:solidFill>
                                <a:latin typeface="Cambria Math" panose="02040503050406030204" pitchFamily="18" charset="0"/>
                              </a:rPr>
                              <m:t>𝑣</m:t>
                            </m:r>
                          </m:sub>
                        </m:sSub>
                        <m:r>
                          <a:rPr lang="en-US" sz="4400" b="0" i="1" smtClean="0">
                            <a:latin typeface="Cambria Math" panose="02040503050406030204" pitchFamily="18" charset="0"/>
                          </a:rPr>
                          <m:t>&lt;1</m:t>
                        </m:r>
                      </m:oMath>
                    </m:oMathPara>
                  </a14:m>
                  <a:endParaRPr lang="en-CA" sz="2800" dirty="0"/>
                </a:p>
              </p:txBody>
            </p:sp>
          </mc:Choice>
          <mc:Fallback xmlns="">
            <p:sp>
              <p:nvSpPr>
                <p:cNvPr id="61" name="TextBox 60">
                  <a:extLst>
                    <a:ext uri="{FF2B5EF4-FFF2-40B4-BE49-F238E27FC236}">
                      <a16:creationId xmlns:a16="http://schemas.microsoft.com/office/drawing/2014/main" id="{3593BDE3-A638-47A2-A956-F653D358A9FD}"/>
                    </a:ext>
                  </a:extLst>
                </p:cNvPr>
                <p:cNvSpPr txBox="1">
                  <a:spLocks noRot="1" noChangeAspect="1" noMove="1" noResize="1" noEditPoints="1" noAdjustHandles="1" noChangeArrowheads="1" noChangeShapeType="1" noTextEdit="1"/>
                </p:cNvSpPr>
                <p:nvPr/>
              </p:nvSpPr>
              <p:spPr>
                <a:xfrm>
                  <a:off x="7806489" y="784058"/>
                  <a:ext cx="3905250" cy="769441"/>
                </a:xfrm>
                <a:prstGeom prst="rect">
                  <a:avLst/>
                </a:prstGeom>
                <a:blipFill>
                  <a:blip r:embed="rId13"/>
                  <a:stretch>
                    <a:fillRect/>
                  </a:stretch>
                </a:blipFill>
                <a:ln w="38100">
                  <a:noFill/>
                </a:ln>
              </p:spPr>
              <p:txBody>
                <a:bodyPr/>
                <a:lstStyle/>
                <a:p>
                  <a:r>
                    <a:rPr lang="en-CA">
                      <a:noFill/>
                    </a:rPr>
                    <a:t> </a:t>
                  </a:r>
                </a:p>
              </p:txBody>
            </p:sp>
          </mc:Fallback>
        </mc:AlternateContent>
      </p:grpSp>
      <p:sp>
        <p:nvSpPr>
          <p:cNvPr id="63" name="Arrow: Down 62">
            <a:extLst>
              <a:ext uri="{FF2B5EF4-FFF2-40B4-BE49-F238E27FC236}">
                <a16:creationId xmlns:a16="http://schemas.microsoft.com/office/drawing/2014/main" id="{4AC0C763-F31F-4535-94EB-FF3FD3510FF0}"/>
              </a:ext>
            </a:extLst>
          </p:cNvPr>
          <p:cNvSpPr/>
          <p:nvPr/>
        </p:nvSpPr>
        <p:spPr>
          <a:xfrm>
            <a:off x="9240253" y="1684421"/>
            <a:ext cx="689810" cy="737937"/>
          </a:xfrm>
          <a:prstGeom prst="downArrow">
            <a:avLst/>
          </a:prstGeom>
          <a:solidFill>
            <a:schemeClr val="accent6">
              <a:lumMod val="60000"/>
              <a:lumOff val="4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custDataLst>
      <p:tags r:id="rId1"/>
    </p:custDataLst>
    <p:extLst>
      <p:ext uri="{BB962C8B-B14F-4D97-AF65-F5344CB8AC3E}">
        <p14:creationId xmlns:p14="http://schemas.microsoft.com/office/powerpoint/2010/main" val="3398041228"/>
      </p:ext>
    </p:extLst>
  </p:cSld>
  <p:clrMapOvr>
    <a:masterClrMapping/>
  </p:clrMapOvr>
  <mc:AlternateContent xmlns:mc="http://schemas.openxmlformats.org/markup-compatibility/2006" xmlns:p14="http://schemas.microsoft.com/office/powerpoint/2010/main">
    <mc:Choice Requires="p14">
      <p:transition spd="slow" p14:dur="2000" advTm="18909"/>
    </mc:Choice>
    <mc:Fallback xmlns="">
      <p:transition spd="slow" advTm="189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6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66"/>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6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68"/>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500"/>
                                  </p:stCondLst>
                                  <p:childTnLst>
                                    <p:set>
                                      <p:cBhvr>
                                        <p:cTn id="21" dur="1" fill="hold">
                                          <p:stCondLst>
                                            <p:cond delay="0"/>
                                          </p:stCondLst>
                                        </p:cTn>
                                        <p:tgtEl>
                                          <p:spTgt spid="6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fade">
                                      <p:cBhvr>
                                        <p:cTn id="34" dur="1000"/>
                                        <p:tgtEl>
                                          <p:spTgt spid="55"/>
                                        </p:tgtEl>
                                      </p:cBhvr>
                                    </p:animEffect>
                                    <p:anim calcmode="lin" valueType="num">
                                      <p:cBhvr>
                                        <p:cTn id="35" dur="1000" fill="hold"/>
                                        <p:tgtEl>
                                          <p:spTgt spid="55"/>
                                        </p:tgtEl>
                                        <p:attrNameLst>
                                          <p:attrName>ppt_x</p:attrName>
                                        </p:attrNameLst>
                                      </p:cBhvr>
                                      <p:tavLst>
                                        <p:tav tm="0">
                                          <p:val>
                                            <p:strVal val="#ppt_x"/>
                                          </p:val>
                                        </p:tav>
                                        <p:tav tm="100000">
                                          <p:val>
                                            <p:strVal val="#ppt_x"/>
                                          </p:val>
                                        </p:tav>
                                      </p:tavLst>
                                    </p:anim>
                                    <p:anim calcmode="lin" valueType="num">
                                      <p:cBhvr>
                                        <p:cTn id="36"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7" grpId="0" animBg="1"/>
      <p:bldP spid="6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9F7ED3-86E6-48C2-B681-AE1ABADFADD2}"/>
              </a:ext>
            </a:extLst>
          </p:cNvPr>
          <p:cNvSpPr/>
          <p:nvPr/>
        </p:nvSpPr>
        <p:spPr>
          <a:xfrm>
            <a:off x="731556" y="1309208"/>
            <a:ext cx="11186717" cy="1323439"/>
          </a:xfrm>
          <a:prstGeom prst="rect">
            <a:avLst/>
          </a:prstGeom>
        </p:spPr>
        <p:txBody>
          <a:bodyPr wrap="none">
            <a:spAutoFit/>
          </a:bodyPr>
          <a:lstStyle/>
          <a:p>
            <a:r>
              <a:rPr lang="en-US" sz="8000" b="1" dirty="0">
                <a:solidFill>
                  <a:srgbClr val="0070C0"/>
                </a:solidFill>
              </a:rPr>
              <a:t>Relativity of Simultaneity</a:t>
            </a:r>
            <a:endParaRPr lang="en-CA" sz="8000" b="1" dirty="0">
              <a:solidFill>
                <a:srgbClr val="0070C0"/>
              </a:solidFill>
            </a:endParaRPr>
          </a:p>
        </p:txBody>
      </p:sp>
    </p:spTree>
    <p:extLst>
      <p:ext uri="{BB962C8B-B14F-4D97-AF65-F5344CB8AC3E}">
        <p14:creationId xmlns:p14="http://schemas.microsoft.com/office/powerpoint/2010/main" val="1751332856"/>
      </p:ext>
    </p:extLst>
  </p:cSld>
  <p:clrMapOvr>
    <a:masterClrMapping/>
  </p:clrMapOvr>
  <mc:AlternateContent xmlns:mc="http://schemas.openxmlformats.org/markup-compatibility/2006" xmlns:p14="http://schemas.microsoft.com/office/powerpoint/2010/main">
    <mc:Choice Requires="p14">
      <p:transition spd="slow" p14:dur="2000" advTm="776"/>
    </mc:Choice>
    <mc:Fallback xmlns="">
      <p:transition spd="slow" advTm="776"/>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F82E10-8876-4EA5-82A2-260E198D0D1B}"/>
              </a:ext>
            </a:extLst>
          </p:cNvPr>
          <p:cNvPicPr>
            <a:picLocks noChangeAspect="1"/>
          </p:cNvPicPr>
          <p:nvPr/>
        </p:nvPicPr>
        <p:blipFill rotWithShape="1">
          <a:blip r:embed="rId4"/>
          <a:srcRect t="2214"/>
          <a:stretch/>
        </p:blipFill>
        <p:spPr>
          <a:xfrm>
            <a:off x="-332822" y="0"/>
            <a:ext cx="12524822" cy="6858000"/>
          </a:xfrm>
          <a:prstGeom prst="rect">
            <a:avLst/>
          </a:prstGeom>
        </p:spPr>
      </p:pic>
      <p:grpSp>
        <p:nvGrpSpPr>
          <p:cNvPr id="16" name="Group 15">
            <a:extLst>
              <a:ext uri="{FF2B5EF4-FFF2-40B4-BE49-F238E27FC236}">
                <a16:creationId xmlns:a16="http://schemas.microsoft.com/office/drawing/2014/main" id="{C3CABCF0-D457-42E0-B8BE-0E976275ED2E}"/>
              </a:ext>
            </a:extLst>
          </p:cNvPr>
          <p:cNvGrpSpPr/>
          <p:nvPr/>
        </p:nvGrpSpPr>
        <p:grpSpPr>
          <a:xfrm>
            <a:off x="3083733" y="4320503"/>
            <a:ext cx="2648474" cy="776913"/>
            <a:chOff x="9772126" y="4492568"/>
            <a:chExt cx="2648474" cy="776913"/>
          </a:xfrm>
        </p:grpSpPr>
        <p:cxnSp>
          <p:nvCxnSpPr>
            <p:cNvPr id="17" name="Straight Arrow Connector 16">
              <a:extLst>
                <a:ext uri="{FF2B5EF4-FFF2-40B4-BE49-F238E27FC236}">
                  <a16:creationId xmlns:a16="http://schemas.microsoft.com/office/drawing/2014/main" id="{931CC288-8D56-42F0-A9C0-7E0EA5A3A506}"/>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8" name="Subtitle 2">
                  <a:extLst>
                    <a:ext uri="{FF2B5EF4-FFF2-40B4-BE49-F238E27FC236}">
                      <a16:creationId xmlns:a16="http://schemas.microsoft.com/office/drawing/2014/main" id="{166F0D08-0A0E-4078-BB53-15D1C860F7F3}"/>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94" name="Subtitle 2">
                  <a:extLst>
                    <a:ext uri="{FF2B5EF4-FFF2-40B4-BE49-F238E27FC236}">
                      <a16:creationId xmlns:a16="http://schemas.microsoft.com/office/drawing/2014/main" id="{2B6B7535-FB57-4A72-8471-87D8C02E6C59}"/>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9"/>
                  <a:stretch>
                    <a:fillRect l="-690" t="-22047" b="-16535"/>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30" name="Subtitle 2">
                <a:extLst>
                  <a:ext uri="{FF2B5EF4-FFF2-40B4-BE49-F238E27FC236}">
                    <a16:creationId xmlns:a16="http://schemas.microsoft.com/office/drawing/2014/main" id="{DA4B8FEC-EB90-4B1A-A062-240974B70A28}"/>
                  </a:ext>
                </a:extLst>
              </p:cNvPr>
              <p:cNvSpPr txBox="1">
                <a:spLocks/>
              </p:cNvSpPr>
              <p:nvPr/>
            </p:nvSpPr>
            <p:spPr>
              <a:xfrm rot="20772781">
                <a:off x="8413227" y="2155865"/>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FF0000"/>
                    </a:solidFill>
                  </a:rPr>
                  <a:t>position </a:t>
                </a:r>
                <a14:m>
                  <m:oMath xmlns:m="http://schemas.openxmlformats.org/officeDocument/2006/math">
                    <m:acc>
                      <m:accPr>
                        <m:chr m:val="̃"/>
                        <m:ctrlPr>
                          <a:rPr lang="en-US" sz="4000" b="0" i="1" smtClean="0">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𝑥</m:t>
                        </m:r>
                      </m:e>
                    </m:acc>
                  </m:oMath>
                </a14:m>
                <a:endParaRPr lang="en-US" sz="2000" dirty="0">
                  <a:solidFill>
                    <a:srgbClr val="FF0000"/>
                  </a:solidFill>
                </a:endParaRPr>
              </a:p>
            </p:txBody>
          </p:sp>
        </mc:Choice>
        <mc:Fallback xmlns="">
          <p:sp>
            <p:nvSpPr>
              <p:cNvPr id="30" name="Subtitle 2">
                <a:extLst>
                  <a:ext uri="{FF2B5EF4-FFF2-40B4-BE49-F238E27FC236}">
                    <a16:creationId xmlns:a16="http://schemas.microsoft.com/office/drawing/2014/main" id="{DA4B8FEC-EB90-4B1A-A062-240974B70A28}"/>
                  </a:ext>
                </a:extLst>
              </p:cNvPr>
              <p:cNvSpPr txBox="1">
                <a:spLocks noRot="1" noChangeAspect="1" noMove="1" noResize="1" noEditPoints="1" noAdjustHandles="1" noChangeArrowheads="1" noChangeShapeType="1" noTextEdit="1"/>
              </p:cNvSpPr>
              <p:nvPr/>
            </p:nvSpPr>
            <p:spPr>
              <a:xfrm rot="20772781">
                <a:off x="8413227" y="2155865"/>
                <a:ext cx="2648474" cy="776913"/>
              </a:xfrm>
              <a:prstGeom prst="rect">
                <a:avLst/>
              </a:prstGeom>
              <a:blipFill>
                <a:blip r:embed="rId10"/>
                <a:stretch>
                  <a:fillRect l="-2208" t="-6987" b="-8734"/>
                </a:stretch>
              </a:blipFill>
            </p:spPr>
            <p:txBody>
              <a:bodyPr/>
              <a:lstStyle/>
              <a:p>
                <a:r>
                  <a:rPr lang="en-CA">
                    <a:noFill/>
                  </a:rPr>
                  <a:t> </a:t>
                </a:r>
              </a:p>
            </p:txBody>
          </p:sp>
        </mc:Fallback>
      </mc:AlternateContent>
      <p:grpSp>
        <p:nvGrpSpPr>
          <p:cNvPr id="37" name="Group 36">
            <a:extLst>
              <a:ext uri="{FF2B5EF4-FFF2-40B4-BE49-F238E27FC236}">
                <a16:creationId xmlns:a16="http://schemas.microsoft.com/office/drawing/2014/main" id="{E086F906-D7F3-47B5-A3D2-CFA48F0C6B8C}"/>
              </a:ext>
            </a:extLst>
          </p:cNvPr>
          <p:cNvGrpSpPr/>
          <p:nvPr/>
        </p:nvGrpSpPr>
        <p:grpSpPr>
          <a:xfrm>
            <a:off x="326922" y="38100"/>
            <a:ext cx="1771502" cy="1538589"/>
            <a:chOff x="4591050" y="861711"/>
            <a:chExt cx="1771502" cy="1538589"/>
          </a:xfrm>
        </p:grpSpPr>
        <p:cxnSp>
          <p:nvCxnSpPr>
            <p:cNvPr id="38" name="Straight Arrow Connector 37">
              <a:extLst>
                <a:ext uri="{FF2B5EF4-FFF2-40B4-BE49-F238E27FC236}">
                  <a16:creationId xmlns:a16="http://schemas.microsoft.com/office/drawing/2014/main" id="{3D75EFDA-0AB0-480A-B301-F829B43E27A0}"/>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9" name="Subtitle 2">
                  <a:extLst>
                    <a:ext uri="{FF2B5EF4-FFF2-40B4-BE49-F238E27FC236}">
                      <a16:creationId xmlns:a16="http://schemas.microsoft.com/office/drawing/2014/main" id="{C4472C49-58AD-4076-95A9-FD7441266668}"/>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37" name="Subtitle 2">
                  <a:extLst>
                    <a:ext uri="{FF2B5EF4-FFF2-40B4-BE49-F238E27FC236}">
                      <a16:creationId xmlns:a16="http://schemas.microsoft.com/office/drawing/2014/main" id="{A5010FE0-BF37-49DC-908F-08510C6C9F03}"/>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14"/>
                  <a:stretch>
                    <a:fillRect l="-7836" t="-22581" b="-19355"/>
                  </a:stretch>
                </a:blipFill>
              </p:spPr>
              <p:txBody>
                <a:bodyPr/>
                <a:lstStyle/>
                <a:p>
                  <a:r>
                    <a:rPr lang="en-CA">
                      <a:noFill/>
                    </a:rPr>
                    <a:t> </a:t>
                  </a:r>
                </a:p>
              </p:txBody>
            </p:sp>
          </mc:Fallback>
        </mc:AlternateContent>
      </p:grpSp>
      <p:cxnSp>
        <p:nvCxnSpPr>
          <p:cNvPr id="40" name="Straight Connector 39">
            <a:extLst>
              <a:ext uri="{FF2B5EF4-FFF2-40B4-BE49-F238E27FC236}">
                <a16:creationId xmlns:a16="http://schemas.microsoft.com/office/drawing/2014/main" id="{DD2CD854-6995-46E6-952C-DA5FB7148955}"/>
              </a:ext>
            </a:extLst>
          </p:cNvPr>
          <p:cNvCxnSpPr>
            <a:cxnSpLocks/>
          </p:cNvCxnSpPr>
          <p:nvPr/>
        </p:nvCxnSpPr>
        <p:spPr>
          <a:xfrm flipV="1">
            <a:off x="313574" y="454479"/>
            <a:ext cx="0" cy="575310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E1A61A6-85E9-47A1-BE82-7EE4E39B09E3}"/>
              </a:ext>
            </a:extLst>
          </p:cNvPr>
          <p:cNvCxnSpPr>
            <a:cxnSpLocks/>
          </p:cNvCxnSpPr>
          <p:nvPr/>
        </p:nvCxnSpPr>
        <p:spPr>
          <a:xfrm flipV="1">
            <a:off x="3165630" y="476250"/>
            <a:ext cx="0" cy="57531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58746CCE-FC78-4EAA-93E7-B6262FC5E7CC}"/>
              </a:ext>
            </a:extLst>
          </p:cNvPr>
          <p:cNvGrpSpPr/>
          <p:nvPr/>
        </p:nvGrpSpPr>
        <p:grpSpPr>
          <a:xfrm>
            <a:off x="0" y="5300183"/>
            <a:ext cx="3593616" cy="1130970"/>
            <a:chOff x="6522169" y="3979384"/>
            <a:chExt cx="3593616" cy="1130970"/>
          </a:xfrm>
        </p:grpSpPr>
        <p:sp>
          <p:nvSpPr>
            <p:cNvPr id="34" name="Rectangle 33">
              <a:extLst>
                <a:ext uri="{FF2B5EF4-FFF2-40B4-BE49-F238E27FC236}">
                  <a16:creationId xmlns:a16="http://schemas.microsoft.com/office/drawing/2014/main" id="{885E6998-BB56-4D08-914D-F48F3F9A12BA}"/>
                </a:ext>
              </a:extLst>
            </p:cNvPr>
            <p:cNvSpPr/>
            <p:nvPr/>
          </p:nvSpPr>
          <p:spPr>
            <a:xfrm>
              <a:off x="6898511" y="4667249"/>
              <a:ext cx="2824224" cy="443105"/>
            </a:xfrm>
            <a:prstGeom prst="rect">
              <a:avLst/>
            </a:prstGeom>
            <a:solidFill>
              <a:schemeClr val="accent6">
                <a:lumMod val="20000"/>
                <a:lumOff val="80000"/>
              </a:schemeClr>
            </a:solid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5" name="Picture 2" descr="Image result for marie curie">
              <a:extLst>
                <a:ext uri="{FF2B5EF4-FFF2-40B4-BE49-F238E27FC236}">
                  <a16:creationId xmlns:a16="http://schemas.microsoft.com/office/drawing/2014/main" id="{CB541CBE-C6AA-43FA-A88D-63AE3575FFAC}"/>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7739" r="5774"/>
            <a:stretch/>
          </p:blipFill>
          <p:spPr bwMode="auto">
            <a:xfrm flipH="1">
              <a:off x="6522169" y="3979384"/>
              <a:ext cx="752023" cy="105928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Emmy Noether - Wikipedia">
              <a:extLst>
                <a:ext uri="{FF2B5EF4-FFF2-40B4-BE49-F238E27FC236}">
                  <a16:creationId xmlns:a16="http://schemas.microsoft.com/office/drawing/2014/main" id="{111B5A79-D88C-4DF9-AC63-48CAF435B0DD}"/>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6316" r="5264" b="23834"/>
            <a:stretch/>
          </p:blipFill>
          <p:spPr bwMode="auto">
            <a:xfrm>
              <a:off x="9315685" y="4001631"/>
              <a:ext cx="800100" cy="10498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87C81A5D-0564-4408-8304-B6D2302758DC}"/>
              </a:ext>
            </a:extLst>
          </p:cNvPr>
          <p:cNvGrpSpPr/>
          <p:nvPr/>
        </p:nvGrpSpPr>
        <p:grpSpPr>
          <a:xfrm>
            <a:off x="5958960" y="-171450"/>
            <a:ext cx="6042474" cy="7029450"/>
            <a:chOff x="5958960" y="-171450"/>
            <a:chExt cx="6042474" cy="7029450"/>
          </a:xfrm>
        </p:grpSpPr>
        <p:cxnSp>
          <p:nvCxnSpPr>
            <p:cNvPr id="45" name="Straight Connector 44">
              <a:extLst>
                <a:ext uri="{FF2B5EF4-FFF2-40B4-BE49-F238E27FC236}">
                  <a16:creationId xmlns:a16="http://schemas.microsoft.com/office/drawing/2014/main" id="{F88766F6-2D9E-484B-93AD-8B4845C5CD3B}"/>
                </a:ext>
              </a:extLst>
            </p:cNvPr>
            <p:cNvCxnSpPr>
              <a:cxnSpLocks/>
            </p:cNvCxnSpPr>
            <p:nvPr/>
          </p:nvCxnSpPr>
          <p:spPr>
            <a:xfrm>
              <a:off x="5958960" y="-171450"/>
              <a:ext cx="0" cy="702945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D8C76680-C6FE-4F90-AA18-682F7021DD01}"/>
                </a:ext>
              </a:extLst>
            </p:cNvPr>
            <p:cNvGrpSpPr/>
            <p:nvPr/>
          </p:nvGrpSpPr>
          <p:grpSpPr>
            <a:xfrm>
              <a:off x="6786717" y="-159657"/>
              <a:ext cx="5214717" cy="6590810"/>
              <a:chOff x="6786717" y="-159657"/>
              <a:chExt cx="5214717" cy="6590810"/>
            </a:xfrm>
          </p:grpSpPr>
          <p:cxnSp>
            <p:nvCxnSpPr>
              <p:cNvPr id="27" name="Straight Connector 26">
                <a:extLst>
                  <a:ext uri="{FF2B5EF4-FFF2-40B4-BE49-F238E27FC236}">
                    <a16:creationId xmlns:a16="http://schemas.microsoft.com/office/drawing/2014/main" id="{A70EB59F-9F9D-4B78-886C-97E961D9675F}"/>
                  </a:ext>
                </a:extLst>
              </p:cNvPr>
              <p:cNvCxnSpPr>
                <a:cxnSpLocks/>
              </p:cNvCxnSpPr>
              <p:nvPr/>
            </p:nvCxnSpPr>
            <p:spPr>
              <a:xfrm flipV="1">
                <a:off x="7617175" y="-159657"/>
                <a:ext cx="1573350" cy="6367237"/>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E8256DA-E02D-413F-9D95-F6CC40EFEA81}"/>
                  </a:ext>
                </a:extLst>
              </p:cNvPr>
              <p:cNvCxnSpPr>
                <a:cxnSpLocks/>
              </p:cNvCxnSpPr>
              <p:nvPr/>
            </p:nvCxnSpPr>
            <p:spPr>
              <a:xfrm flipV="1">
                <a:off x="10469231" y="-159657"/>
                <a:ext cx="1532203" cy="6389007"/>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FB613F0B-5148-4274-B981-4635A68A5E03}"/>
                  </a:ext>
                </a:extLst>
              </p:cNvPr>
              <p:cNvGrpSpPr/>
              <p:nvPr/>
            </p:nvGrpSpPr>
            <p:grpSpPr>
              <a:xfrm rot="900000">
                <a:off x="6786717" y="361950"/>
                <a:ext cx="1771502" cy="1538589"/>
                <a:chOff x="4591050" y="861711"/>
                <a:chExt cx="1771502" cy="1538589"/>
              </a:xfrm>
            </p:grpSpPr>
            <p:cxnSp>
              <p:nvCxnSpPr>
                <p:cNvPr id="31" name="Straight Arrow Connector 30">
                  <a:extLst>
                    <a:ext uri="{FF2B5EF4-FFF2-40B4-BE49-F238E27FC236}">
                      <a16:creationId xmlns:a16="http://schemas.microsoft.com/office/drawing/2014/main" id="{DB6FA482-6724-45DE-A0D7-812728742FF4}"/>
                    </a:ext>
                  </a:extLst>
                </p:cNvPr>
                <p:cNvCxnSpPr>
                  <a:cxnSpLocks/>
                </p:cNvCxnSpPr>
                <p:nvPr/>
              </p:nvCxnSpPr>
              <p:spPr>
                <a:xfrm flipV="1">
                  <a:off x="6362552" y="876300"/>
                  <a:ext cx="0" cy="1524000"/>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2" name="Subtitle 2">
                      <a:extLst>
                        <a:ext uri="{FF2B5EF4-FFF2-40B4-BE49-F238E27FC236}">
                          <a16:creationId xmlns:a16="http://schemas.microsoft.com/office/drawing/2014/main" id="{B7D37DAE-AA88-44F8-9B9E-689A5A860B3D}"/>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FF0000"/>
                          </a:solidFill>
                        </a:rPr>
                        <a:t>time </a:t>
                      </a:r>
                      <a14:m>
                        <m:oMath xmlns:m="http://schemas.openxmlformats.org/officeDocument/2006/math">
                          <m:acc>
                            <m:accPr>
                              <m:chr m:val="̃"/>
                              <m:ctrlPr>
                                <a:rPr lang="en-US" sz="4000" b="0" i="1" smtClean="0">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𝑡</m:t>
                              </m:r>
                            </m:e>
                          </m:acc>
                        </m:oMath>
                      </a14:m>
                      <a:r>
                        <a:rPr lang="en-US" sz="4000" dirty="0">
                          <a:solidFill>
                            <a:srgbClr val="FF0000"/>
                          </a:solidFill>
                        </a:rPr>
                        <a:t> </a:t>
                      </a:r>
                      <a:endParaRPr lang="en-US" sz="2000" dirty="0">
                        <a:solidFill>
                          <a:srgbClr val="FF0000"/>
                        </a:solidFill>
                      </a:endParaRPr>
                    </a:p>
                  </p:txBody>
                </p:sp>
              </mc:Choice>
              <mc:Fallback xmlns="">
                <p:sp>
                  <p:nvSpPr>
                    <p:cNvPr id="32" name="Subtitle 2">
                      <a:extLst>
                        <a:ext uri="{FF2B5EF4-FFF2-40B4-BE49-F238E27FC236}">
                          <a16:creationId xmlns:a16="http://schemas.microsoft.com/office/drawing/2014/main" id="{B7D37DAE-AA88-44F8-9B9E-689A5A860B3D}"/>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13"/>
                      <a:stretch>
                        <a:fillRect l="-8904" t="-16842" b="-10000"/>
                      </a:stretch>
                    </a:blipFill>
                  </p:spPr>
                  <p:txBody>
                    <a:bodyPr/>
                    <a:lstStyle/>
                    <a:p>
                      <a:r>
                        <a:rPr lang="en-CA">
                          <a:noFill/>
                        </a:rPr>
                        <a:t> </a:t>
                      </a:r>
                    </a:p>
                  </p:txBody>
                </p:sp>
              </mc:Fallback>
            </mc:AlternateContent>
          </p:grpSp>
          <p:grpSp>
            <p:nvGrpSpPr>
              <p:cNvPr id="2" name="Group 1">
                <a:extLst>
                  <a:ext uri="{FF2B5EF4-FFF2-40B4-BE49-F238E27FC236}">
                    <a16:creationId xmlns:a16="http://schemas.microsoft.com/office/drawing/2014/main" id="{FCA930A8-9128-40B9-B366-DF79A0D81F38}"/>
                  </a:ext>
                </a:extLst>
              </p:cNvPr>
              <p:cNvGrpSpPr/>
              <p:nvPr/>
            </p:nvGrpSpPr>
            <p:grpSpPr>
              <a:xfrm>
                <a:off x="7303601" y="5300183"/>
                <a:ext cx="3593616" cy="1130970"/>
                <a:chOff x="6522169" y="3979384"/>
                <a:chExt cx="3593616" cy="1130970"/>
              </a:xfrm>
            </p:grpSpPr>
            <p:sp>
              <p:nvSpPr>
                <p:cNvPr id="23" name="Rectangle 22">
                  <a:extLst>
                    <a:ext uri="{FF2B5EF4-FFF2-40B4-BE49-F238E27FC236}">
                      <a16:creationId xmlns:a16="http://schemas.microsoft.com/office/drawing/2014/main" id="{280FC3D6-7EBD-46AB-9C52-3128C5AEE7C2}"/>
                    </a:ext>
                  </a:extLst>
                </p:cNvPr>
                <p:cNvSpPr/>
                <p:nvPr/>
              </p:nvSpPr>
              <p:spPr>
                <a:xfrm>
                  <a:off x="6898511" y="4667249"/>
                  <a:ext cx="2824224" cy="443105"/>
                </a:xfrm>
                <a:prstGeom prst="rect">
                  <a:avLst/>
                </a:prstGeom>
                <a:solidFill>
                  <a:schemeClr val="accent6">
                    <a:lumMod val="20000"/>
                    <a:lumOff val="80000"/>
                  </a:schemeClr>
                </a:solid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Picture 2" descr="Image result for marie curie">
                  <a:extLst>
                    <a:ext uri="{FF2B5EF4-FFF2-40B4-BE49-F238E27FC236}">
                      <a16:creationId xmlns:a16="http://schemas.microsoft.com/office/drawing/2014/main" id="{6492FCFD-040B-4DD0-AA7B-9D7EFEA35387}"/>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7739" r="5774"/>
                <a:stretch/>
              </p:blipFill>
              <p:spPr bwMode="auto">
                <a:xfrm flipH="1">
                  <a:off x="6522169" y="3979384"/>
                  <a:ext cx="752023" cy="10592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Emmy Noether - Wikipedia">
                  <a:extLst>
                    <a:ext uri="{FF2B5EF4-FFF2-40B4-BE49-F238E27FC236}">
                      <a16:creationId xmlns:a16="http://schemas.microsoft.com/office/drawing/2014/main" id="{D22F0A80-0A0C-4394-815D-A0E2ECCACD45}"/>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6316" r="5264" b="23834"/>
                <a:stretch/>
              </p:blipFill>
              <p:spPr bwMode="auto">
                <a:xfrm>
                  <a:off x="9315685" y="4001631"/>
                  <a:ext cx="800100" cy="1049845"/>
                </a:xfrm>
                <a:prstGeom prst="rect">
                  <a:avLst/>
                </a:prstGeom>
                <a:noFill/>
                <a:extLst>
                  <a:ext uri="{909E8E84-426E-40DD-AFC4-6F175D3DCCD1}">
                    <a14:hiddenFill xmlns:a14="http://schemas.microsoft.com/office/drawing/2010/main">
                      <a:solidFill>
                        <a:srgbClr val="FFFFFF"/>
                      </a:solidFill>
                    </a14:hiddenFill>
                  </a:ext>
                </a:extLst>
              </p:spPr>
            </p:pic>
          </p:grpSp>
        </p:grpSp>
      </p:grpSp>
      <p:grpSp>
        <p:nvGrpSpPr>
          <p:cNvPr id="42" name="Group 41">
            <a:extLst>
              <a:ext uri="{FF2B5EF4-FFF2-40B4-BE49-F238E27FC236}">
                <a16:creationId xmlns:a16="http://schemas.microsoft.com/office/drawing/2014/main" id="{F17161C9-9409-4060-85C9-1818D6E709D1}"/>
              </a:ext>
            </a:extLst>
          </p:cNvPr>
          <p:cNvGrpSpPr/>
          <p:nvPr/>
        </p:nvGrpSpPr>
        <p:grpSpPr>
          <a:xfrm>
            <a:off x="295010" y="513444"/>
            <a:ext cx="2888343" cy="5721348"/>
            <a:chOff x="5021944" y="113394"/>
            <a:chExt cx="2888343" cy="5721348"/>
          </a:xfrm>
        </p:grpSpPr>
        <p:cxnSp>
          <p:nvCxnSpPr>
            <p:cNvPr id="43" name="Straight Connector 42">
              <a:extLst>
                <a:ext uri="{FF2B5EF4-FFF2-40B4-BE49-F238E27FC236}">
                  <a16:creationId xmlns:a16="http://schemas.microsoft.com/office/drawing/2014/main" id="{3D6DAD75-6C89-4B0B-8A49-6A193DD47BC9}"/>
                </a:ext>
              </a:extLst>
            </p:cNvPr>
            <p:cNvCxnSpPr>
              <a:cxnSpLocks/>
            </p:cNvCxnSpPr>
            <p:nvPr/>
          </p:nvCxnSpPr>
          <p:spPr>
            <a:xfrm flipH="1">
              <a:off x="5021944" y="2946400"/>
              <a:ext cx="2873827" cy="2888342"/>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1C17321-9669-4451-A120-D196CF98E462}"/>
                </a:ext>
              </a:extLst>
            </p:cNvPr>
            <p:cNvCxnSpPr>
              <a:cxnSpLocks/>
            </p:cNvCxnSpPr>
            <p:nvPr/>
          </p:nvCxnSpPr>
          <p:spPr>
            <a:xfrm flipH="1" flipV="1">
              <a:off x="5048250" y="113394"/>
              <a:ext cx="2862037" cy="2862035"/>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3AFB3D43-7952-4434-971E-BC48A6F3300A}"/>
              </a:ext>
            </a:extLst>
          </p:cNvPr>
          <p:cNvGrpSpPr/>
          <p:nvPr/>
        </p:nvGrpSpPr>
        <p:grpSpPr>
          <a:xfrm>
            <a:off x="7566861" y="174171"/>
            <a:ext cx="3806196" cy="6060621"/>
            <a:chOff x="4949373" y="-225879"/>
            <a:chExt cx="3806196" cy="6060621"/>
          </a:xfrm>
        </p:grpSpPr>
        <p:cxnSp>
          <p:nvCxnSpPr>
            <p:cNvPr id="11" name="Straight Connector 10">
              <a:extLst>
                <a:ext uri="{FF2B5EF4-FFF2-40B4-BE49-F238E27FC236}">
                  <a16:creationId xmlns:a16="http://schemas.microsoft.com/office/drawing/2014/main" id="{A7F77BA7-52E9-435F-8E51-6255E59C8FC8}"/>
                </a:ext>
              </a:extLst>
            </p:cNvPr>
            <p:cNvCxnSpPr>
              <a:cxnSpLocks/>
            </p:cNvCxnSpPr>
            <p:nvPr/>
          </p:nvCxnSpPr>
          <p:spPr>
            <a:xfrm flipH="1">
              <a:off x="4949373" y="2009321"/>
              <a:ext cx="3806196" cy="3825421"/>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1EB3CA7-1283-451F-B3AB-793FDDD9E30F}"/>
                </a:ext>
              </a:extLst>
            </p:cNvPr>
            <p:cNvCxnSpPr>
              <a:cxnSpLocks/>
            </p:cNvCxnSpPr>
            <p:nvPr/>
          </p:nvCxnSpPr>
          <p:spPr>
            <a:xfrm flipH="1" flipV="1">
              <a:off x="6479720" y="-225879"/>
              <a:ext cx="2272396" cy="2272394"/>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AE477389-6811-48BB-BA8C-AA4B9CDCD0E0}"/>
              </a:ext>
            </a:extLst>
          </p:cNvPr>
          <p:cNvGrpSpPr/>
          <p:nvPr/>
        </p:nvGrpSpPr>
        <p:grpSpPr>
          <a:xfrm>
            <a:off x="8254729" y="2322286"/>
            <a:ext cx="3634703" cy="1418722"/>
            <a:chOff x="8254729" y="2322286"/>
            <a:chExt cx="3634703" cy="1418722"/>
          </a:xfrm>
        </p:grpSpPr>
        <p:cxnSp>
          <p:nvCxnSpPr>
            <p:cNvPr id="29" name="Straight Arrow Connector 28">
              <a:extLst>
                <a:ext uri="{FF2B5EF4-FFF2-40B4-BE49-F238E27FC236}">
                  <a16:creationId xmlns:a16="http://schemas.microsoft.com/office/drawing/2014/main" id="{AC59F45F-A5B2-4320-B17C-382B25D7F841}"/>
                </a:ext>
              </a:extLst>
            </p:cNvPr>
            <p:cNvCxnSpPr>
              <a:cxnSpLocks/>
            </p:cNvCxnSpPr>
            <p:nvPr/>
          </p:nvCxnSpPr>
          <p:spPr>
            <a:xfrm flipV="1">
              <a:off x="8281190" y="2322286"/>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49" name="Subtitle 2">
              <a:extLst>
                <a:ext uri="{FF2B5EF4-FFF2-40B4-BE49-F238E27FC236}">
                  <a16:creationId xmlns:a16="http://schemas.microsoft.com/office/drawing/2014/main" id="{F02F78C1-B16A-41EB-A0EE-E8CB80A657EC}"/>
                </a:ext>
              </a:extLst>
            </p:cNvPr>
            <p:cNvSpPr txBox="1">
              <a:spLocks/>
            </p:cNvSpPr>
            <p:nvPr/>
          </p:nvSpPr>
          <p:spPr>
            <a:xfrm rot="20773670">
              <a:off x="8254729" y="2964095"/>
              <a:ext cx="2648474" cy="77691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FF0000"/>
                  </a:solidFill>
                </a:rPr>
                <a:t>simultaneity</a:t>
              </a:r>
              <a:endParaRPr lang="en-US" sz="2000" dirty="0">
                <a:solidFill>
                  <a:srgbClr val="FF0000"/>
                </a:solidFill>
              </a:endParaRPr>
            </a:p>
          </p:txBody>
        </p:sp>
      </p:grpSp>
      <p:grpSp>
        <p:nvGrpSpPr>
          <p:cNvPr id="46" name="Group 45">
            <a:extLst>
              <a:ext uri="{FF2B5EF4-FFF2-40B4-BE49-F238E27FC236}">
                <a16:creationId xmlns:a16="http://schemas.microsoft.com/office/drawing/2014/main" id="{11FE8A34-03E6-4615-A753-DA7D37103C71}"/>
              </a:ext>
            </a:extLst>
          </p:cNvPr>
          <p:cNvGrpSpPr/>
          <p:nvPr/>
        </p:nvGrpSpPr>
        <p:grpSpPr>
          <a:xfrm>
            <a:off x="250417" y="2895629"/>
            <a:ext cx="3672013" cy="1249570"/>
            <a:chOff x="6815418" y="4772932"/>
            <a:chExt cx="3672013" cy="1249570"/>
          </a:xfrm>
        </p:grpSpPr>
        <p:cxnSp>
          <p:nvCxnSpPr>
            <p:cNvPr id="47" name="Straight Arrow Connector 46">
              <a:extLst>
                <a:ext uri="{FF2B5EF4-FFF2-40B4-BE49-F238E27FC236}">
                  <a16:creationId xmlns:a16="http://schemas.microsoft.com/office/drawing/2014/main" id="{AEEC8A25-6A6B-46B8-942D-8743677E66EB}"/>
                </a:ext>
              </a:extLst>
            </p:cNvPr>
            <p:cNvCxnSpPr>
              <a:cxnSpLocks/>
            </p:cNvCxnSpPr>
            <p:nvPr/>
          </p:nvCxnSpPr>
          <p:spPr>
            <a:xfrm rot="827219" flipV="1">
              <a:off x="6879189" y="4772932"/>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48" name="Subtitle 2">
              <a:extLst>
                <a:ext uri="{FF2B5EF4-FFF2-40B4-BE49-F238E27FC236}">
                  <a16:creationId xmlns:a16="http://schemas.microsoft.com/office/drawing/2014/main" id="{0E82F27C-965E-4259-B5BB-19485DB2ABE7}"/>
                </a:ext>
              </a:extLst>
            </p:cNvPr>
            <p:cNvSpPr txBox="1">
              <a:spLocks/>
            </p:cNvSpPr>
            <p:nvPr/>
          </p:nvSpPr>
          <p:spPr>
            <a:xfrm>
              <a:off x="6815418" y="5245589"/>
              <a:ext cx="2648474" cy="77691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FF0000"/>
                  </a:solidFill>
                </a:rPr>
                <a:t>simultaneity</a:t>
              </a:r>
              <a:endParaRPr lang="en-US" sz="2000" dirty="0">
                <a:solidFill>
                  <a:srgbClr val="FF0000"/>
                </a:solidFill>
              </a:endParaRPr>
            </a:p>
          </p:txBody>
        </p:sp>
      </p:grpSp>
    </p:spTree>
    <p:custDataLst>
      <p:tags r:id="rId1"/>
    </p:custDataLst>
    <p:extLst>
      <p:ext uri="{BB962C8B-B14F-4D97-AF65-F5344CB8AC3E}">
        <p14:creationId xmlns:p14="http://schemas.microsoft.com/office/powerpoint/2010/main" val="3952805080"/>
      </p:ext>
    </p:extLst>
  </p:cSld>
  <p:clrMapOvr>
    <a:masterClrMapping/>
  </p:clrMapOvr>
  <mc:AlternateContent xmlns:mc="http://schemas.openxmlformats.org/markup-compatibility/2006" xmlns:p14="http://schemas.microsoft.com/office/powerpoint/2010/main">
    <mc:Choice Requires="p14">
      <p:transition spd="slow" p14:dur="2000" advTm="33609"/>
    </mc:Choice>
    <mc:Fallback xmlns="">
      <p:transition spd="slow" advTm="336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down)">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F82E10-8876-4EA5-82A2-260E198D0D1B}"/>
              </a:ext>
            </a:extLst>
          </p:cNvPr>
          <p:cNvPicPr>
            <a:picLocks noChangeAspect="1"/>
          </p:cNvPicPr>
          <p:nvPr/>
        </p:nvPicPr>
        <p:blipFill rotWithShape="1">
          <a:blip r:embed="rId4"/>
          <a:srcRect l="2657" t="2214"/>
          <a:stretch/>
        </p:blipFill>
        <p:spPr>
          <a:xfrm>
            <a:off x="0" y="0"/>
            <a:ext cx="12192000" cy="6858000"/>
          </a:xfrm>
          <a:prstGeom prst="rect">
            <a:avLst/>
          </a:prstGeom>
        </p:spPr>
      </p:pic>
      <p:cxnSp>
        <p:nvCxnSpPr>
          <p:cNvPr id="45" name="Straight Connector 44">
            <a:extLst>
              <a:ext uri="{FF2B5EF4-FFF2-40B4-BE49-F238E27FC236}">
                <a16:creationId xmlns:a16="http://schemas.microsoft.com/office/drawing/2014/main" id="{F88766F6-2D9E-484B-93AD-8B4845C5CD3B}"/>
              </a:ext>
            </a:extLst>
          </p:cNvPr>
          <p:cNvCxnSpPr>
            <a:cxnSpLocks/>
          </p:cNvCxnSpPr>
          <p:nvPr/>
        </p:nvCxnSpPr>
        <p:spPr>
          <a:xfrm>
            <a:off x="5012114" y="-251460"/>
            <a:ext cx="0" cy="710946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632B22ED-8DAC-495C-A5EA-34BD26776430}"/>
              </a:ext>
            </a:extLst>
          </p:cNvPr>
          <p:cNvGrpSpPr/>
          <p:nvPr/>
        </p:nvGrpSpPr>
        <p:grpSpPr>
          <a:xfrm>
            <a:off x="278954" y="5750052"/>
            <a:ext cx="3798563" cy="781050"/>
            <a:chOff x="278954" y="5750052"/>
            <a:chExt cx="3798563" cy="781050"/>
          </a:xfrm>
        </p:grpSpPr>
        <p:cxnSp>
          <p:nvCxnSpPr>
            <p:cNvPr id="47" name="Straight Arrow Connector 46">
              <a:extLst>
                <a:ext uri="{FF2B5EF4-FFF2-40B4-BE49-F238E27FC236}">
                  <a16:creationId xmlns:a16="http://schemas.microsoft.com/office/drawing/2014/main" id="{AEEC8A25-6A6B-46B8-942D-8743677E66EB}"/>
                </a:ext>
              </a:extLst>
            </p:cNvPr>
            <p:cNvCxnSpPr>
              <a:cxnSpLocks/>
            </p:cNvCxnSpPr>
            <p:nvPr/>
          </p:nvCxnSpPr>
          <p:spPr>
            <a:xfrm>
              <a:off x="278954" y="6195828"/>
              <a:ext cx="3798563" cy="0"/>
            </a:xfrm>
            <a:prstGeom prst="straightConnector1">
              <a:avLst/>
            </a:prstGeom>
            <a:ln w="101600">
              <a:solidFill>
                <a:srgbClr val="00B0F0"/>
              </a:solidFill>
              <a:tailEnd type="triangle"/>
            </a:ln>
          </p:spPr>
          <p:style>
            <a:lnRef idx="3">
              <a:schemeClr val="accent1"/>
            </a:lnRef>
            <a:fillRef idx="0">
              <a:schemeClr val="accent1"/>
            </a:fillRef>
            <a:effectRef idx="2">
              <a:schemeClr val="accent1"/>
            </a:effectRef>
            <a:fontRef idx="minor">
              <a:schemeClr val="tx1"/>
            </a:fontRef>
          </p:style>
        </p:cxnSp>
        <p:grpSp>
          <p:nvGrpSpPr>
            <p:cNvPr id="13" name="Group 12">
              <a:extLst>
                <a:ext uri="{FF2B5EF4-FFF2-40B4-BE49-F238E27FC236}">
                  <a16:creationId xmlns:a16="http://schemas.microsoft.com/office/drawing/2014/main" id="{BB77BDBF-3D72-4A9E-9498-279C0EF3DBB8}"/>
                </a:ext>
              </a:extLst>
            </p:cNvPr>
            <p:cNvGrpSpPr/>
            <p:nvPr/>
          </p:nvGrpSpPr>
          <p:grpSpPr>
            <a:xfrm>
              <a:off x="1082802" y="5750052"/>
              <a:ext cx="2178254" cy="781050"/>
              <a:chOff x="3295650" y="7048500"/>
              <a:chExt cx="2178254" cy="781050"/>
            </a:xfrm>
          </p:grpSpPr>
          <p:sp>
            <p:nvSpPr>
              <p:cNvPr id="8" name="Rectangle 7">
                <a:extLst>
                  <a:ext uri="{FF2B5EF4-FFF2-40B4-BE49-F238E27FC236}">
                    <a16:creationId xmlns:a16="http://schemas.microsoft.com/office/drawing/2014/main" id="{B92B3BDE-9CF0-4CF5-B479-FF46B7288A0D}"/>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7" name="Group 6">
                <a:extLst>
                  <a:ext uri="{FF2B5EF4-FFF2-40B4-BE49-F238E27FC236}">
                    <a16:creationId xmlns:a16="http://schemas.microsoft.com/office/drawing/2014/main" id="{B3D7D40C-EEC4-4CF7-A0BC-D02AF8943DE3}"/>
                  </a:ext>
                </a:extLst>
              </p:cNvPr>
              <p:cNvGrpSpPr/>
              <p:nvPr/>
            </p:nvGrpSpPr>
            <p:grpSpPr>
              <a:xfrm>
                <a:off x="3295650" y="7086600"/>
                <a:ext cx="2178254" cy="726936"/>
                <a:chOff x="-1924050" y="3467100"/>
                <a:chExt cx="2178254" cy="726936"/>
              </a:xfrm>
            </p:grpSpPr>
            <p:pic>
              <p:nvPicPr>
                <p:cNvPr id="4" name="Graphic 3" descr="Stopwatch">
                  <a:extLst>
                    <a:ext uri="{FF2B5EF4-FFF2-40B4-BE49-F238E27FC236}">
                      <a16:creationId xmlns:a16="http://schemas.microsoft.com/office/drawing/2014/main" id="{195C13F9-27EB-4287-B035-052925F321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753251-1090-4375-90D4-2126875AE7A3}"/>
                        </a:ext>
                      </a:extLst>
                    </p:cNvPr>
                    <p:cNvSpPr txBox="1"/>
                    <p:nvPr/>
                  </p:nvSpPr>
                  <p:spPr>
                    <a:xfrm>
                      <a:off x="-144780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B0F0"/>
                                </a:solidFill>
                                <a:latin typeface="Cambria Math" panose="02040503050406030204" pitchFamily="18" charset="0"/>
                              </a:rPr>
                              <m:t>𝑐𝑡</m:t>
                            </m:r>
                            <m:r>
                              <a:rPr lang="en-US" sz="4000" b="0" i="1" smtClean="0">
                                <a:solidFill>
                                  <a:srgbClr val="00B0F0"/>
                                </a:solidFill>
                                <a:latin typeface="Cambria Math" panose="02040503050406030204" pitchFamily="18" charset="0"/>
                              </a:rPr>
                              <m:t>=0</m:t>
                            </m:r>
                          </m:oMath>
                        </m:oMathPara>
                      </a14:m>
                      <a:endParaRPr lang="en-CA" sz="4000" dirty="0">
                        <a:solidFill>
                          <a:srgbClr val="00B0F0"/>
                        </a:solidFill>
                      </a:endParaRPr>
                    </a:p>
                  </p:txBody>
                </p:sp>
              </mc:Choice>
              <mc:Fallback xmlns="">
                <p:sp>
                  <p:nvSpPr>
                    <p:cNvPr id="6" name="TextBox 5">
                      <a:extLst>
                        <a:ext uri="{FF2B5EF4-FFF2-40B4-BE49-F238E27FC236}">
                          <a16:creationId xmlns:a16="http://schemas.microsoft.com/office/drawing/2014/main" id="{AD753251-1090-4375-90D4-2126875AE7A3}"/>
                        </a:ext>
                      </a:extLst>
                    </p:cNvPr>
                    <p:cNvSpPr txBox="1">
                      <a:spLocks noRot="1" noChangeAspect="1" noMove="1" noResize="1" noEditPoints="1" noAdjustHandles="1" noChangeArrowheads="1" noChangeShapeType="1" noTextEdit="1"/>
                    </p:cNvSpPr>
                    <p:nvPr/>
                  </p:nvSpPr>
                  <p:spPr>
                    <a:xfrm>
                      <a:off x="-1447800" y="3486150"/>
                      <a:ext cx="1702004" cy="707886"/>
                    </a:xfrm>
                    <a:prstGeom prst="rect">
                      <a:avLst/>
                    </a:prstGeom>
                    <a:blipFill>
                      <a:blip r:embed="rId7"/>
                      <a:stretch>
                        <a:fillRect/>
                      </a:stretch>
                    </a:blipFill>
                  </p:spPr>
                  <p:txBody>
                    <a:bodyPr/>
                    <a:lstStyle/>
                    <a:p>
                      <a:r>
                        <a:rPr lang="en-CA">
                          <a:noFill/>
                        </a:rPr>
                        <a:t> </a:t>
                      </a:r>
                    </a:p>
                  </p:txBody>
                </p:sp>
              </mc:Fallback>
            </mc:AlternateContent>
          </p:grpSp>
        </p:grpSp>
      </p:grpSp>
      <p:grpSp>
        <p:nvGrpSpPr>
          <p:cNvPr id="66" name="Group 65">
            <a:extLst>
              <a:ext uri="{FF2B5EF4-FFF2-40B4-BE49-F238E27FC236}">
                <a16:creationId xmlns:a16="http://schemas.microsoft.com/office/drawing/2014/main" id="{10520F87-286E-4887-A97D-8ED76F3EAFBB}"/>
              </a:ext>
            </a:extLst>
          </p:cNvPr>
          <p:cNvGrpSpPr/>
          <p:nvPr/>
        </p:nvGrpSpPr>
        <p:grpSpPr>
          <a:xfrm>
            <a:off x="266762" y="4805172"/>
            <a:ext cx="3798563" cy="781050"/>
            <a:chOff x="278954" y="5750052"/>
            <a:chExt cx="3798563" cy="781050"/>
          </a:xfrm>
        </p:grpSpPr>
        <p:cxnSp>
          <p:nvCxnSpPr>
            <p:cNvPr id="67" name="Straight Arrow Connector 66">
              <a:extLst>
                <a:ext uri="{FF2B5EF4-FFF2-40B4-BE49-F238E27FC236}">
                  <a16:creationId xmlns:a16="http://schemas.microsoft.com/office/drawing/2014/main" id="{ADB59A5A-F853-4DFE-A793-2661760E429C}"/>
                </a:ext>
              </a:extLst>
            </p:cNvPr>
            <p:cNvCxnSpPr>
              <a:cxnSpLocks/>
            </p:cNvCxnSpPr>
            <p:nvPr/>
          </p:nvCxnSpPr>
          <p:spPr>
            <a:xfrm>
              <a:off x="278954" y="6195828"/>
              <a:ext cx="3798563" cy="0"/>
            </a:xfrm>
            <a:prstGeom prst="straightConnector1">
              <a:avLst/>
            </a:prstGeom>
            <a:ln w="101600">
              <a:solidFill>
                <a:srgbClr val="00B0F0"/>
              </a:solidFill>
              <a:tailEnd type="triangle"/>
            </a:ln>
          </p:spPr>
          <p:style>
            <a:lnRef idx="3">
              <a:schemeClr val="accent1"/>
            </a:lnRef>
            <a:fillRef idx="0">
              <a:schemeClr val="accent1"/>
            </a:fillRef>
            <a:effectRef idx="2">
              <a:schemeClr val="accent1"/>
            </a:effectRef>
            <a:fontRef idx="minor">
              <a:schemeClr val="tx1"/>
            </a:fontRef>
          </p:style>
        </p:cxnSp>
        <p:grpSp>
          <p:nvGrpSpPr>
            <p:cNvPr id="68" name="Group 67">
              <a:extLst>
                <a:ext uri="{FF2B5EF4-FFF2-40B4-BE49-F238E27FC236}">
                  <a16:creationId xmlns:a16="http://schemas.microsoft.com/office/drawing/2014/main" id="{FF5635A9-9F84-432A-8DC3-B7209F387477}"/>
                </a:ext>
              </a:extLst>
            </p:cNvPr>
            <p:cNvGrpSpPr/>
            <p:nvPr/>
          </p:nvGrpSpPr>
          <p:grpSpPr>
            <a:xfrm>
              <a:off x="1082802" y="5750052"/>
              <a:ext cx="2178254" cy="781050"/>
              <a:chOff x="3295650" y="7048500"/>
              <a:chExt cx="2178254" cy="781050"/>
            </a:xfrm>
          </p:grpSpPr>
          <p:sp>
            <p:nvSpPr>
              <p:cNvPr id="69" name="Rectangle 68">
                <a:extLst>
                  <a:ext uri="{FF2B5EF4-FFF2-40B4-BE49-F238E27FC236}">
                    <a16:creationId xmlns:a16="http://schemas.microsoft.com/office/drawing/2014/main" id="{817D911F-04F0-4BD7-9A34-6A2663031DE6}"/>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70" name="Group 69">
                <a:extLst>
                  <a:ext uri="{FF2B5EF4-FFF2-40B4-BE49-F238E27FC236}">
                    <a16:creationId xmlns:a16="http://schemas.microsoft.com/office/drawing/2014/main" id="{E25EF2F2-F840-4C81-81E7-E456B2A7468F}"/>
                  </a:ext>
                </a:extLst>
              </p:cNvPr>
              <p:cNvGrpSpPr/>
              <p:nvPr/>
            </p:nvGrpSpPr>
            <p:grpSpPr>
              <a:xfrm>
                <a:off x="3295650" y="7086600"/>
                <a:ext cx="2178254" cy="726936"/>
                <a:chOff x="-1924050" y="3467100"/>
                <a:chExt cx="2178254" cy="726936"/>
              </a:xfrm>
            </p:grpSpPr>
            <p:pic>
              <p:nvPicPr>
                <p:cNvPr id="71" name="Graphic 70" descr="Stopwatch">
                  <a:extLst>
                    <a:ext uri="{FF2B5EF4-FFF2-40B4-BE49-F238E27FC236}">
                      <a16:creationId xmlns:a16="http://schemas.microsoft.com/office/drawing/2014/main" id="{E868814F-FA37-42B9-858E-8410FF0DCD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A6AAF88-1D5E-4BC2-B624-0B3015C3847A}"/>
                        </a:ext>
                      </a:extLst>
                    </p:cNvPr>
                    <p:cNvSpPr txBox="1"/>
                    <p:nvPr/>
                  </p:nvSpPr>
                  <p:spPr>
                    <a:xfrm>
                      <a:off x="-144780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B0F0"/>
                                </a:solidFill>
                                <a:latin typeface="Cambria Math" panose="02040503050406030204" pitchFamily="18" charset="0"/>
                              </a:rPr>
                              <m:t>𝑐𝑡</m:t>
                            </m:r>
                            <m:r>
                              <a:rPr lang="en-US" sz="4000" b="0" i="1" smtClean="0">
                                <a:solidFill>
                                  <a:srgbClr val="00B0F0"/>
                                </a:solidFill>
                                <a:latin typeface="Cambria Math" panose="02040503050406030204" pitchFamily="18" charset="0"/>
                              </a:rPr>
                              <m:t>=1</m:t>
                            </m:r>
                          </m:oMath>
                        </m:oMathPara>
                      </a14:m>
                      <a:endParaRPr lang="en-CA" sz="4000" dirty="0">
                        <a:solidFill>
                          <a:srgbClr val="00B0F0"/>
                        </a:solidFill>
                      </a:endParaRPr>
                    </a:p>
                  </p:txBody>
                </p:sp>
              </mc:Choice>
              <mc:Fallback xmlns="">
                <p:sp>
                  <p:nvSpPr>
                    <p:cNvPr id="72" name="TextBox 71">
                      <a:extLst>
                        <a:ext uri="{FF2B5EF4-FFF2-40B4-BE49-F238E27FC236}">
                          <a16:creationId xmlns:a16="http://schemas.microsoft.com/office/drawing/2014/main" id="{0A6AAF88-1D5E-4BC2-B624-0B3015C3847A}"/>
                        </a:ext>
                      </a:extLst>
                    </p:cNvPr>
                    <p:cNvSpPr txBox="1">
                      <a:spLocks noRot="1" noChangeAspect="1" noMove="1" noResize="1" noEditPoints="1" noAdjustHandles="1" noChangeArrowheads="1" noChangeShapeType="1" noTextEdit="1"/>
                    </p:cNvSpPr>
                    <p:nvPr/>
                  </p:nvSpPr>
                  <p:spPr>
                    <a:xfrm>
                      <a:off x="-1447800" y="3486150"/>
                      <a:ext cx="1702004" cy="707886"/>
                    </a:xfrm>
                    <a:prstGeom prst="rect">
                      <a:avLst/>
                    </a:prstGeom>
                    <a:blipFill>
                      <a:blip r:embed="rId8"/>
                      <a:stretch>
                        <a:fillRect/>
                      </a:stretch>
                    </a:blipFill>
                  </p:spPr>
                  <p:txBody>
                    <a:bodyPr/>
                    <a:lstStyle/>
                    <a:p>
                      <a:r>
                        <a:rPr lang="en-CA">
                          <a:noFill/>
                        </a:rPr>
                        <a:t> </a:t>
                      </a:r>
                    </a:p>
                  </p:txBody>
                </p:sp>
              </mc:Fallback>
            </mc:AlternateContent>
          </p:grpSp>
        </p:grpSp>
      </p:grpSp>
      <p:grpSp>
        <p:nvGrpSpPr>
          <p:cNvPr id="73" name="Group 72">
            <a:extLst>
              <a:ext uri="{FF2B5EF4-FFF2-40B4-BE49-F238E27FC236}">
                <a16:creationId xmlns:a16="http://schemas.microsoft.com/office/drawing/2014/main" id="{D4DF50B6-2BF0-4625-B76E-56226078B8B1}"/>
              </a:ext>
            </a:extLst>
          </p:cNvPr>
          <p:cNvGrpSpPr/>
          <p:nvPr/>
        </p:nvGrpSpPr>
        <p:grpSpPr>
          <a:xfrm>
            <a:off x="285050" y="3872484"/>
            <a:ext cx="3798563" cy="781050"/>
            <a:chOff x="278954" y="5750052"/>
            <a:chExt cx="3798563" cy="781050"/>
          </a:xfrm>
        </p:grpSpPr>
        <p:cxnSp>
          <p:nvCxnSpPr>
            <p:cNvPr id="74" name="Straight Arrow Connector 73">
              <a:extLst>
                <a:ext uri="{FF2B5EF4-FFF2-40B4-BE49-F238E27FC236}">
                  <a16:creationId xmlns:a16="http://schemas.microsoft.com/office/drawing/2014/main" id="{68C03DB9-2C50-4743-9A3F-8F3A4E1B7CBA}"/>
                </a:ext>
              </a:extLst>
            </p:cNvPr>
            <p:cNvCxnSpPr>
              <a:cxnSpLocks/>
            </p:cNvCxnSpPr>
            <p:nvPr/>
          </p:nvCxnSpPr>
          <p:spPr>
            <a:xfrm>
              <a:off x="278954" y="6195828"/>
              <a:ext cx="3798563" cy="0"/>
            </a:xfrm>
            <a:prstGeom prst="straightConnector1">
              <a:avLst/>
            </a:prstGeom>
            <a:ln w="101600">
              <a:solidFill>
                <a:srgbClr val="0070C0"/>
              </a:solidFill>
              <a:tailEnd type="triangle"/>
            </a:ln>
          </p:spPr>
          <p:style>
            <a:lnRef idx="3">
              <a:schemeClr val="accent1"/>
            </a:lnRef>
            <a:fillRef idx="0">
              <a:schemeClr val="accent1"/>
            </a:fillRef>
            <a:effectRef idx="2">
              <a:schemeClr val="accent1"/>
            </a:effectRef>
            <a:fontRef idx="minor">
              <a:schemeClr val="tx1"/>
            </a:fontRef>
          </p:style>
        </p:cxnSp>
        <p:grpSp>
          <p:nvGrpSpPr>
            <p:cNvPr id="75" name="Group 74">
              <a:extLst>
                <a:ext uri="{FF2B5EF4-FFF2-40B4-BE49-F238E27FC236}">
                  <a16:creationId xmlns:a16="http://schemas.microsoft.com/office/drawing/2014/main" id="{667D3697-FDDA-443B-B8AA-7B0DF5367B77}"/>
                </a:ext>
              </a:extLst>
            </p:cNvPr>
            <p:cNvGrpSpPr/>
            <p:nvPr/>
          </p:nvGrpSpPr>
          <p:grpSpPr>
            <a:xfrm>
              <a:off x="1082802" y="5750052"/>
              <a:ext cx="2178254" cy="781050"/>
              <a:chOff x="3295650" y="7048500"/>
              <a:chExt cx="2178254" cy="781050"/>
            </a:xfrm>
          </p:grpSpPr>
          <p:sp>
            <p:nvSpPr>
              <p:cNvPr id="76" name="Rectangle 75">
                <a:extLst>
                  <a:ext uri="{FF2B5EF4-FFF2-40B4-BE49-F238E27FC236}">
                    <a16:creationId xmlns:a16="http://schemas.microsoft.com/office/drawing/2014/main" id="{5F464553-CFF6-427E-AC6C-AAF95717141B}"/>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77" name="Group 76">
                <a:extLst>
                  <a:ext uri="{FF2B5EF4-FFF2-40B4-BE49-F238E27FC236}">
                    <a16:creationId xmlns:a16="http://schemas.microsoft.com/office/drawing/2014/main" id="{09ECDE4F-D6CF-4A8A-87F8-98B5CB6CC159}"/>
                  </a:ext>
                </a:extLst>
              </p:cNvPr>
              <p:cNvGrpSpPr/>
              <p:nvPr/>
            </p:nvGrpSpPr>
            <p:grpSpPr>
              <a:xfrm>
                <a:off x="3295650" y="7086600"/>
                <a:ext cx="2178254" cy="726936"/>
                <a:chOff x="-1924050" y="3467100"/>
                <a:chExt cx="2178254" cy="726936"/>
              </a:xfrm>
            </p:grpSpPr>
            <p:pic>
              <p:nvPicPr>
                <p:cNvPr id="78" name="Graphic 77" descr="Stopwatch">
                  <a:extLst>
                    <a:ext uri="{FF2B5EF4-FFF2-40B4-BE49-F238E27FC236}">
                      <a16:creationId xmlns:a16="http://schemas.microsoft.com/office/drawing/2014/main" id="{979F2F63-98C7-4D74-8AC0-9BD14CDD29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7F2E22B7-B369-4674-94BC-3D824655180F}"/>
                        </a:ext>
                      </a:extLst>
                    </p:cNvPr>
                    <p:cNvSpPr txBox="1"/>
                    <p:nvPr/>
                  </p:nvSpPr>
                  <p:spPr>
                    <a:xfrm>
                      <a:off x="-144780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70C0"/>
                                </a:solidFill>
                                <a:latin typeface="Cambria Math" panose="02040503050406030204" pitchFamily="18" charset="0"/>
                              </a:rPr>
                              <m:t>𝑐𝑡</m:t>
                            </m:r>
                            <m:r>
                              <a:rPr lang="en-US" sz="4000" b="0" i="1" smtClean="0">
                                <a:solidFill>
                                  <a:srgbClr val="0070C0"/>
                                </a:solidFill>
                                <a:latin typeface="Cambria Math" panose="02040503050406030204" pitchFamily="18" charset="0"/>
                              </a:rPr>
                              <m:t>=2</m:t>
                            </m:r>
                          </m:oMath>
                        </m:oMathPara>
                      </a14:m>
                      <a:endParaRPr lang="en-CA" sz="4000" dirty="0">
                        <a:solidFill>
                          <a:srgbClr val="0070C0"/>
                        </a:solidFill>
                      </a:endParaRPr>
                    </a:p>
                  </p:txBody>
                </p:sp>
              </mc:Choice>
              <mc:Fallback xmlns="">
                <p:sp>
                  <p:nvSpPr>
                    <p:cNvPr id="79" name="TextBox 78">
                      <a:extLst>
                        <a:ext uri="{FF2B5EF4-FFF2-40B4-BE49-F238E27FC236}">
                          <a16:creationId xmlns:a16="http://schemas.microsoft.com/office/drawing/2014/main" id="{7F2E22B7-B369-4674-94BC-3D824655180F}"/>
                        </a:ext>
                      </a:extLst>
                    </p:cNvPr>
                    <p:cNvSpPr txBox="1">
                      <a:spLocks noRot="1" noChangeAspect="1" noMove="1" noResize="1" noEditPoints="1" noAdjustHandles="1" noChangeArrowheads="1" noChangeShapeType="1" noTextEdit="1"/>
                    </p:cNvSpPr>
                    <p:nvPr/>
                  </p:nvSpPr>
                  <p:spPr>
                    <a:xfrm>
                      <a:off x="-1447800" y="3486150"/>
                      <a:ext cx="1702004" cy="707886"/>
                    </a:xfrm>
                    <a:prstGeom prst="rect">
                      <a:avLst/>
                    </a:prstGeom>
                    <a:blipFill>
                      <a:blip r:embed="rId9"/>
                      <a:stretch>
                        <a:fillRect/>
                      </a:stretch>
                    </a:blipFill>
                  </p:spPr>
                  <p:txBody>
                    <a:bodyPr/>
                    <a:lstStyle/>
                    <a:p>
                      <a:r>
                        <a:rPr lang="en-CA">
                          <a:noFill/>
                        </a:rPr>
                        <a:t> </a:t>
                      </a:r>
                    </a:p>
                  </p:txBody>
                </p:sp>
              </mc:Fallback>
            </mc:AlternateContent>
          </p:grpSp>
        </p:grpSp>
      </p:grpSp>
      <p:grpSp>
        <p:nvGrpSpPr>
          <p:cNvPr id="80" name="Group 79">
            <a:extLst>
              <a:ext uri="{FF2B5EF4-FFF2-40B4-BE49-F238E27FC236}">
                <a16:creationId xmlns:a16="http://schemas.microsoft.com/office/drawing/2014/main" id="{491DC039-EFFE-45EC-99EC-B995E8C04881}"/>
              </a:ext>
            </a:extLst>
          </p:cNvPr>
          <p:cNvGrpSpPr/>
          <p:nvPr/>
        </p:nvGrpSpPr>
        <p:grpSpPr>
          <a:xfrm>
            <a:off x="272858" y="2927604"/>
            <a:ext cx="3798563" cy="781050"/>
            <a:chOff x="278954" y="5750052"/>
            <a:chExt cx="3798563" cy="781050"/>
          </a:xfrm>
        </p:grpSpPr>
        <p:cxnSp>
          <p:nvCxnSpPr>
            <p:cNvPr id="81" name="Straight Arrow Connector 80">
              <a:extLst>
                <a:ext uri="{FF2B5EF4-FFF2-40B4-BE49-F238E27FC236}">
                  <a16:creationId xmlns:a16="http://schemas.microsoft.com/office/drawing/2014/main" id="{0C4195FD-07BF-4C25-9574-5CA618525A7E}"/>
                </a:ext>
              </a:extLst>
            </p:cNvPr>
            <p:cNvCxnSpPr>
              <a:cxnSpLocks/>
            </p:cNvCxnSpPr>
            <p:nvPr/>
          </p:nvCxnSpPr>
          <p:spPr>
            <a:xfrm>
              <a:off x="278954" y="6195828"/>
              <a:ext cx="3798563" cy="0"/>
            </a:xfrm>
            <a:prstGeom prst="straightConnector1">
              <a:avLst/>
            </a:prstGeom>
            <a:ln w="101600">
              <a:solidFill>
                <a:srgbClr val="0070C0"/>
              </a:solidFill>
              <a:tailEnd type="triangle"/>
            </a:ln>
          </p:spPr>
          <p:style>
            <a:lnRef idx="3">
              <a:schemeClr val="accent1"/>
            </a:lnRef>
            <a:fillRef idx="0">
              <a:schemeClr val="accent1"/>
            </a:fillRef>
            <a:effectRef idx="2">
              <a:schemeClr val="accent1"/>
            </a:effectRef>
            <a:fontRef idx="minor">
              <a:schemeClr val="tx1"/>
            </a:fontRef>
          </p:style>
        </p:cxnSp>
        <p:grpSp>
          <p:nvGrpSpPr>
            <p:cNvPr id="82" name="Group 81">
              <a:extLst>
                <a:ext uri="{FF2B5EF4-FFF2-40B4-BE49-F238E27FC236}">
                  <a16:creationId xmlns:a16="http://schemas.microsoft.com/office/drawing/2014/main" id="{080FB4C5-3429-4A0B-BD8C-E00A6C6B8D26}"/>
                </a:ext>
              </a:extLst>
            </p:cNvPr>
            <p:cNvGrpSpPr/>
            <p:nvPr/>
          </p:nvGrpSpPr>
          <p:grpSpPr>
            <a:xfrm>
              <a:off x="1082802" y="5750052"/>
              <a:ext cx="2159204" cy="781050"/>
              <a:chOff x="3295650" y="7048500"/>
              <a:chExt cx="2159204" cy="781050"/>
            </a:xfrm>
          </p:grpSpPr>
          <p:sp>
            <p:nvSpPr>
              <p:cNvPr id="83" name="Rectangle 82">
                <a:extLst>
                  <a:ext uri="{FF2B5EF4-FFF2-40B4-BE49-F238E27FC236}">
                    <a16:creationId xmlns:a16="http://schemas.microsoft.com/office/drawing/2014/main" id="{8C293B35-6D3C-4421-A480-1378CE7497F9}"/>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4" name="Group 83">
                <a:extLst>
                  <a:ext uri="{FF2B5EF4-FFF2-40B4-BE49-F238E27FC236}">
                    <a16:creationId xmlns:a16="http://schemas.microsoft.com/office/drawing/2014/main" id="{C0C4AF14-4927-4049-9233-8246EEDF40CB}"/>
                  </a:ext>
                </a:extLst>
              </p:cNvPr>
              <p:cNvGrpSpPr/>
              <p:nvPr/>
            </p:nvGrpSpPr>
            <p:grpSpPr>
              <a:xfrm>
                <a:off x="3295650" y="7086600"/>
                <a:ext cx="2159204" cy="726936"/>
                <a:chOff x="-1924050" y="3467100"/>
                <a:chExt cx="2159204" cy="726936"/>
              </a:xfrm>
            </p:grpSpPr>
            <p:pic>
              <p:nvPicPr>
                <p:cNvPr id="85" name="Graphic 84" descr="Stopwatch">
                  <a:extLst>
                    <a:ext uri="{FF2B5EF4-FFF2-40B4-BE49-F238E27FC236}">
                      <a16:creationId xmlns:a16="http://schemas.microsoft.com/office/drawing/2014/main" id="{299902D1-418F-454B-8F9A-9C812FDEDB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15449727-E46D-44A2-AA6E-9551D831E826}"/>
                        </a:ext>
                      </a:extLst>
                    </p:cNvPr>
                    <p:cNvSpPr txBox="1"/>
                    <p:nvPr/>
                  </p:nvSpPr>
                  <p:spPr>
                    <a:xfrm>
                      <a:off x="-146685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70C0"/>
                                </a:solidFill>
                                <a:latin typeface="Cambria Math" panose="02040503050406030204" pitchFamily="18" charset="0"/>
                              </a:rPr>
                              <m:t>𝑐𝑡</m:t>
                            </m:r>
                            <m:r>
                              <a:rPr lang="en-US" sz="4000" b="0" i="1" smtClean="0">
                                <a:solidFill>
                                  <a:srgbClr val="0070C0"/>
                                </a:solidFill>
                                <a:latin typeface="Cambria Math" panose="02040503050406030204" pitchFamily="18" charset="0"/>
                              </a:rPr>
                              <m:t>=3</m:t>
                            </m:r>
                          </m:oMath>
                        </m:oMathPara>
                      </a14:m>
                      <a:endParaRPr lang="en-CA" sz="4000" dirty="0">
                        <a:solidFill>
                          <a:srgbClr val="0070C0"/>
                        </a:solidFill>
                      </a:endParaRPr>
                    </a:p>
                  </p:txBody>
                </p:sp>
              </mc:Choice>
              <mc:Fallback xmlns="">
                <p:sp>
                  <p:nvSpPr>
                    <p:cNvPr id="86" name="TextBox 85">
                      <a:extLst>
                        <a:ext uri="{FF2B5EF4-FFF2-40B4-BE49-F238E27FC236}">
                          <a16:creationId xmlns:a16="http://schemas.microsoft.com/office/drawing/2014/main" id="{15449727-E46D-44A2-AA6E-9551D831E826}"/>
                        </a:ext>
                      </a:extLst>
                    </p:cNvPr>
                    <p:cNvSpPr txBox="1">
                      <a:spLocks noRot="1" noChangeAspect="1" noMove="1" noResize="1" noEditPoints="1" noAdjustHandles="1" noChangeArrowheads="1" noChangeShapeType="1" noTextEdit="1"/>
                    </p:cNvSpPr>
                    <p:nvPr/>
                  </p:nvSpPr>
                  <p:spPr>
                    <a:xfrm>
                      <a:off x="-1466850" y="3486150"/>
                      <a:ext cx="1702004" cy="707886"/>
                    </a:xfrm>
                    <a:prstGeom prst="rect">
                      <a:avLst/>
                    </a:prstGeom>
                    <a:blipFill>
                      <a:blip r:embed="rId10"/>
                      <a:stretch>
                        <a:fillRect/>
                      </a:stretch>
                    </a:blipFill>
                  </p:spPr>
                  <p:txBody>
                    <a:bodyPr/>
                    <a:lstStyle/>
                    <a:p>
                      <a:r>
                        <a:rPr lang="en-CA">
                          <a:noFill/>
                        </a:rPr>
                        <a:t> </a:t>
                      </a:r>
                    </a:p>
                  </p:txBody>
                </p:sp>
              </mc:Fallback>
            </mc:AlternateContent>
          </p:grpSp>
        </p:grpSp>
      </p:grpSp>
      <p:grpSp>
        <p:nvGrpSpPr>
          <p:cNvPr id="87" name="Group 86">
            <a:extLst>
              <a:ext uri="{FF2B5EF4-FFF2-40B4-BE49-F238E27FC236}">
                <a16:creationId xmlns:a16="http://schemas.microsoft.com/office/drawing/2014/main" id="{ABA77018-2080-4D5E-A674-6823F618828A}"/>
              </a:ext>
            </a:extLst>
          </p:cNvPr>
          <p:cNvGrpSpPr/>
          <p:nvPr/>
        </p:nvGrpSpPr>
        <p:grpSpPr>
          <a:xfrm>
            <a:off x="291146" y="1976628"/>
            <a:ext cx="3798563" cy="781050"/>
            <a:chOff x="278954" y="5750052"/>
            <a:chExt cx="3798563" cy="781050"/>
          </a:xfrm>
        </p:grpSpPr>
        <p:cxnSp>
          <p:nvCxnSpPr>
            <p:cNvPr id="88" name="Straight Arrow Connector 87">
              <a:extLst>
                <a:ext uri="{FF2B5EF4-FFF2-40B4-BE49-F238E27FC236}">
                  <a16:creationId xmlns:a16="http://schemas.microsoft.com/office/drawing/2014/main" id="{11A9C46A-03A4-4280-A7A2-EAB9194F014A}"/>
                </a:ext>
              </a:extLst>
            </p:cNvPr>
            <p:cNvCxnSpPr>
              <a:cxnSpLocks/>
            </p:cNvCxnSpPr>
            <p:nvPr/>
          </p:nvCxnSpPr>
          <p:spPr>
            <a:xfrm>
              <a:off x="278954" y="6195828"/>
              <a:ext cx="3798563"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p:grpSp>
          <p:nvGrpSpPr>
            <p:cNvPr id="89" name="Group 88">
              <a:extLst>
                <a:ext uri="{FF2B5EF4-FFF2-40B4-BE49-F238E27FC236}">
                  <a16:creationId xmlns:a16="http://schemas.microsoft.com/office/drawing/2014/main" id="{485E29FF-EA3B-4D76-9A0A-5EC74601FCA5}"/>
                </a:ext>
              </a:extLst>
            </p:cNvPr>
            <p:cNvGrpSpPr/>
            <p:nvPr/>
          </p:nvGrpSpPr>
          <p:grpSpPr>
            <a:xfrm>
              <a:off x="1082802" y="5750052"/>
              <a:ext cx="2159204" cy="781050"/>
              <a:chOff x="3295650" y="7048500"/>
              <a:chExt cx="2159204" cy="781050"/>
            </a:xfrm>
          </p:grpSpPr>
          <p:sp>
            <p:nvSpPr>
              <p:cNvPr id="90" name="Rectangle 89">
                <a:extLst>
                  <a:ext uri="{FF2B5EF4-FFF2-40B4-BE49-F238E27FC236}">
                    <a16:creationId xmlns:a16="http://schemas.microsoft.com/office/drawing/2014/main" id="{4EF7193D-8D2B-477C-8052-A7A1B73C8039}"/>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91" name="Group 90">
                <a:extLst>
                  <a:ext uri="{FF2B5EF4-FFF2-40B4-BE49-F238E27FC236}">
                    <a16:creationId xmlns:a16="http://schemas.microsoft.com/office/drawing/2014/main" id="{2817EDDB-92E2-4B6F-A9EB-85141CA45525}"/>
                  </a:ext>
                </a:extLst>
              </p:cNvPr>
              <p:cNvGrpSpPr/>
              <p:nvPr/>
            </p:nvGrpSpPr>
            <p:grpSpPr>
              <a:xfrm>
                <a:off x="3295650" y="7086600"/>
                <a:ext cx="2159204" cy="726936"/>
                <a:chOff x="-1924050" y="3467100"/>
                <a:chExt cx="2159204" cy="726936"/>
              </a:xfrm>
            </p:grpSpPr>
            <p:pic>
              <p:nvPicPr>
                <p:cNvPr id="92" name="Graphic 91" descr="Stopwatch">
                  <a:extLst>
                    <a:ext uri="{FF2B5EF4-FFF2-40B4-BE49-F238E27FC236}">
                      <a16:creationId xmlns:a16="http://schemas.microsoft.com/office/drawing/2014/main" id="{74AF58C5-7EFE-445E-BDC5-35F782016BE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CDAAE890-6C9D-4DAF-9CA2-5E13F9145B3C}"/>
                        </a:ext>
                      </a:extLst>
                    </p:cNvPr>
                    <p:cNvSpPr txBox="1"/>
                    <p:nvPr/>
                  </p:nvSpPr>
                  <p:spPr>
                    <a:xfrm>
                      <a:off x="-146685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2060"/>
                                </a:solidFill>
                                <a:latin typeface="Cambria Math" panose="02040503050406030204" pitchFamily="18" charset="0"/>
                              </a:rPr>
                              <m:t>𝑐𝑡</m:t>
                            </m:r>
                            <m:r>
                              <a:rPr lang="en-US" sz="4000" b="0" i="1" smtClean="0">
                                <a:solidFill>
                                  <a:srgbClr val="002060"/>
                                </a:solidFill>
                                <a:latin typeface="Cambria Math" panose="02040503050406030204" pitchFamily="18" charset="0"/>
                              </a:rPr>
                              <m:t>=4</m:t>
                            </m:r>
                          </m:oMath>
                        </m:oMathPara>
                      </a14:m>
                      <a:endParaRPr lang="en-CA" sz="4000" dirty="0">
                        <a:solidFill>
                          <a:srgbClr val="002060"/>
                        </a:solidFill>
                      </a:endParaRPr>
                    </a:p>
                  </p:txBody>
                </p:sp>
              </mc:Choice>
              <mc:Fallback xmlns="">
                <p:sp>
                  <p:nvSpPr>
                    <p:cNvPr id="93" name="TextBox 92">
                      <a:extLst>
                        <a:ext uri="{FF2B5EF4-FFF2-40B4-BE49-F238E27FC236}">
                          <a16:creationId xmlns:a16="http://schemas.microsoft.com/office/drawing/2014/main" id="{CDAAE890-6C9D-4DAF-9CA2-5E13F9145B3C}"/>
                        </a:ext>
                      </a:extLst>
                    </p:cNvPr>
                    <p:cNvSpPr txBox="1">
                      <a:spLocks noRot="1" noChangeAspect="1" noMove="1" noResize="1" noEditPoints="1" noAdjustHandles="1" noChangeArrowheads="1" noChangeShapeType="1" noTextEdit="1"/>
                    </p:cNvSpPr>
                    <p:nvPr/>
                  </p:nvSpPr>
                  <p:spPr>
                    <a:xfrm>
                      <a:off x="-1466850" y="3486150"/>
                      <a:ext cx="1702004" cy="707886"/>
                    </a:xfrm>
                    <a:prstGeom prst="rect">
                      <a:avLst/>
                    </a:prstGeom>
                    <a:blipFill>
                      <a:blip r:embed="rId11"/>
                      <a:stretch>
                        <a:fillRect/>
                      </a:stretch>
                    </a:blipFill>
                  </p:spPr>
                  <p:txBody>
                    <a:bodyPr/>
                    <a:lstStyle/>
                    <a:p>
                      <a:r>
                        <a:rPr lang="en-CA">
                          <a:noFill/>
                        </a:rPr>
                        <a:t> </a:t>
                      </a:r>
                    </a:p>
                  </p:txBody>
                </p:sp>
              </mc:Fallback>
            </mc:AlternateContent>
          </p:grpSp>
        </p:grpSp>
      </p:grpSp>
      <p:grpSp>
        <p:nvGrpSpPr>
          <p:cNvPr id="94" name="Group 93">
            <a:extLst>
              <a:ext uri="{FF2B5EF4-FFF2-40B4-BE49-F238E27FC236}">
                <a16:creationId xmlns:a16="http://schemas.microsoft.com/office/drawing/2014/main" id="{DE718C88-2A9F-40E9-BF4D-6B7D55418F20}"/>
              </a:ext>
            </a:extLst>
          </p:cNvPr>
          <p:cNvGrpSpPr/>
          <p:nvPr/>
        </p:nvGrpSpPr>
        <p:grpSpPr>
          <a:xfrm>
            <a:off x="278954" y="1031748"/>
            <a:ext cx="3798563" cy="781050"/>
            <a:chOff x="278954" y="5750052"/>
            <a:chExt cx="3798563" cy="781050"/>
          </a:xfrm>
        </p:grpSpPr>
        <p:cxnSp>
          <p:nvCxnSpPr>
            <p:cNvPr id="95" name="Straight Arrow Connector 94">
              <a:extLst>
                <a:ext uri="{FF2B5EF4-FFF2-40B4-BE49-F238E27FC236}">
                  <a16:creationId xmlns:a16="http://schemas.microsoft.com/office/drawing/2014/main" id="{C9C3A3F1-2B59-4DD3-9D67-AFF27A6899EC}"/>
                </a:ext>
              </a:extLst>
            </p:cNvPr>
            <p:cNvCxnSpPr>
              <a:cxnSpLocks/>
            </p:cNvCxnSpPr>
            <p:nvPr/>
          </p:nvCxnSpPr>
          <p:spPr>
            <a:xfrm>
              <a:off x="278954" y="6195828"/>
              <a:ext cx="3798563"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p:grpSp>
          <p:nvGrpSpPr>
            <p:cNvPr id="96" name="Group 95">
              <a:extLst>
                <a:ext uri="{FF2B5EF4-FFF2-40B4-BE49-F238E27FC236}">
                  <a16:creationId xmlns:a16="http://schemas.microsoft.com/office/drawing/2014/main" id="{4867BAAE-B8B1-43A0-A898-F35D1B19BD20}"/>
                </a:ext>
              </a:extLst>
            </p:cNvPr>
            <p:cNvGrpSpPr/>
            <p:nvPr/>
          </p:nvGrpSpPr>
          <p:grpSpPr>
            <a:xfrm>
              <a:off x="1082802" y="5750052"/>
              <a:ext cx="2159204" cy="781050"/>
              <a:chOff x="3295650" y="7048500"/>
              <a:chExt cx="2159204" cy="781050"/>
            </a:xfrm>
          </p:grpSpPr>
          <p:sp>
            <p:nvSpPr>
              <p:cNvPr id="97" name="Rectangle 96">
                <a:extLst>
                  <a:ext uri="{FF2B5EF4-FFF2-40B4-BE49-F238E27FC236}">
                    <a16:creationId xmlns:a16="http://schemas.microsoft.com/office/drawing/2014/main" id="{AC794052-7F6B-424C-A6CE-F9855626B7F0}"/>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98" name="Group 97">
                <a:extLst>
                  <a:ext uri="{FF2B5EF4-FFF2-40B4-BE49-F238E27FC236}">
                    <a16:creationId xmlns:a16="http://schemas.microsoft.com/office/drawing/2014/main" id="{65AC37D3-CB11-49B2-9369-0861193BA80A}"/>
                  </a:ext>
                </a:extLst>
              </p:cNvPr>
              <p:cNvGrpSpPr/>
              <p:nvPr/>
            </p:nvGrpSpPr>
            <p:grpSpPr>
              <a:xfrm>
                <a:off x="3295650" y="7086600"/>
                <a:ext cx="2159204" cy="726936"/>
                <a:chOff x="-1924050" y="3467100"/>
                <a:chExt cx="2159204" cy="726936"/>
              </a:xfrm>
            </p:grpSpPr>
            <p:pic>
              <p:nvPicPr>
                <p:cNvPr id="99" name="Graphic 98" descr="Stopwatch">
                  <a:extLst>
                    <a:ext uri="{FF2B5EF4-FFF2-40B4-BE49-F238E27FC236}">
                      <a16:creationId xmlns:a16="http://schemas.microsoft.com/office/drawing/2014/main" id="{7FA3AF33-1BA2-4753-9D66-A70BF00FBE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DB25AB6D-7E94-4A76-A1B9-2FF3CA279026}"/>
                        </a:ext>
                      </a:extLst>
                    </p:cNvPr>
                    <p:cNvSpPr txBox="1"/>
                    <p:nvPr/>
                  </p:nvSpPr>
                  <p:spPr>
                    <a:xfrm>
                      <a:off x="-146685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2060"/>
                                </a:solidFill>
                                <a:latin typeface="Cambria Math" panose="02040503050406030204" pitchFamily="18" charset="0"/>
                              </a:rPr>
                              <m:t>𝑐𝑡</m:t>
                            </m:r>
                            <m:r>
                              <a:rPr lang="en-US" sz="4000" b="0" i="1" smtClean="0">
                                <a:solidFill>
                                  <a:srgbClr val="002060"/>
                                </a:solidFill>
                                <a:latin typeface="Cambria Math" panose="02040503050406030204" pitchFamily="18" charset="0"/>
                              </a:rPr>
                              <m:t>=5</m:t>
                            </m:r>
                          </m:oMath>
                        </m:oMathPara>
                      </a14:m>
                      <a:endParaRPr lang="en-CA" sz="4000" dirty="0">
                        <a:solidFill>
                          <a:srgbClr val="002060"/>
                        </a:solidFill>
                      </a:endParaRPr>
                    </a:p>
                  </p:txBody>
                </p:sp>
              </mc:Choice>
              <mc:Fallback xmlns="">
                <p:sp>
                  <p:nvSpPr>
                    <p:cNvPr id="100" name="TextBox 99">
                      <a:extLst>
                        <a:ext uri="{FF2B5EF4-FFF2-40B4-BE49-F238E27FC236}">
                          <a16:creationId xmlns:a16="http://schemas.microsoft.com/office/drawing/2014/main" id="{DB25AB6D-7E94-4A76-A1B9-2FF3CA279026}"/>
                        </a:ext>
                      </a:extLst>
                    </p:cNvPr>
                    <p:cNvSpPr txBox="1">
                      <a:spLocks noRot="1" noChangeAspect="1" noMove="1" noResize="1" noEditPoints="1" noAdjustHandles="1" noChangeArrowheads="1" noChangeShapeType="1" noTextEdit="1"/>
                    </p:cNvSpPr>
                    <p:nvPr/>
                  </p:nvSpPr>
                  <p:spPr>
                    <a:xfrm>
                      <a:off x="-1466850" y="3486150"/>
                      <a:ext cx="1702004" cy="707886"/>
                    </a:xfrm>
                    <a:prstGeom prst="rect">
                      <a:avLst/>
                    </a:prstGeom>
                    <a:blipFill>
                      <a:blip r:embed="rId12"/>
                      <a:stretch>
                        <a:fillRect/>
                      </a:stretch>
                    </a:blipFill>
                  </p:spPr>
                  <p:txBody>
                    <a:bodyPr/>
                    <a:lstStyle/>
                    <a:p>
                      <a:r>
                        <a:rPr lang="en-CA">
                          <a:noFill/>
                        </a:rPr>
                        <a:t> </a:t>
                      </a:r>
                    </a:p>
                  </p:txBody>
                </p:sp>
              </mc:Fallback>
            </mc:AlternateContent>
          </p:grpSp>
        </p:grpSp>
      </p:grpSp>
      <p:grpSp>
        <p:nvGrpSpPr>
          <p:cNvPr id="20" name="Group 19">
            <a:extLst>
              <a:ext uri="{FF2B5EF4-FFF2-40B4-BE49-F238E27FC236}">
                <a16:creationId xmlns:a16="http://schemas.microsoft.com/office/drawing/2014/main" id="{B2A202B6-2689-46DB-B2F0-F38C830265F3}"/>
              </a:ext>
            </a:extLst>
          </p:cNvPr>
          <p:cNvGrpSpPr/>
          <p:nvPr/>
        </p:nvGrpSpPr>
        <p:grpSpPr>
          <a:xfrm>
            <a:off x="6841993" y="5197822"/>
            <a:ext cx="3845278" cy="943564"/>
            <a:chOff x="6871490" y="5197822"/>
            <a:chExt cx="3845278" cy="943564"/>
          </a:xfrm>
        </p:grpSpPr>
        <p:cxnSp>
          <p:nvCxnSpPr>
            <p:cNvPr id="29" name="Straight Arrow Connector 28">
              <a:extLst>
                <a:ext uri="{FF2B5EF4-FFF2-40B4-BE49-F238E27FC236}">
                  <a16:creationId xmlns:a16="http://schemas.microsoft.com/office/drawing/2014/main" id="{AC59F45F-A5B2-4320-B17C-382B25D7F841}"/>
                </a:ext>
              </a:extLst>
            </p:cNvPr>
            <p:cNvCxnSpPr>
              <a:cxnSpLocks/>
            </p:cNvCxnSpPr>
            <p:nvPr/>
          </p:nvCxnSpPr>
          <p:spPr>
            <a:xfrm flipV="1">
              <a:off x="6871490" y="5197822"/>
              <a:ext cx="3845278" cy="943564"/>
            </a:xfrm>
            <a:prstGeom prst="straightConnector1">
              <a:avLst/>
            </a:prstGeom>
            <a:ln w="101600">
              <a:solidFill>
                <a:srgbClr val="FF6D6D"/>
              </a:solidFill>
              <a:tailEnd type="triangle"/>
            </a:ln>
          </p:spPr>
          <p:style>
            <a:lnRef idx="3">
              <a:schemeClr val="accent1"/>
            </a:lnRef>
            <a:fillRef idx="0">
              <a:schemeClr val="accent1"/>
            </a:fillRef>
            <a:effectRef idx="2">
              <a:schemeClr val="accent1"/>
            </a:effectRef>
            <a:fontRef idx="minor">
              <a:schemeClr val="tx1"/>
            </a:fontRef>
          </p:style>
        </p:cxnSp>
        <p:grpSp>
          <p:nvGrpSpPr>
            <p:cNvPr id="103" name="Group 102">
              <a:extLst>
                <a:ext uri="{FF2B5EF4-FFF2-40B4-BE49-F238E27FC236}">
                  <a16:creationId xmlns:a16="http://schemas.microsoft.com/office/drawing/2014/main" id="{E8EEECFA-C219-45F0-8574-64E3193569C3}"/>
                </a:ext>
              </a:extLst>
            </p:cNvPr>
            <p:cNvGrpSpPr/>
            <p:nvPr/>
          </p:nvGrpSpPr>
          <p:grpSpPr>
            <a:xfrm rot="20641705">
              <a:off x="7547264" y="5281589"/>
              <a:ext cx="2144369" cy="788530"/>
              <a:chOff x="3333750" y="7048500"/>
              <a:chExt cx="2144369" cy="788530"/>
            </a:xfrm>
          </p:grpSpPr>
          <p:sp>
            <p:nvSpPr>
              <p:cNvPr id="104" name="Rectangle 103">
                <a:extLst>
                  <a:ext uri="{FF2B5EF4-FFF2-40B4-BE49-F238E27FC236}">
                    <a16:creationId xmlns:a16="http://schemas.microsoft.com/office/drawing/2014/main" id="{3C8C2BD5-2CFF-4158-8A12-F2447AEE4FD8}"/>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105" name="Group 104">
                <a:extLst>
                  <a:ext uri="{FF2B5EF4-FFF2-40B4-BE49-F238E27FC236}">
                    <a16:creationId xmlns:a16="http://schemas.microsoft.com/office/drawing/2014/main" id="{1916A78F-F1D5-49D0-9C75-897EBC2056B2}"/>
                  </a:ext>
                </a:extLst>
              </p:cNvPr>
              <p:cNvGrpSpPr/>
              <p:nvPr/>
            </p:nvGrpSpPr>
            <p:grpSpPr>
              <a:xfrm>
                <a:off x="3352800" y="7086600"/>
                <a:ext cx="2125319" cy="750430"/>
                <a:chOff x="-1866900" y="3467100"/>
                <a:chExt cx="2125319" cy="750430"/>
              </a:xfrm>
            </p:grpSpPr>
            <p:pic>
              <p:nvPicPr>
                <p:cNvPr id="106" name="Graphic 105" descr="Stopwatch">
                  <a:extLst>
                    <a:ext uri="{FF2B5EF4-FFF2-40B4-BE49-F238E27FC236}">
                      <a16:creationId xmlns:a16="http://schemas.microsoft.com/office/drawing/2014/main" id="{51F0F7F7-72D2-4FA3-82CB-EA58F55253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66900" y="3467100"/>
                  <a:ext cx="704850" cy="704850"/>
                </a:xfrm>
                <a:prstGeom prst="rect">
                  <a:avLst/>
                </a:prstGeom>
              </p:spPr>
            </p:pic>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F6BBFB47-A7DE-4C0B-B5C5-453D5AB33308}"/>
                        </a:ext>
                      </a:extLst>
                    </p:cNvPr>
                    <p:cNvSpPr txBox="1"/>
                    <p:nvPr/>
                  </p:nvSpPr>
                  <p:spPr>
                    <a:xfrm>
                      <a:off x="-1443585" y="3509644"/>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FF6D6D"/>
                                </a:solidFill>
                                <a:latin typeface="Cambria Math" panose="02040503050406030204" pitchFamily="18" charset="0"/>
                              </a:rPr>
                              <m:t>𝑐𝑡</m:t>
                            </m:r>
                            <m:r>
                              <a:rPr lang="en-US" sz="4000" b="0" i="1" smtClean="0">
                                <a:solidFill>
                                  <a:srgbClr val="FF6D6D"/>
                                </a:solidFill>
                                <a:latin typeface="Cambria Math" panose="02040503050406030204" pitchFamily="18" charset="0"/>
                              </a:rPr>
                              <m:t>=0</m:t>
                            </m:r>
                          </m:oMath>
                        </m:oMathPara>
                      </a14:m>
                      <a:endParaRPr lang="en-CA" sz="4000" dirty="0">
                        <a:solidFill>
                          <a:srgbClr val="FF6D6D"/>
                        </a:solidFill>
                      </a:endParaRPr>
                    </a:p>
                  </p:txBody>
                </p:sp>
              </mc:Choice>
              <mc:Fallback xmlns="">
                <p:sp>
                  <p:nvSpPr>
                    <p:cNvPr id="107" name="TextBox 106">
                      <a:extLst>
                        <a:ext uri="{FF2B5EF4-FFF2-40B4-BE49-F238E27FC236}">
                          <a16:creationId xmlns:a16="http://schemas.microsoft.com/office/drawing/2014/main" id="{F6BBFB47-A7DE-4C0B-B5C5-453D5AB33308}"/>
                        </a:ext>
                      </a:extLst>
                    </p:cNvPr>
                    <p:cNvSpPr txBox="1">
                      <a:spLocks noRot="1" noChangeAspect="1" noMove="1" noResize="1" noEditPoints="1" noAdjustHandles="1" noChangeArrowheads="1" noChangeShapeType="1" noTextEdit="1"/>
                    </p:cNvSpPr>
                    <p:nvPr/>
                  </p:nvSpPr>
                  <p:spPr>
                    <a:xfrm>
                      <a:off x="-1443585" y="3509644"/>
                      <a:ext cx="1702004" cy="707886"/>
                    </a:xfrm>
                    <a:prstGeom prst="rect">
                      <a:avLst/>
                    </a:prstGeom>
                    <a:blipFill>
                      <a:blip r:embed="rId13"/>
                      <a:stretch>
                        <a:fillRect/>
                      </a:stretch>
                    </a:blipFill>
                  </p:spPr>
                  <p:txBody>
                    <a:bodyPr/>
                    <a:lstStyle/>
                    <a:p>
                      <a:r>
                        <a:rPr lang="en-CA">
                          <a:noFill/>
                        </a:rPr>
                        <a:t> </a:t>
                      </a:r>
                    </a:p>
                  </p:txBody>
                </p:sp>
              </mc:Fallback>
            </mc:AlternateContent>
          </p:grpSp>
        </p:grpSp>
      </p:grpSp>
      <p:grpSp>
        <p:nvGrpSpPr>
          <p:cNvPr id="115" name="Group 114">
            <a:extLst>
              <a:ext uri="{FF2B5EF4-FFF2-40B4-BE49-F238E27FC236}">
                <a16:creationId xmlns:a16="http://schemas.microsoft.com/office/drawing/2014/main" id="{E6B3B131-826E-41D9-9C94-E07509CAA90E}"/>
              </a:ext>
            </a:extLst>
          </p:cNvPr>
          <p:cNvGrpSpPr/>
          <p:nvPr/>
        </p:nvGrpSpPr>
        <p:grpSpPr>
          <a:xfrm>
            <a:off x="6866377" y="4289518"/>
            <a:ext cx="3845278" cy="943564"/>
            <a:chOff x="6871490" y="5197822"/>
            <a:chExt cx="3845278" cy="943564"/>
          </a:xfrm>
        </p:grpSpPr>
        <p:cxnSp>
          <p:nvCxnSpPr>
            <p:cNvPr id="116" name="Straight Arrow Connector 115">
              <a:extLst>
                <a:ext uri="{FF2B5EF4-FFF2-40B4-BE49-F238E27FC236}">
                  <a16:creationId xmlns:a16="http://schemas.microsoft.com/office/drawing/2014/main" id="{623EE59A-DB2F-4C51-8DC9-5AA0B93DCA79}"/>
                </a:ext>
              </a:extLst>
            </p:cNvPr>
            <p:cNvCxnSpPr>
              <a:cxnSpLocks/>
            </p:cNvCxnSpPr>
            <p:nvPr/>
          </p:nvCxnSpPr>
          <p:spPr>
            <a:xfrm flipV="1">
              <a:off x="6871490" y="5197822"/>
              <a:ext cx="3845278" cy="943564"/>
            </a:xfrm>
            <a:prstGeom prst="straightConnector1">
              <a:avLst/>
            </a:prstGeom>
            <a:ln w="101600">
              <a:solidFill>
                <a:srgbClr val="FF6D6D"/>
              </a:solidFill>
              <a:tailEnd type="triangle"/>
            </a:ln>
          </p:spPr>
          <p:style>
            <a:lnRef idx="3">
              <a:schemeClr val="accent1"/>
            </a:lnRef>
            <a:fillRef idx="0">
              <a:schemeClr val="accent1"/>
            </a:fillRef>
            <a:effectRef idx="2">
              <a:schemeClr val="accent1"/>
            </a:effectRef>
            <a:fontRef idx="minor">
              <a:schemeClr val="tx1"/>
            </a:fontRef>
          </p:style>
        </p:cxnSp>
        <p:grpSp>
          <p:nvGrpSpPr>
            <p:cNvPr id="117" name="Group 116">
              <a:extLst>
                <a:ext uri="{FF2B5EF4-FFF2-40B4-BE49-F238E27FC236}">
                  <a16:creationId xmlns:a16="http://schemas.microsoft.com/office/drawing/2014/main" id="{339E26CD-33F9-4C31-8D5B-C30FA7853724}"/>
                </a:ext>
              </a:extLst>
            </p:cNvPr>
            <p:cNvGrpSpPr/>
            <p:nvPr/>
          </p:nvGrpSpPr>
          <p:grpSpPr>
            <a:xfrm rot="20641705">
              <a:off x="7547264" y="5281589"/>
              <a:ext cx="2144369" cy="788530"/>
              <a:chOff x="3333750" y="7048500"/>
              <a:chExt cx="2144369" cy="788530"/>
            </a:xfrm>
          </p:grpSpPr>
          <p:sp>
            <p:nvSpPr>
              <p:cNvPr id="118" name="Rectangle 117">
                <a:extLst>
                  <a:ext uri="{FF2B5EF4-FFF2-40B4-BE49-F238E27FC236}">
                    <a16:creationId xmlns:a16="http://schemas.microsoft.com/office/drawing/2014/main" id="{F9CD5663-68E0-49A8-8B4F-232EFF01C567}"/>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119" name="Group 118">
                <a:extLst>
                  <a:ext uri="{FF2B5EF4-FFF2-40B4-BE49-F238E27FC236}">
                    <a16:creationId xmlns:a16="http://schemas.microsoft.com/office/drawing/2014/main" id="{C240D535-4004-4A53-AD85-DC7A2A9CA202}"/>
                  </a:ext>
                </a:extLst>
              </p:cNvPr>
              <p:cNvGrpSpPr/>
              <p:nvPr/>
            </p:nvGrpSpPr>
            <p:grpSpPr>
              <a:xfrm>
                <a:off x="3352800" y="7086600"/>
                <a:ext cx="2125319" cy="750430"/>
                <a:chOff x="-1866900" y="3467100"/>
                <a:chExt cx="2125319" cy="750430"/>
              </a:xfrm>
            </p:grpSpPr>
            <p:pic>
              <p:nvPicPr>
                <p:cNvPr id="120" name="Graphic 119" descr="Stopwatch">
                  <a:extLst>
                    <a:ext uri="{FF2B5EF4-FFF2-40B4-BE49-F238E27FC236}">
                      <a16:creationId xmlns:a16="http://schemas.microsoft.com/office/drawing/2014/main" id="{66A32E3C-6459-49FB-89B6-6E029399A4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66900" y="3467100"/>
                  <a:ext cx="704850" cy="704850"/>
                </a:xfrm>
                <a:prstGeom prst="rect">
                  <a:avLst/>
                </a:prstGeom>
              </p:spPr>
            </p:pic>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ABEF327E-160B-4259-A936-91794B258799}"/>
                        </a:ext>
                      </a:extLst>
                    </p:cNvPr>
                    <p:cNvSpPr txBox="1"/>
                    <p:nvPr/>
                  </p:nvSpPr>
                  <p:spPr>
                    <a:xfrm>
                      <a:off x="-1443585" y="3509644"/>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FF6D6D"/>
                                </a:solidFill>
                                <a:latin typeface="Cambria Math" panose="02040503050406030204" pitchFamily="18" charset="0"/>
                              </a:rPr>
                              <m:t>𝑐𝑡</m:t>
                            </m:r>
                            <m:r>
                              <a:rPr lang="en-US" sz="4000" b="0" i="1" smtClean="0">
                                <a:solidFill>
                                  <a:srgbClr val="FF6D6D"/>
                                </a:solidFill>
                                <a:latin typeface="Cambria Math" panose="02040503050406030204" pitchFamily="18" charset="0"/>
                              </a:rPr>
                              <m:t>=1</m:t>
                            </m:r>
                          </m:oMath>
                        </m:oMathPara>
                      </a14:m>
                      <a:endParaRPr lang="en-CA" sz="4000" dirty="0">
                        <a:solidFill>
                          <a:srgbClr val="FF6D6D"/>
                        </a:solidFill>
                      </a:endParaRPr>
                    </a:p>
                  </p:txBody>
                </p:sp>
              </mc:Choice>
              <mc:Fallback xmlns="">
                <p:sp>
                  <p:nvSpPr>
                    <p:cNvPr id="121" name="TextBox 120">
                      <a:extLst>
                        <a:ext uri="{FF2B5EF4-FFF2-40B4-BE49-F238E27FC236}">
                          <a16:creationId xmlns:a16="http://schemas.microsoft.com/office/drawing/2014/main" id="{ABEF327E-160B-4259-A936-91794B258799}"/>
                        </a:ext>
                      </a:extLst>
                    </p:cNvPr>
                    <p:cNvSpPr txBox="1">
                      <a:spLocks noRot="1" noChangeAspect="1" noMove="1" noResize="1" noEditPoints="1" noAdjustHandles="1" noChangeArrowheads="1" noChangeShapeType="1" noTextEdit="1"/>
                    </p:cNvSpPr>
                    <p:nvPr/>
                  </p:nvSpPr>
                  <p:spPr>
                    <a:xfrm>
                      <a:off x="-1443585" y="3509644"/>
                      <a:ext cx="1702004" cy="707886"/>
                    </a:xfrm>
                    <a:prstGeom prst="rect">
                      <a:avLst/>
                    </a:prstGeom>
                    <a:blipFill>
                      <a:blip r:embed="rId14"/>
                      <a:stretch>
                        <a:fillRect/>
                      </a:stretch>
                    </a:blipFill>
                  </p:spPr>
                  <p:txBody>
                    <a:bodyPr/>
                    <a:lstStyle/>
                    <a:p>
                      <a:r>
                        <a:rPr lang="en-CA">
                          <a:noFill/>
                        </a:rPr>
                        <a:t> </a:t>
                      </a:r>
                    </a:p>
                  </p:txBody>
                </p:sp>
              </mc:Fallback>
            </mc:AlternateContent>
          </p:grpSp>
        </p:grpSp>
      </p:grpSp>
      <p:grpSp>
        <p:nvGrpSpPr>
          <p:cNvPr id="122" name="Group 121">
            <a:extLst>
              <a:ext uri="{FF2B5EF4-FFF2-40B4-BE49-F238E27FC236}">
                <a16:creationId xmlns:a16="http://schemas.microsoft.com/office/drawing/2014/main" id="{0BF47154-F092-4169-8835-E43CDAFFAE41}"/>
              </a:ext>
            </a:extLst>
          </p:cNvPr>
          <p:cNvGrpSpPr/>
          <p:nvPr/>
        </p:nvGrpSpPr>
        <p:grpSpPr>
          <a:xfrm>
            <a:off x="6866377" y="3320254"/>
            <a:ext cx="3845278" cy="943564"/>
            <a:chOff x="6871490" y="5197822"/>
            <a:chExt cx="3845278" cy="943564"/>
          </a:xfrm>
        </p:grpSpPr>
        <p:cxnSp>
          <p:nvCxnSpPr>
            <p:cNvPr id="123" name="Straight Arrow Connector 122">
              <a:extLst>
                <a:ext uri="{FF2B5EF4-FFF2-40B4-BE49-F238E27FC236}">
                  <a16:creationId xmlns:a16="http://schemas.microsoft.com/office/drawing/2014/main" id="{63AA234A-5835-409B-92C2-3F37CBF74B8E}"/>
                </a:ext>
              </a:extLst>
            </p:cNvPr>
            <p:cNvCxnSpPr>
              <a:cxnSpLocks/>
            </p:cNvCxnSpPr>
            <p:nvPr/>
          </p:nvCxnSpPr>
          <p:spPr>
            <a:xfrm flipV="1">
              <a:off x="6871490" y="5197822"/>
              <a:ext cx="3845278" cy="943564"/>
            </a:xfrm>
            <a:prstGeom prst="straightConnector1">
              <a:avLst/>
            </a:prstGeom>
            <a:ln w="101600">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nvGrpSpPr>
            <p:cNvPr id="124" name="Group 123">
              <a:extLst>
                <a:ext uri="{FF2B5EF4-FFF2-40B4-BE49-F238E27FC236}">
                  <a16:creationId xmlns:a16="http://schemas.microsoft.com/office/drawing/2014/main" id="{A39081E6-9D42-4CAE-9584-272B6AF7E3EB}"/>
                </a:ext>
              </a:extLst>
            </p:cNvPr>
            <p:cNvGrpSpPr/>
            <p:nvPr/>
          </p:nvGrpSpPr>
          <p:grpSpPr>
            <a:xfrm rot="20641705">
              <a:off x="7547264" y="5281589"/>
              <a:ext cx="2144369" cy="788530"/>
              <a:chOff x="3333750" y="7048500"/>
              <a:chExt cx="2144369" cy="788530"/>
            </a:xfrm>
          </p:grpSpPr>
          <p:sp>
            <p:nvSpPr>
              <p:cNvPr id="125" name="Rectangle 124">
                <a:extLst>
                  <a:ext uri="{FF2B5EF4-FFF2-40B4-BE49-F238E27FC236}">
                    <a16:creationId xmlns:a16="http://schemas.microsoft.com/office/drawing/2014/main" id="{0F95B212-4241-442A-BFAB-1405A899A768}"/>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126" name="Group 125">
                <a:extLst>
                  <a:ext uri="{FF2B5EF4-FFF2-40B4-BE49-F238E27FC236}">
                    <a16:creationId xmlns:a16="http://schemas.microsoft.com/office/drawing/2014/main" id="{66280B07-AF66-4F7C-8CDF-9A0C2A44102E}"/>
                  </a:ext>
                </a:extLst>
              </p:cNvPr>
              <p:cNvGrpSpPr/>
              <p:nvPr/>
            </p:nvGrpSpPr>
            <p:grpSpPr>
              <a:xfrm>
                <a:off x="3352800" y="7086600"/>
                <a:ext cx="2125319" cy="750430"/>
                <a:chOff x="-1866900" y="3467100"/>
                <a:chExt cx="2125319" cy="750430"/>
              </a:xfrm>
            </p:grpSpPr>
            <p:pic>
              <p:nvPicPr>
                <p:cNvPr id="127" name="Graphic 126" descr="Stopwatch">
                  <a:extLst>
                    <a:ext uri="{FF2B5EF4-FFF2-40B4-BE49-F238E27FC236}">
                      <a16:creationId xmlns:a16="http://schemas.microsoft.com/office/drawing/2014/main" id="{4EE7EC71-EA77-4CF4-933A-E63F4B0A21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66900" y="3467100"/>
                  <a:ext cx="704850" cy="704850"/>
                </a:xfrm>
                <a:prstGeom prst="rect">
                  <a:avLst/>
                </a:prstGeom>
              </p:spPr>
            </p:pic>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AF4F70C6-C73A-4948-B5FB-9F3227BE7090}"/>
                        </a:ext>
                      </a:extLst>
                    </p:cNvPr>
                    <p:cNvSpPr txBox="1"/>
                    <p:nvPr/>
                  </p:nvSpPr>
                  <p:spPr>
                    <a:xfrm>
                      <a:off x="-1443585" y="3509644"/>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FF0000"/>
                                </a:solidFill>
                                <a:latin typeface="Cambria Math" panose="02040503050406030204" pitchFamily="18" charset="0"/>
                              </a:rPr>
                              <m:t>𝑐𝑡</m:t>
                            </m:r>
                            <m:r>
                              <a:rPr lang="en-US" sz="4000" b="0" i="1" smtClean="0">
                                <a:solidFill>
                                  <a:srgbClr val="FF0000"/>
                                </a:solidFill>
                                <a:latin typeface="Cambria Math" panose="02040503050406030204" pitchFamily="18" charset="0"/>
                              </a:rPr>
                              <m:t>=2</m:t>
                            </m:r>
                          </m:oMath>
                        </m:oMathPara>
                      </a14:m>
                      <a:endParaRPr lang="en-CA" sz="4000" dirty="0">
                        <a:solidFill>
                          <a:srgbClr val="FF0000"/>
                        </a:solidFill>
                      </a:endParaRPr>
                    </a:p>
                  </p:txBody>
                </p:sp>
              </mc:Choice>
              <mc:Fallback xmlns="">
                <p:sp>
                  <p:nvSpPr>
                    <p:cNvPr id="128" name="TextBox 127">
                      <a:extLst>
                        <a:ext uri="{FF2B5EF4-FFF2-40B4-BE49-F238E27FC236}">
                          <a16:creationId xmlns:a16="http://schemas.microsoft.com/office/drawing/2014/main" id="{AF4F70C6-C73A-4948-B5FB-9F3227BE7090}"/>
                        </a:ext>
                      </a:extLst>
                    </p:cNvPr>
                    <p:cNvSpPr txBox="1">
                      <a:spLocks noRot="1" noChangeAspect="1" noMove="1" noResize="1" noEditPoints="1" noAdjustHandles="1" noChangeArrowheads="1" noChangeShapeType="1" noTextEdit="1"/>
                    </p:cNvSpPr>
                    <p:nvPr/>
                  </p:nvSpPr>
                  <p:spPr>
                    <a:xfrm>
                      <a:off x="-1443585" y="3509644"/>
                      <a:ext cx="1702004" cy="707886"/>
                    </a:xfrm>
                    <a:prstGeom prst="rect">
                      <a:avLst/>
                    </a:prstGeom>
                    <a:blipFill>
                      <a:blip r:embed="rId15"/>
                      <a:stretch>
                        <a:fillRect/>
                      </a:stretch>
                    </a:blipFill>
                  </p:spPr>
                  <p:txBody>
                    <a:bodyPr/>
                    <a:lstStyle/>
                    <a:p>
                      <a:r>
                        <a:rPr lang="en-CA">
                          <a:noFill/>
                        </a:rPr>
                        <a:t> </a:t>
                      </a:r>
                    </a:p>
                  </p:txBody>
                </p:sp>
              </mc:Fallback>
            </mc:AlternateContent>
          </p:grpSp>
        </p:grpSp>
      </p:grpSp>
      <p:grpSp>
        <p:nvGrpSpPr>
          <p:cNvPr id="129" name="Group 128">
            <a:extLst>
              <a:ext uri="{FF2B5EF4-FFF2-40B4-BE49-F238E27FC236}">
                <a16:creationId xmlns:a16="http://schemas.microsoft.com/office/drawing/2014/main" id="{246C53FD-D673-4DDF-B103-34193CC5673B}"/>
              </a:ext>
            </a:extLst>
          </p:cNvPr>
          <p:cNvGrpSpPr/>
          <p:nvPr/>
        </p:nvGrpSpPr>
        <p:grpSpPr>
          <a:xfrm>
            <a:off x="6890761" y="2411950"/>
            <a:ext cx="3845278" cy="943564"/>
            <a:chOff x="6871490" y="5197822"/>
            <a:chExt cx="3845278" cy="943564"/>
          </a:xfrm>
        </p:grpSpPr>
        <p:cxnSp>
          <p:nvCxnSpPr>
            <p:cNvPr id="130" name="Straight Arrow Connector 129">
              <a:extLst>
                <a:ext uri="{FF2B5EF4-FFF2-40B4-BE49-F238E27FC236}">
                  <a16:creationId xmlns:a16="http://schemas.microsoft.com/office/drawing/2014/main" id="{702BABDF-D43C-4191-8CF6-12C3263FAD0E}"/>
                </a:ext>
              </a:extLst>
            </p:cNvPr>
            <p:cNvCxnSpPr>
              <a:cxnSpLocks/>
            </p:cNvCxnSpPr>
            <p:nvPr/>
          </p:nvCxnSpPr>
          <p:spPr>
            <a:xfrm flipV="1">
              <a:off x="6871490" y="5197822"/>
              <a:ext cx="3845278" cy="943564"/>
            </a:xfrm>
            <a:prstGeom prst="straightConnector1">
              <a:avLst/>
            </a:prstGeom>
            <a:ln w="101600">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nvGrpSpPr>
            <p:cNvPr id="131" name="Group 130">
              <a:extLst>
                <a:ext uri="{FF2B5EF4-FFF2-40B4-BE49-F238E27FC236}">
                  <a16:creationId xmlns:a16="http://schemas.microsoft.com/office/drawing/2014/main" id="{B6839406-FEB0-4FF7-AB9C-EF3EF3815C9A}"/>
                </a:ext>
              </a:extLst>
            </p:cNvPr>
            <p:cNvGrpSpPr/>
            <p:nvPr/>
          </p:nvGrpSpPr>
          <p:grpSpPr>
            <a:xfrm rot="20641705">
              <a:off x="7547264" y="5281589"/>
              <a:ext cx="2144369" cy="788530"/>
              <a:chOff x="3333750" y="7048500"/>
              <a:chExt cx="2144369" cy="788530"/>
            </a:xfrm>
          </p:grpSpPr>
          <p:sp>
            <p:nvSpPr>
              <p:cNvPr id="132" name="Rectangle 131">
                <a:extLst>
                  <a:ext uri="{FF2B5EF4-FFF2-40B4-BE49-F238E27FC236}">
                    <a16:creationId xmlns:a16="http://schemas.microsoft.com/office/drawing/2014/main" id="{234254EB-BCE8-41CF-B0DF-9020459C8DB8}"/>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133" name="Group 132">
                <a:extLst>
                  <a:ext uri="{FF2B5EF4-FFF2-40B4-BE49-F238E27FC236}">
                    <a16:creationId xmlns:a16="http://schemas.microsoft.com/office/drawing/2014/main" id="{09835552-56AE-452F-B413-772795B2E41E}"/>
                  </a:ext>
                </a:extLst>
              </p:cNvPr>
              <p:cNvGrpSpPr/>
              <p:nvPr/>
            </p:nvGrpSpPr>
            <p:grpSpPr>
              <a:xfrm>
                <a:off x="3352800" y="7086600"/>
                <a:ext cx="2125319" cy="750430"/>
                <a:chOff x="-1866900" y="3467100"/>
                <a:chExt cx="2125319" cy="750430"/>
              </a:xfrm>
            </p:grpSpPr>
            <p:pic>
              <p:nvPicPr>
                <p:cNvPr id="134" name="Graphic 133" descr="Stopwatch">
                  <a:extLst>
                    <a:ext uri="{FF2B5EF4-FFF2-40B4-BE49-F238E27FC236}">
                      <a16:creationId xmlns:a16="http://schemas.microsoft.com/office/drawing/2014/main" id="{75593159-6240-4E65-94BA-0FCB27A091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66900" y="3467100"/>
                  <a:ext cx="704850" cy="704850"/>
                </a:xfrm>
                <a:prstGeom prst="rect">
                  <a:avLst/>
                </a:prstGeom>
              </p:spPr>
            </p:pic>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2A10351F-7AE9-4D43-9558-1DAF9C3980F5}"/>
                        </a:ext>
                      </a:extLst>
                    </p:cNvPr>
                    <p:cNvSpPr txBox="1"/>
                    <p:nvPr/>
                  </p:nvSpPr>
                  <p:spPr>
                    <a:xfrm>
                      <a:off x="-1443585" y="3509644"/>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FF0000"/>
                                </a:solidFill>
                                <a:latin typeface="Cambria Math" panose="02040503050406030204" pitchFamily="18" charset="0"/>
                              </a:rPr>
                              <m:t>𝑐𝑡</m:t>
                            </m:r>
                            <m:r>
                              <a:rPr lang="en-US" sz="4000" b="0" i="1" smtClean="0">
                                <a:solidFill>
                                  <a:srgbClr val="FF0000"/>
                                </a:solidFill>
                                <a:latin typeface="Cambria Math" panose="02040503050406030204" pitchFamily="18" charset="0"/>
                              </a:rPr>
                              <m:t>=3</m:t>
                            </m:r>
                          </m:oMath>
                        </m:oMathPara>
                      </a14:m>
                      <a:endParaRPr lang="en-CA" sz="4000" dirty="0">
                        <a:solidFill>
                          <a:srgbClr val="FF0000"/>
                        </a:solidFill>
                      </a:endParaRPr>
                    </a:p>
                  </p:txBody>
                </p:sp>
              </mc:Choice>
              <mc:Fallback xmlns="">
                <p:sp>
                  <p:nvSpPr>
                    <p:cNvPr id="135" name="TextBox 134">
                      <a:extLst>
                        <a:ext uri="{FF2B5EF4-FFF2-40B4-BE49-F238E27FC236}">
                          <a16:creationId xmlns:a16="http://schemas.microsoft.com/office/drawing/2014/main" id="{2A10351F-7AE9-4D43-9558-1DAF9C3980F5}"/>
                        </a:ext>
                      </a:extLst>
                    </p:cNvPr>
                    <p:cNvSpPr txBox="1">
                      <a:spLocks noRot="1" noChangeAspect="1" noMove="1" noResize="1" noEditPoints="1" noAdjustHandles="1" noChangeArrowheads="1" noChangeShapeType="1" noTextEdit="1"/>
                    </p:cNvSpPr>
                    <p:nvPr/>
                  </p:nvSpPr>
                  <p:spPr>
                    <a:xfrm>
                      <a:off x="-1443585" y="3509644"/>
                      <a:ext cx="1702004" cy="707886"/>
                    </a:xfrm>
                    <a:prstGeom prst="rect">
                      <a:avLst/>
                    </a:prstGeom>
                    <a:blipFill>
                      <a:blip r:embed="rId16"/>
                      <a:stretch>
                        <a:fillRect/>
                      </a:stretch>
                    </a:blipFill>
                  </p:spPr>
                  <p:txBody>
                    <a:bodyPr/>
                    <a:lstStyle/>
                    <a:p>
                      <a:r>
                        <a:rPr lang="en-CA">
                          <a:noFill/>
                        </a:rPr>
                        <a:t> </a:t>
                      </a:r>
                    </a:p>
                  </p:txBody>
                </p:sp>
              </mc:Fallback>
            </mc:AlternateContent>
          </p:grpSp>
        </p:grpSp>
      </p:grpSp>
      <p:grpSp>
        <p:nvGrpSpPr>
          <p:cNvPr id="136" name="Group 135">
            <a:extLst>
              <a:ext uri="{FF2B5EF4-FFF2-40B4-BE49-F238E27FC236}">
                <a16:creationId xmlns:a16="http://schemas.microsoft.com/office/drawing/2014/main" id="{BA16BDEA-1C91-4CDD-BFA9-02FAA0F5B1AE}"/>
              </a:ext>
            </a:extLst>
          </p:cNvPr>
          <p:cNvGrpSpPr/>
          <p:nvPr/>
        </p:nvGrpSpPr>
        <p:grpSpPr>
          <a:xfrm>
            <a:off x="6854185" y="1479262"/>
            <a:ext cx="3845278" cy="943564"/>
            <a:chOff x="6871490" y="5197822"/>
            <a:chExt cx="3845278" cy="943564"/>
          </a:xfrm>
        </p:grpSpPr>
        <p:cxnSp>
          <p:nvCxnSpPr>
            <p:cNvPr id="137" name="Straight Arrow Connector 136">
              <a:extLst>
                <a:ext uri="{FF2B5EF4-FFF2-40B4-BE49-F238E27FC236}">
                  <a16:creationId xmlns:a16="http://schemas.microsoft.com/office/drawing/2014/main" id="{936A8A7E-9CAC-43D7-9042-8DF221D6AA52}"/>
                </a:ext>
              </a:extLst>
            </p:cNvPr>
            <p:cNvCxnSpPr>
              <a:cxnSpLocks/>
            </p:cNvCxnSpPr>
            <p:nvPr/>
          </p:nvCxnSpPr>
          <p:spPr>
            <a:xfrm flipV="1">
              <a:off x="6871490" y="5197822"/>
              <a:ext cx="3845278" cy="943564"/>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nvGrpSpPr>
            <p:cNvPr id="138" name="Group 137">
              <a:extLst>
                <a:ext uri="{FF2B5EF4-FFF2-40B4-BE49-F238E27FC236}">
                  <a16:creationId xmlns:a16="http://schemas.microsoft.com/office/drawing/2014/main" id="{2A775202-BAAF-42E5-94CE-FEED51069860}"/>
                </a:ext>
              </a:extLst>
            </p:cNvPr>
            <p:cNvGrpSpPr/>
            <p:nvPr/>
          </p:nvGrpSpPr>
          <p:grpSpPr>
            <a:xfrm rot="20641705">
              <a:off x="7547264" y="5281589"/>
              <a:ext cx="2144369" cy="788530"/>
              <a:chOff x="3333750" y="7048500"/>
              <a:chExt cx="2144369" cy="788530"/>
            </a:xfrm>
          </p:grpSpPr>
          <p:sp>
            <p:nvSpPr>
              <p:cNvPr id="139" name="Rectangle 138">
                <a:extLst>
                  <a:ext uri="{FF2B5EF4-FFF2-40B4-BE49-F238E27FC236}">
                    <a16:creationId xmlns:a16="http://schemas.microsoft.com/office/drawing/2014/main" id="{C56DABF6-047A-493A-948D-1843057CB8B9}"/>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140" name="Group 139">
                <a:extLst>
                  <a:ext uri="{FF2B5EF4-FFF2-40B4-BE49-F238E27FC236}">
                    <a16:creationId xmlns:a16="http://schemas.microsoft.com/office/drawing/2014/main" id="{F273E277-985B-49B4-A475-44B0A7114719}"/>
                  </a:ext>
                </a:extLst>
              </p:cNvPr>
              <p:cNvGrpSpPr/>
              <p:nvPr/>
            </p:nvGrpSpPr>
            <p:grpSpPr>
              <a:xfrm>
                <a:off x="3352800" y="7086600"/>
                <a:ext cx="2125319" cy="750430"/>
                <a:chOff x="-1866900" y="3467100"/>
                <a:chExt cx="2125319" cy="750430"/>
              </a:xfrm>
            </p:grpSpPr>
            <p:pic>
              <p:nvPicPr>
                <p:cNvPr id="141" name="Graphic 140" descr="Stopwatch">
                  <a:extLst>
                    <a:ext uri="{FF2B5EF4-FFF2-40B4-BE49-F238E27FC236}">
                      <a16:creationId xmlns:a16="http://schemas.microsoft.com/office/drawing/2014/main" id="{27441062-FDF3-44C3-B85D-6E16652C45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66900" y="3467100"/>
                  <a:ext cx="704850" cy="704850"/>
                </a:xfrm>
                <a:prstGeom prst="rect">
                  <a:avLst/>
                </a:prstGeom>
              </p:spPr>
            </p:pic>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A39BB85A-303E-4D04-B055-1DC4B8055999}"/>
                        </a:ext>
                      </a:extLst>
                    </p:cNvPr>
                    <p:cNvSpPr txBox="1"/>
                    <p:nvPr/>
                  </p:nvSpPr>
                  <p:spPr>
                    <a:xfrm>
                      <a:off x="-1443585" y="3509644"/>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C00000"/>
                                </a:solidFill>
                                <a:latin typeface="Cambria Math" panose="02040503050406030204" pitchFamily="18" charset="0"/>
                              </a:rPr>
                              <m:t>𝑐𝑡</m:t>
                            </m:r>
                            <m:r>
                              <a:rPr lang="en-US" sz="4000" b="0" i="1" smtClean="0">
                                <a:solidFill>
                                  <a:srgbClr val="C00000"/>
                                </a:solidFill>
                                <a:latin typeface="Cambria Math" panose="02040503050406030204" pitchFamily="18" charset="0"/>
                              </a:rPr>
                              <m:t>=4</m:t>
                            </m:r>
                          </m:oMath>
                        </m:oMathPara>
                      </a14:m>
                      <a:endParaRPr lang="en-CA" sz="4000" dirty="0">
                        <a:solidFill>
                          <a:srgbClr val="C00000"/>
                        </a:solidFill>
                      </a:endParaRPr>
                    </a:p>
                  </p:txBody>
                </p:sp>
              </mc:Choice>
              <mc:Fallback xmlns="">
                <p:sp>
                  <p:nvSpPr>
                    <p:cNvPr id="142" name="TextBox 141">
                      <a:extLst>
                        <a:ext uri="{FF2B5EF4-FFF2-40B4-BE49-F238E27FC236}">
                          <a16:creationId xmlns:a16="http://schemas.microsoft.com/office/drawing/2014/main" id="{A39BB85A-303E-4D04-B055-1DC4B8055999}"/>
                        </a:ext>
                      </a:extLst>
                    </p:cNvPr>
                    <p:cNvSpPr txBox="1">
                      <a:spLocks noRot="1" noChangeAspect="1" noMove="1" noResize="1" noEditPoints="1" noAdjustHandles="1" noChangeArrowheads="1" noChangeShapeType="1" noTextEdit="1"/>
                    </p:cNvSpPr>
                    <p:nvPr/>
                  </p:nvSpPr>
                  <p:spPr>
                    <a:xfrm>
                      <a:off x="-1443585" y="3509644"/>
                      <a:ext cx="1702004" cy="707886"/>
                    </a:xfrm>
                    <a:prstGeom prst="rect">
                      <a:avLst/>
                    </a:prstGeom>
                    <a:blipFill>
                      <a:blip r:embed="rId17"/>
                      <a:stretch>
                        <a:fillRect/>
                      </a:stretch>
                    </a:blipFill>
                  </p:spPr>
                  <p:txBody>
                    <a:bodyPr/>
                    <a:lstStyle/>
                    <a:p>
                      <a:r>
                        <a:rPr lang="en-CA">
                          <a:noFill/>
                        </a:rPr>
                        <a:t> </a:t>
                      </a:r>
                    </a:p>
                  </p:txBody>
                </p:sp>
              </mc:Fallback>
            </mc:AlternateContent>
          </p:grpSp>
        </p:grpSp>
      </p:grpSp>
      <p:grpSp>
        <p:nvGrpSpPr>
          <p:cNvPr id="143" name="Group 142">
            <a:extLst>
              <a:ext uri="{FF2B5EF4-FFF2-40B4-BE49-F238E27FC236}">
                <a16:creationId xmlns:a16="http://schemas.microsoft.com/office/drawing/2014/main" id="{CF3889F6-0EBF-440E-BF6F-3BE8014AF166}"/>
              </a:ext>
            </a:extLst>
          </p:cNvPr>
          <p:cNvGrpSpPr/>
          <p:nvPr/>
        </p:nvGrpSpPr>
        <p:grpSpPr>
          <a:xfrm>
            <a:off x="6878569" y="570958"/>
            <a:ext cx="3845278" cy="943564"/>
            <a:chOff x="6871490" y="5197822"/>
            <a:chExt cx="3845278" cy="943564"/>
          </a:xfrm>
        </p:grpSpPr>
        <p:cxnSp>
          <p:nvCxnSpPr>
            <p:cNvPr id="144" name="Straight Arrow Connector 143">
              <a:extLst>
                <a:ext uri="{FF2B5EF4-FFF2-40B4-BE49-F238E27FC236}">
                  <a16:creationId xmlns:a16="http://schemas.microsoft.com/office/drawing/2014/main" id="{6B877C61-229B-49EE-9AAB-3B1BBB2B7E95}"/>
                </a:ext>
              </a:extLst>
            </p:cNvPr>
            <p:cNvCxnSpPr>
              <a:cxnSpLocks/>
            </p:cNvCxnSpPr>
            <p:nvPr/>
          </p:nvCxnSpPr>
          <p:spPr>
            <a:xfrm flipV="1">
              <a:off x="6871490" y="5197822"/>
              <a:ext cx="3845278" cy="943564"/>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nvGrpSpPr>
            <p:cNvPr id="145" name="Group 144">
              <a:extLst>
                <a:ext uri="{FF2B5EF4-FFF2-40B4-BE49-F238E27FC236}">
                  <a16:creationId xmlns:a16="http://schemas.microsoft.com/office/drawing/2014/main" id="{FE268134-33C3-44C6-ADC0-A10B5D353D76}"/>
                </a:ext>
              </a:extLst>
            </p:cNvPr>
            <p:cNvGrpSpPr/>
            <p:nvPr/>
          </p:nvGrpSpPr>
          <p:grpSpPr>
            <a:xfrm rot="20641705">
              <a:off x="7547264" y="5281589"/>
              <a:ext cx="2144369" cy="788530"/>
              <a:chOff x="3333750" y="7048500"/>
              <a:chExt cx="2144369" cy="788530"/>
            </a:xfrm>
          </p:grpSpPr>
          <p:sp>
            <p:nvSpPr>
              <p:cNvPr id="146" name="Rectangle 145">
                <a:extLst>
                  <a:ext uri="{FF2B5EF4-FFF2-40B4-BE49-F238E27FC236}">
                    <a16:creationId xmlns:a16="http://schemas.microsoft.com/office/drawing/2014/main" id="{37A03D92-3AD5-4080-AF2B-03B3E3FD1F5C}"/>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147" name="Group 146">
                <a:extLst>
                  <a:ext uri="{FF2B5EF4-FFF2-40B4-BE49-F238E27FC236}">
                    <a16:creationId xmlns:a16="http://schemas.microsoft.com/office/drawing/2014/main" id="{C3751D63-DB5A-4EC7-B9D4-98018235C5B2}"/>
                  </a:ext>
                </a:extLst>
              </p:cNvPr>
              <p:cNvGrpSpPr/>
              <p:nvPr/>
            </p:nvGrpSpPr>
            <p:grpSpPr>
              <a:xfrm>
                <a:off x="3352800" y="7086600"/>
                <a:ext cx="2125319" cy="750430"/>
                <a:chOff x="-1866900" y="3467100"/>
                <a:chExt cx="2125319" cy="750430"/>
              </a:xfrm>
            </p:grpSpPr>
            <p:pic>
              <p:nvPicPr>
                <p:cNvPr id="148" name="Graphic 147" descr="Stopwatch">
                  <a:extLst>
                    <a:ext uri="{FF2B5EF4-FFF2-40B4-BE49-F238E27FC236}">
                      <a16:creationId xmlns:a16="http://schemas.microsoft.com/office/drawing/2014/main" id="{5FF691A1-6D54-46AE-9964-AC1C2E7F55D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66900" y="3467100"/>
                  <a:ext cx="704850" cy="704850"/>
                </a:xfrm>
                <a:prstGeom prst="rect">
                  <a:avLst/>
                </a:prstGeom>
              </p:spPr>
            </p:pic>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0BFECE41-E615-45F1-9C64-4F94070E9639}"/>
                        </a:ext>
                      </a:extLst>
                    </p:cNvPr>
                    <p:cNvSpPr txBox="1"/>
                    <p:nvPr/>
                  </p:nvSpPr>
                  <p:spPr>
                    <a:xfrm>
                      <a:off x="-1443585" y="3509644"/>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C00000"/>
                                </a:solidFill>
                                <a:latin typeface="Cambria Math" panose="02040503050406030204" pitchFamily="18" charset="0"/>
                              </a:rPr>
                              <m:t>𝑐𝑡</m:t>
                            </m:r>
                            <m:r>
                              <a:rPr lang="en-US" sz="4000" b="0" i="1" smtClean="0">
                                <a:solidFill>
                                  <a:srgbClr val="C00000"/>
                                </a:solidFill>
                                <a:latin typeface="Cambria Math" panose="02040503050406030204" pitchFamily="18" charset="0"/>
                              </a:rPr>
                              <m:t>=5</m:t>
                            </m:r>
                          </m:oMath>
                        </m:oMathPara>
                      </a14:m>
                      <a:endParaRPr lang="en-CA" sz="4000" dirty="0">
                        <a:solidFill>
                          <a:srgbClr val="C00000"/>
                        </a:solidFill>
                      </a:endParaRPr>
                    </a:p>
                  </p:txBody>
                </p:sp>
              </mc:Choice>
              <mc:Fallback xmlns="">
                <p:sp>
                  <p:nvSpPr>
                    <p:cNvPr id="149" name="TextBox 148">
                      <a:extLst>
                        <a:ext uri="{FF2B5EF4-FFF2-40B4-BE49-F238E27FC236}">
                          <a16:creationId xmlns:a16="http://schemas.microsoft.com/office/drawing/2014/main" id="{0BFECE41-E615-45F1-9C64-4F94070E9639}"/>
                        </a:ext>
                      </a:extLst>
                    </p:cNvPr>
                    <p:cNvSpPr txBox="1">
                      <a:spLocks noRot="1" noChangeAspect="1" noMove="1" noResize="1" noEditPoints="1" noAdjustHandles="1" noChangeArrowheads="1" noChangeShapeType="1" noTextEdit="1"/>
                    </p:cNvSpPr>
                    <p:nvPr/>
                  </p:nvSpPr>
                  <p:spPr>
                    <a:xfrm>
                      <a:off x="-1443585" y="3509644"/>
                      <a:ext cx="1702004" cy="707886"/>
                    </a:xfrm>
                    <a:prstGeom prst="rect">
                      <a:avLst/>
                    </a:prstGeom>
                    <a:blipFill>
                      <a:blip r:embed="rId18"/>
                      <a:stretch>
                        <a:fillRect/>
                      </a:stretch>
                    </a:blipFill>
                  </p:spPr>
                  <p:txBody>
                    <a:bodyPr/>
                    <a:lstStyle/>
                    <a:p>
                      <a:r>
                        <a:rPr lang="en-CA">
                          <a:noFill/>
                        </a:rPr>
                        <a:t> </a:t>
                      </a:r>
                    </a:p>
                  </p:txBody>
                </p:sp>
              </mc:Fallback>
            </mc:AlternateContent>
          </p:grpSp>
        </p:grpSp>
      </p:grpSp>
      <p:sp>
        <p:nvSpPr>
          <p:cNvPr id="3" name="TextBox 2">
            <a:extLst>
              <a:ext uri="{FF2B5EF4-FFF2-40B4-BE49-F238E27FC236}">
                <a16:creationId xmlns:a16="http://schemas.microsoft.com/office/drawing/2014/main" id="{A437267E-867A-4829-AC41-6FC8ED29630F}"/>
              </a:ext>
            </a:extLst>
          </p:cNvPr>
          <p:cNvSpPr txBox="1"/>
          <p:nvPr/>
        </p:nvSpPr>
        <p:spPr>
          <a:xfrm>
            <a:off x="58994" y="58994"/>
            <a:ext cx="2517292" cy="923330"/>
          </a:xfrm>
          <a:prstGeom prst="rect">
            <a:avLst/>
          </a:prstGeom>
          <a:solidFill>
            <a:schemeClr val="bg1"/>
          </a:solidFill>
          <a:ln w="57150">
            <a:solidFill>
              <a:schemeClr val="tx1"/>
            </a:solidFill>
          </a:ln>
        </p:spPr>
        <p:txBody>
          <a:bodyPr wrap="none" rtlCol="0">
            <a:spAutoFit/>
          </a:bodyPr>
          <a:lstStyle/>
          <a:p>
            <a:r>
              <a:rPr lang="en-US" sz="5400" dirty="0">
                <a:solidFill>
                  <a:srgbClr val="0070C0"/>
                </a:solidFill>
              </a:rPr>
              <a:t>Frame A</a:t>
            </a:r>
            <a:endParaRPr lang="en-CA" sz="5400" dirty="0">
              <a:solidFill>
                <a:srgbClr val="0070C0"/>
              </a:solidFill>
            </a:endParaRPr>
          </a:p>
        </p:txBody>
      </p:sp>
      <p:sp>
        <p:nvSpPr>
          <p:cNvPr id="108" name="TextBox 107">
            <a:extLst>
              <a:ext uri="{FF2B5EF4-FFF2-40B4-BE49-F238E27FC236}">
                <a16:creationId xmlns:a16="http://schemas.microsoft.com/office/drawing/2014/main" id="{796209D8-8AA3-4089-BEF1-5EF9DB8E6655}"/>
              </a:ext>
            </a:extLst>
          </p:cNvPr>
          <p:cNvSpPr txBox="1"/>
          <p:nvPr/>
        </p:nvSpPr>
        <p:spPr>
          <a:xfrm>
            <a:off x="5139812" y="60838"/>
            <a:ext cx="2493247" cy="923330"/>
          </a:xfrm>
          <a:prstGeom prst="rect">
            <a:avLst/>
          </a:prstGeom>
          <a:solidFill>
            <a:schemeClr val="bg1"/>
          </a:solidFill>
          <a:ln w="57150">
            <a:solidFill>
              <a:schemeClr val="tx1"/>
            </a:solidFill>
          </a:ln>
        </p:spPr>
        <p:txBody>
          <a:bodyPr wrap="none" rtlCol="0">
            <a:spAutoFit/>
          </a:bodyPr>
          <a:lstStyle/>
          <a:p>
            <a:r>
              <a:rPr lang="en-US" sz="5400" dirty="0">
                <a:solidFill>
                  <a:srgbClr val="FF0000"/>
                </a:solidFill>
              </a:rPr>
              <a:t>Frame B</a:t>
            </a:r>
            <a:endParaRPr lang="en-CA" sz="5400" dirty="0">
              <a:solidFill>
                <a:srgbClr val="FF0000"/>
              </a:solidFill>
            </a:endParaRPr>
          </a:p>
        </p:txBody>
      </p:sp>
      <p:grpSp>
        <p:nvGrpSpPr>
          <p:cNvPr id="109" name="Group 108">
            <a:extLst>
              <a:ext uri="{FF2B5EF4-FFF2-40B4-BE49-F238E27FC236}">
                <a16:creationId xmlns:a16="http://schemas.microsoft.com/office/drawing/2014/main" id="{543828CE-9E74-485A-BFC2-EEA82F2FCB3D}"/>
              </a:ext>
            </a:extLst>
          </p:cNvPr>
          <p:cNvGrpSpPr/>
          <p:nvPr/>
        </p:nvGrpSpPr>
        <p:grpSpPr>
          <a:xfrm>
            <a:off x="-30731" y="2989006"/>
            <a:ext cx="4337957" cy="723900"/>
            <a:chOff x="-30731" y="2989006"/>
            <a:chExt cx="4337957" cy="723900"/>
          </a:xfrm>
        </p:grpSpPr>
        <p:sp>
          <p:nvSpPr>
            <p:cNvPr id="110" name="Star: 5 Points 109">
              <a:extLst>
                <a:ext uri="{FF2B5EF4-FFF2-40B4-BE49-F238E27FC236}">
                  <a16:creationId xmlns:a16="http://schemas.microsoft.com/office/drawing/2014/main" id="{3EF0E722-C17F-4788-8FFD-6438CB0EDDF9}"/>
                </a:ext>
              </a:extLst>
            </p:cNvPr>
            <p:cNvSpPr/>
            <p:nvPr/>
          </p:nvSpPr>
          <p:spPr>
            <a:xfrm>
              <a:off x="3792876" y="3061396"/>
              <a:ext cx="514350" cy="514350"/>
            </a:xfrm>
            <a:prstGeom prst="star5">
              <a:avLst/>
            </a:prstGeom>
            <a:solidFill>
              <a:srgbClr val="EC56CF"/>
            </a:solidFill>
            <a:ln w="28575">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14" name="Sun 113">
              <a:extLst>
                <a:ext uri="{FF2B5EF4-FFF2-40B4-BE49-F238E27FC236}">
                  <a16:creationId xmlns:a16="http://schemas.microsoft.com/office/drawing/2014/main" id="{D6DCD8F3-C1F5-4515-A910-D7F332C790B4}"/>
                </a:ext>
              </a:extLst>
            </p:cNvPr>
            <p:cNvSpPr/>
            <p:nvPr/>
          </p:nvSpPr>
          <p:spPr>
            <a:xfrm>
              <a:off x="-30731" y="2989006"/>
              <a:ext cx="723900" cy="723900"/>
            </a:xfrm>
            <a:prstGeom prst="sun">
              <a:avLst/>
            </a:prstGeom>
            <a:solidFill>
              <a:srgbClr val="FFC000"/>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custDataLst>
      <p:tags r:id="rId1"/>
    </p:custDataLst>
    <p:extLst>
      <p:ext uri="{BB962C8B-B14F-4D97-AF65-F5344CB8AC3E}">
        <p14:creationId xmlns:p14="http://schemas.microsoft.com/office/powerpoint/2010/main" val="2317802933"/>
      </p:ext>
    </p:extLst>
  </p:cSld>
  <p:clrMapOvr>
    <a:masterClrMapping/>
  </p:clrMapOvr>
  <mc:AlternateContent xmlns:mc="http://schemas.openxmlformats.org/markup-compatibility/2006" xmlns:p14="http://schemas.microsoft.com/office/powerpoint/2010/main">
    <mc:Choice Requires="p14">
      <p:transition spd="slow" p14:dur="2000" advTm="18846"/>
    </mc:Choice>
    <mc:Fallback xmlns="">
      <p:transition spd="slow" advTm="188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6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73"/>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80"/>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87"/>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500"/>
                                  </p:stCondLst>
                                  <p:childTnLst>
                                    <p:set>
                                      <p:cBhvr>
                                        <p:cTn id="21" dur="1" fill="hold">
                                          <p:stCondLst>
                                            <p:cond delay="0"/>
                                          </p:stCondLst>
                                        </p:cTn>
                                        <p:tgtEl>
                                          <p:spTgt spid="9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8"/>
                                        </p:tgtEl>
                                        <p:attrNameLst>
                                          <p:attrName>style.visibility</p:attrName>
                                        </p:attrNameLst>
                                      </p:cBhvr>
                                      <p:to>
                                        <p:strVal val="visible"/>
                                      </p:to>
                                    </p:set>
                                    <p:animEffect transition="in" filter="fade">
                                      <p:cBhvr>
                                        <p:cTn id="26" dur="500"/>
                                        <p:tgtEl>
                                          <p:spTgt spid="10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500"/>
                                  </p:stCondLst>
                                  <p:childTnLst>
                                    <p:set>
                                      <p:cBhvr>
                                        <p:cTn id="33" dur="1" fill="hold">
                                          <p:stCondLst>
                                            <p:cond delay="0"/>
                                          </p:stCondLst>
                                        </p:cTn>
                                        <p:tgtEl>
                                          <p:spTgt spid="115"/>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nodeType="afterEffect">
                                  <p:stCondLst>
                                    <p:cond delay="500"/>
                                  </p:stCondLst>
                                  <p:childTnLst>
                                    <p:set>
                                      <p:cBhvr>
                                        <p:cTn id="36" dur="1" fill="hold">
                                          <p:stCondLst>
                                            <p:cond delay="0"/>
                                          </p:stCondLst>
                                        </p:cTn>
                                        <p:tgtEl>
                                          <p:spTgt spid="122"/>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nodeType="afterEffect">
                                  <p:stCondLst>
                                    <p:cond delay="500"/>
                                  </p:stCondLst>
                                  <p:childTnLst>
                                    <p:set>
                                      <p:cBhvr>
                                        <p:cTn id="39" dur="1" fill="hold">
                                          <p:stCondLst>
                                            <p:cond delay="0"/>
                                          </p:stCondLst>
                                        </p:cTn>
                                        <p:tgtEl>
                                          <p:spTgt spid="129"/>
                                        </p:tgtEl>
                                        <p:attrNameLst>
                                          <p:attrName>style.visibility</p:attrName>
                                        </p:attrNameLst>
                                      </p:cBhvr>
                                      <p:to>
                                        <p:strVal val="visible"/>
                                      </p:to>
                                    </p:set>
                                  </p:childTnLst>
                                </p:cTn>
                              </p:par>
                            </p:childTnLst>
                          </p:cTn>
                        </p:par>
                        <p:par>
                          <p:cTn id="40" fill="hold">
                            <p:stCondLst>
                              <p:cond delay="1500"/>
                            </p:stCondLst>
                            <p:childTnLst>
                              <p:par>
                                <p:cTn id="41" presetID="1" presetClass="entr" presetSubtype="0" fill="hold" nodeType="afterEffect">
                                  <p:stCondLst>
                                    <p:cond delay="500"/>
                                  </p:stCondLst>
                                  <p:childTnLst>
                                    <p:set>
                                      <p:cBhvr>
                                        <p:cTn id="42" dur="1" fill="hold">
                                          <p:stCondLst>
                                            <p:cond delay="0"/>
                                          </p:stCondLst>
                                        </p:cTn>
                                        <p:tgtEl>
                                          <p:spTgt spid="136"/>
                                        </p:tgtEl>
                                        <p:attrNameLst>
                                          <p:attrName>style.visibility</p:attrName>
                                        </p:attrNameLst>
                                      </p:cBhvr>
                                      <p:to>
                                        <p:strVal val="visible"/>
                                      </p:to>
                                    </p:set>
                                  </p:childTnLst>
                                </p:cTn>
                              </p:par>
                            </p:childTnLst>
                          </p:cTn>
                        </p:par>
                        <p:par>
                          <p:cTn id="43" fill="hold">
                            <p:stCondLst>
                              <p:cond delay="2000"/>
                            </p:stCondLst>
                            <p:childTnLst>
                              <p:par>
                                <p:cTn id="44" presetID="1" presetClass="entr" presetSubtype="0" fill="hold" nodeType="afterEffect">
                                  <p:stCondLst>
                                    <p:cond delay="500"/>
                                  </p:stCondLst>
                                  <p:childTnLst>
                                    <p:set>
                                      <p:cBhvr>
                                        <p:cTn id="45" dur="1" fill="hold">
                                          <p:stCondLst>
                                            <p:cond delay="0"/>
                                          </p:stCondLst>
                                        </p:cTn>
                                        <p:tgtEl>
                                          <p:spTgt spid="14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09"/>
                                        </p:tgtEl>
                                        <p:attrNameLst>
                                          <p:attrName>style.visibility</p:attrName>
                                        </p:attrNameLst>
                                      </p:cBhvr>
                                      <p:to>
                                        <p:strVal val="visible"/>
                                      </p:to>
                                    </p:set>
                                    <p:animEffect transition="in" filter="fade">
                                      <p:cBhvr>
                                        <p:cTn id="50" dur="1000"/>
                                        <p:tgtEl>
                                          <p:spTgt spid="109"/>
                                        </p:tgtEl>
                                      </p:cBhvr>
                                    </p:animEffect>
                                    <p:anim calcmode="lin" valueType="num">
                                      <p:cBhvr>
                                        <p:cTn id="51" dur="1000" fill="hold"/>
                                        <p:tgtEl>
                                          <p:spTgt spid="109"/>
                                        </p:tgtEl>
                                        <p:attrNameLst>
                                          <p:attrName>ppt_x</p:attrName>
                                        </p:attrNameLst>
                                      </p:cBhvr>
                                      <p:tavLst>
                                        <p:tav tm="0">
                                          <p:val>
                                            <p:strVal val="#ppt_x"/>
                                          </p:val>
                                        </p:tav>
                                        <p:tav tm="100000">
                                          <p:val>
                                            <p:strVal val="#ppt_x"/>
                                          </p:val>
                                        </p:tav>
                                      </p:tavLst>
                                    </p:anim>
                                    <p:anim calcmode="lin" valueType="num">
                                      <p:cBhvr>
                                        <p:cTn id="52"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F82E10-8876-4EA5-82A2-260E198D0D1B}"/>
              </a:ext>
            </a:extLst>
          </p:cNvPr>
          <p:cNvPicPr>
            <a:picLocks noChangeAspect="1"/>
          </p:cNvPicPr>
          <p:nvPr/>
        </p:nvPicPr>
        <p:blipFill rotWithShape="1">
          <a:blip r:embed="rId4"/>
          <a:srcRect l="2657" t="2214"/>
          <a:stretch/>
        </p:blipFill>
        <p:spPr>
          <a:xfrm>
            <a:off x="0" y="0"/>
            <a:ext cx="12192000" cy="6858000"/>
          </a:xfrm>
          <a:prstGeom prst="rect">
            <a:avLst/>
          </a:prstGeom>
        </p:spPr>
      </p:pic>
      <p:cxnSp>
        <p:nvCxnSpPr>
          <p:cNvPr id="45" name="Straight Connector 44">
            <a:extLst>
              <a:ext uri="{FF2B5EF4-FFF2-40B4-BE49-F238E27FC236}">
                <a16:creationId xmlns:a16="http://schemas.microsoft.com/office/drawing/2014/main" id="{F88766F6-2D9E-484B-93AD-8B4845C5CD3B}"/>
              </a:ext>
            </a:extLst>
          </p:cNvPr>
          <p:cNvCxnSpPr>
            <a:cxnSpLocks/>
          </p:cNvCxnSpPr>
          <p:nvPr/>
        </p:nvCxnSpPr>
        <p:spPr>
          <a:xfrm>
            <a:off x="5012114" y="-251460"/>
            <a:ext cx="0" cy="710946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632B22ED-8DAC-495C-A5EA-34BD26776430}"/>
              </a:ext>
            </a:extLst>
          </p:cNvPr>
          <p:cNvGrpSpPr/>
          <p:nvPr/>
        </p:nvGrpSpPr>
        <p:grpSpPr>
          <a:xfrm>
            <a:off x="278954" y="5750052"/>
            <a:ext cx="3798563" cy="781050"/>
            <a:chOff x="278954" y="5750052"/>
            <a:chExt cx="3798563" cy="781050"/>
          </a:xfrm>
        </p:grpSpPr>
        <p:cxnSp>
          <p:nvCxnSpPr>
            <p:cNvPr id="47" name="Straight Arrow Connector 46">
              <a:extLst>
                <a:ext uri="{FF2B5EF4-FFF2-40B4-BE49-F238E27FC236}">
                  <a16:creationId xmlns:a16="http://schemas.microsoft.com/office/drawing/2014/main" id="{AEEC8A25-6A6B-46B8-942D-8743677E66EB}"/>
                </a:ext>
              </a:extLst>
            </p:cNvPr>
            <p:cNvCxnSpPr>
              <a:cxnSpLocks/>
            </p:cNvCxnSpPr>
            <p:nvPr/>
          </p:nvCxnSpPr>
          <p:spPr>
            <a:xfrm>
              <a:off x="278954" y="6195828"/>
              <a:ext cx="3798563" cy="0"/>
            </a:xfrm>
            <a:prstGeom prst="straightConnector1">
              <a:avLst/>
            </a:prstGeom>
            <a:ln w="101600">
              <a:solidFill>
                <a:schemeClr val="bg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13" name="Group 12">
              <a:extLst>
                <a:ext uri="{FF2B5EF4-FFF2-40B4-BE49-F238E27FC236}">
                  <a16:creationId xmlns:a16="http://schemas.microsoft.com/office/drawing/2014/main" id="{BB77BDBF-3D72-4A9E-9498-279C0EF3DBB8}"/>
                </a:ext>
              </a:extLst>
            </p:cNvPr>
            <p:cNvGrpSpPr/>
            <p:nvPr/>
          </p:nvGrpSpPr>
          <p:grpSpPr>
            <a:xfrm>
              <a:off x="1082802" y="5750052"/>
              <a:ext cx="2178254" cy="781050"/>
              <a:chOff x="3295650" y="7048500"/>
              <a:chExt cx="2178254" cy="781050"/>
            </a:xfrm>
          </p:grpSpPr>
          <p:sp>
            <p:nvSpPr>
              <p:cNvPr id="8" name="Rectangle 7">
                <a:extLst>
                  <a:ext uri="{FF2B5EF4-FFF2-40B4-BE49-F238E27FC236}">
                    <a16:creationId xmlns:a16="http://schemas.microsoft.com/office/drawing/2014/main" id="{B92B3BDE-9CF0-4CF5-B479-FF46B7288A0D}"/>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7" name="Group 6">
                <a:extLst>
                  <a:ext uri="{FF2B5EF4-FFF2-40B4-BE49-F238E27FC236}">
                    <a16:creationId xmlns:a16="http://schemas.microsoft.com/office/drawing/2014/main" id="{B3D7D40C-EEC4-4CF7-A0BC-D02AF8943DE3}"/>
                  </a:ext>
                </a:extLst>
              </p:cNvPr>
              <p:cNvGrpSpPr/>
              <p:nvPr/>
            </p:nvGrpSpPr>
            <p:grpSpPr>
              <a:xfrm>
                <a:off x="3295650" y="7086600"/>
                <a:ext cx="2178254" cy="726936"/>
                <a:chOff x="-1924050" y="3467100"/>
                <a:chExt cx="2178254" cy="726936"/>
              </a:xfrm>
            </p:grpSpPr>
            <p:pic>
              <p:nvPicPr>
                <p:cNvPr id="4" name="Graphic 3" descr="Stopwatch">
                  <a:extLst>
                    <a:ext uri="{FF2B5EF4-FFF2-40B4-BE49-F238E27FC236}">
                      <a16:creationId xmlns:a16="http://schemas.microsoft.com/office/drawing/2014/main" id="{195C13F9-27EB-4287-B035-052925F321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753251-1090-4375-90D4-2126875AE7A3}"/>
                        </a:ext>
                      </a:extLst>
                    </p:cNvPr>
                    <p:cNvSpPr txBox="1"/>
                    <p:nvPr/>
                  </p:nvSpPr>
                  <p:spPr>
                    <a:xfrm>
                      <a:off x="-144780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75000"/>
                                  </a:schemeClr>
                                </a:solidFill>
                                <a:latin typeface="Cambria Math" panose="02040503050406030204" pitchFamily="18" charset="0"/>
                              </a:rPr>
                              <m:t>𝑐𝑡</m:t>
                            </m:r>
                            <m:r>
                              <a:rPr lang="en-US" sz="4000" b="0" i="1" smtClean="0">
                                <a:solidFill>
                                  <a:schemeClr val="bg1">
                                    <a:lumMod val="75000"/>
                                  </a:schemeClr>
                                </a:solidFill>
                                <a:latin typeface="Cambria Math" panose="02040503050406030204" pitchFamily="18" charset="0"/>
                              </a:rPr>
                              <m:t>=0</m:t>
                            </m:r>
                          </m:oMath>
                        </m:oMathPara>
                      </a14:m>
                      <a:endParaRPr lang="en-CA" sz="4000" dirty="0">
                        <a:solidFill>
                          <a:schemeClr val="bg1">
                            <a:lumMod val="75000"/>
                          </a:schemeClr>
                        </a:solidFill>
                      </a:endParaRPr>
                    </a:p>
                  </p:txBody>
                </p:sp>
              </mc:Choice>
              <mc:Fallback xmlns="">
                <p:sp>
                  <p:nvSpPr>
                    <p:cNvPr id="6" name="TextBox 5">
                      <a:extLst>
                        <a:ext uri="{FF2B5EF4-FFF2-40B4-BE49-F238E27FC236}">
                          <a16:creationId xmlns:a16="http://schemas.microsoft.com/office/drawing/2014/main" id="{AD753251-1090-4375-90D4-2126875AE7A3}"/>
                        </a:ext>
                      </a:extLst>
                    </p:cNvPr>
                    <p:cNvSpPr txBox="1">
                      <a:spLocks noRot="1" noChangeAspect="1" noMove="1" noResize="1" noEditPoints="1" noAdjustHandles="1" noChangeArrowheads="1" noChangeShapeType="1" noTextEdit="1"/>
                    </p:cNvSpPr>
                    <p:nvPr/>
                  </p:nvSpPr>
                  <p:spPr>
                    <a:xfrm>
                      <a:off x="-1447800" y="3486150"/>
                      <a:ext cx="1702004" cy="707886"/>
                    </a:xfrm>
                    <a:prstGeom prst="rect">
                      <a:avLst/>
                    </a:prstGeom>
                    <a:blipFill>
                      <a:blip r:embed="rId7"/>
                      <a:stretch>
                        <a:fillRect/>
                      </a:stretch>
                    </a:blipFill>
                  </p:spPr>
                  <p:txBody>
                    <a:bodyPr/>
                    <a:lstStyle/>
                    <a:p>
                      <a:r>
                        <a:rPr lang="en-CA">
                          <a:noFill/>
                        </a:rPr>
                        <a:t> </a:t>
                      </a:r>
                    </a:p>
                  </p:txBody>
                </p:sp>
              </mc:Fallback>
            </mc:AlternateContent>
          </p:grpSp>
        </p:grpSp>
      </p:grpSp>
      <p:grpSp>
        <p:nvGrpSpPr>
          <p:cNvPr id="66" name="Group 65">
            <a:extLst>
              <a:ext uri="{FF2B5EF4-FFF2-40B4-BE49-F238E27FC236}">
                <a16:creationId xmlns:a16="http://schemas.microsoft.com/office/drawing/2014/main" id="{10520F87-286E-4887-A97D-8ED76F3EAFBB}"/>
              </a:ext>
            </a:extLst>
          </p:cNvPr>
          <p:cNvGrpSpPr/>
          <p:nvPr/>
        </p:nvGrpSpPr>
        <p:grpSpPr>
          <a:xfrm>
            <a:off x="266762" y="4805172"/>
            <a:ext cx="3798563" cy="781050"/>
            <a:chOff x="278954" y="5750052"/>
            <a:chExt cx="3798563" cy="781050"/>
          </a:xfrm>
        </p:grpSpPr>
        <p:cxnSp>
          <p:nvCxnSpPr>
            <p:cNvPr id="67" name="Straight Arrow Connector 66">
              <a:extLst>
                <a:ext uri="{FF2B5EF4-FFF2-40B4-BE49-F238E27FC236}">
                  <a16:creationId xmlns:a16="http://schemas.microsoft.com/office/drawing/2014/main" id="{ADB59A5A-F853-4DFE-A793-2661760E429C}"/>
                </a:ext>
              </a:extLst>
            </p:cNvPr>
            <p:cNvCxnSpPr>
              <a:cxnSpLocks/>
            </p:cNvCxnSpPr>
            <p:nvPr/>
          </p:nvCxnSpPr>
          <p:spPr>
            <a:xfrm>
              <a:off x="278954" y="6195828"/>
              <a:ext cx="3798563" cy="0"/>
            </a:xfrm>
            <a:prstGeom prst="straightConnector1">
              <a:avLst/>
            </a:prstGeom>
            <a:ln w="101600">
              <a:solidFill>
                <a:schemeClr val="bg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68" name="Group 67">
              <a:extLst>
                <a:ext uri="{FF2B5EF4-FFF2-40B4-BE49-F238E27FC236}">
                  <a16:creationId xmlns:a16="http://schemas.microsoft.com/office/drawing/2014/main" id="{FF5635A9-9F84-432A-8DC3-B7209F387477}"/>
                </a:ext>
              </a:extLst>
            </p:cNvPr>
            <p:cNvGrpSpPr/>
            <p:nvPr/>
          </p:nvGrpSpPr>
          <p:grpSpPr>
            <a:xfrm>
              <a:off x="1082802" y="5750052"/>
              <a:ext cx="2178254" cy="781050"/>
              <a:chOff x="3295650" y="7048500"/>
              <a:chExt cx="2178254" cy="781050"/>
            </a:xfrm>
          </p:grpSpPr>
          <p:sp>
            <p:nvSpPr>
              <p:cNvPr id="69" name="Rectangle 68">
                <a:extLst>
                  <a:ext uri="{FF2B5EF4-FFF2-40B4-BE49-F238E27FC236}">
                    <a16:creationId xmlns:a16="http://schemas.microsoft.com/office/drawing/2014/main" id="{817D911F-04F0-4BD7-9A34-6A2663031DE6}"/>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70" name="Group 69">
                <a:extLst>
                  <a:ext uri="{FF2B5EF4-FFF2-40B4-BE49-F238E27FC236}">
                    <a16:creationId xmlns:a16="http://schemas.microsoft.com/office/drawing/2014/main" id="{E25EF2F2-F840-4C81-81E7-E456B2A7468F}"/>
                  </a:ext>
                </a:extLst>
              </p:cNvPr>
              <p:cNvGrpSpPr/>
              <p:nvPr/>
            </p:nvGrpSpPr>
            <p:grpSpPr>
              <a:xfrm>
                <a:off x="3295650" y="7086600"/>
                <a:ext cx="2178254" cy="726936"/>
                <a:chOff x="-1924050" y="3467100"/>
                <a:chExt cx="2178254" cy="726936"/>
              </a:xfrm>
            </p:grpSpPr>
            <p:pic>
              <p:nvPicPr>
                <p:cNvPr id="71" name="Graphic 70" descr="Stopwatch">
                  <a:extLst>
                    <a:ext uri="{FF2B5EF4-FFF2-40B4-BE49-F238E27FC236}">
                      <a16:creationId xmlns:a16="http://schemas.microsoft.com/office/drawing/2014/main" id="{E868814F-FA37-42B9-858E-8410FF0DCD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A6AAF88-1D5E-4BC2-B624-0B3015C3847A}"/>
                        </a:ext>
                      </a:extLst>
                    </p:cNvPr>
                    <p:cNvSpPr txBox="1"/>
                    <p:nvPr/>
                  </p:nvSpPr>
                  <p:spPr>
                    <a:xfrm>
                      <a:off x="-144780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75000"/>
                                  </a:schemeClr>
                                </a:solidFill>
                                <a:latin typeface="Cambria Math" panose="02040503050406030204" pitchFamily="18" charset="0"/>
                              </a:rPr>
                              <m:t>𝑐𝑡</m:t>
                            </m:r>
                            <m:r>
                              <a:rPr lang="en-US" sz="4000" b="0" i="1" smtClean="0">
                                <a:solidFill>
                                  <a:schemeClr val="bg1">
                                    <a:lumMod val="75000"/>
                                  </a:schemeClr>
                                </a:solidFill>
                                <a:latin typeface="Cambria Math" panose="02040503050406030204" pitchFamily="18" charset="0"/>
                              </a:rPr>
                              <m:t>=1</m:t>
                            </m:r>
                          </m:oMath>
                        </m:oMathPara>
                      </a14:m>
                      <a:endParaRPr lang="en-CA" sz="4000" dirty="0">
                        <a:solidFill>
                          <a:schemeClr val="bg1">
                            <a:lumMod val="75000"/>
                          </a:schemeClr>
                        </a:solidFill>
                      </a:endParaRPr>
                    </a:p>
                  </p:txBody>
                </p:sp>
              </mc:Choice>
              <mc:Fallback xmlns="">
                <p:sp>
                  <p:nvSpPr>
                    <p:cNvPr id="72" name="TextBox 71">
                      <a:extLst>
                        <a:ext uri="{FF2B5EF4-FFF2-40B4-BE49-F238E27FC236}">
                          <a16:creationId xmlns:a16="http://schemas.microsoft.com/office/drawing/2014/main" id="{0A6AAF88-1D5E-4BC2-B624-0B3015C3847A}"/>
                        </a:ext>
                      </a:extLst>
                    </p:cNvPr>
                    <p:cNvSpPr txBox="1">
                      <a:spLocks noRot="1" noChangeAspect="1" noMove="1" noResize="1" noEditPoints="1" noAdjustHandles="1" noChangeArrowheads="1" noChangeShapeType="1" noTextEdit="1"/>
                    </p:cNvSpPr>
                    <p:nvPr/>
                  </p:nvSpPr>
                  <p:spPr>
                    <a:xfrm>
                      <a:off x="-1447800" y="3486150"/>
                      <a:ext cx="1702004" cy="707886"/>
                    </a:xfrm>
                    <a:prstGeom prst="rect">
                      <a:avLst/>
                    </a:prstGeom>
                    <a:blipFill>
                      <a:blip r:embed="rId8"/>
                      <a:stretch>
                        <a:fillRect/>
                      </a:stretch>
                    </a:blipFill>
                  </p:spPr>
                  <p:txBody>
                    <a:bodyPr/>
                    <a:lstStyle/>
                    <a:p>
                      <a:r>
                        <a:rPr lang="en-CA">
                          <a:noFill/>
                        </a:rPr>
                        <a:t> </a:t>
                      </a:r>
                    </a:p>
                  </p:txBody>
                </p:sp>
              </mc:Fallback>
            </mc:AlternateContent>
          </p:grpSp>
        </p:grpSp>
      </p:grpSp>
      <p:grpSp>
        <p:nvGrpSpPr>
          <p:cNvPr id="73" name="Group 72">
            <a:extLst>
              <a:ext uri="{FF2B5EF4-FFF2-40B4-BE49-F238E27FC236}">
                <a16:creationId xmlns:a16="http://schemas.microsoft.com/office/drawing/2014/main" id="{D4DF50B6-2BF0-4625-B76E-56226078B8B1}"/>
              </a:ext>
            </a:extLst>
          </p:cNvPr>
          <p:cNvGrpSpPr/>
          <p:nvPr/>
        </p:nvGrpSpPr>
        <p:grpSpPr>
          <a:xfrm>
            <a:off x="285050" y="3872484"/>
            <a:ext cx="3798563" cy="781050"/>
            <a:chOff x="278954" y="5750052"/>
            <a:chExt cx="3798563" cy="781050"/>
          </a:xfrm>
        </p:grpSpPr>
        <p:cxnSp>
          <p:nvCxnSpPr>
            <p:cNvPr id="74" name="Straight Arrow Connector 73">
              <a:extLst>
                <a:ext uri="{FF2B5EF4-FFF2-40B4-BE49-F238E27FC236}">
                  <a16:creationId xmlns:a16="http://schemas.microsoft.com/office/drawing/2014/main" id="{68C03DB9-2C50-4743-9A3F-8F3A4E1B7CBA}"/>
                </a:ext>
              </a:extLst>
            </p:cNvPr>
            <p:cNvCxnSpPr>
              <a:cxnSpLocks/>
            </p:cNvCxnSpPr>
            <p:nvPr/>
          </p:nvCxnSpPr>
          <p:spPr>
            <a:xfrm>
              <a:off x="278954" y="6195828"/>
              <a:ext cx="3798563" cy="0"/>
            </a:xfrm>
            <a:prstGeom prst="straightConnector1">
              <a:avLst/>
            </a:prstGeom>
            <a:ln w="101600">
              <a:solidFill>
                <a:schemeClr val="bg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75" name="Group 74">
              <a:extLst>
                <a:ext uri="{FF2B5EF4-FFF2-40B4-BE49-F238E27FC236}">
                  <a16:creationId xmlns:a16="http://schemas.microsoft.com/office/drawing/2014/main" id="{667D3697-FDDA-443B-B8AA-7B0DF5367B77}"/>
                </a:ext>
              </a:extLst>
            </p:cNvPr>
            <p:cNvGrpSpPr/>
            <p:nvPr/>
          </p:nvGrpSpPr>
          <p:grpSpPr>
            <a:xfrm>
              <a:off x="1082802" y="5750052"/>
              <a:ext cx="2178254" cy="781050"/>
              <a:chOff x="3295650" y="7048500"/>
              <a:chExt cx="2178254" cy="781050"/>
            </a:xfrm>
          </p:grpSpPr>
          <p:sp>
            <p:nvSpPr>
              <p:cNvPr id="76" name="Rectangle 75">
                <a:extLst>
                  <a:ext uri="{FF2B5EF4-FFF2-40B4-BE49-F238E27FC236}">
                    <a16:creationId xmlns:a16="http://schemas.microsoft.com/office/drawing/2014/main" id="{5F464553-CFF6-427E-AC6C-AAF95717141B}"/>
                  </a:ext>
                </a:extLst>
              </p:cNvPr>
              <p:cNvSpPr/>
              <p:nvPr/>
            </p:nvSpPr>
            <p:spPr>
              <a:xfrm>
                <a:off x="3333750" y="7048500"/>
                <a:ext cx="2076450" cy="781050"/>
              </a:xfrm>
              <a:prstGeom prst="rect">
                <a:avLst/>
              </a:prstGeom>
              <a:solidFill>
                <a:schemeClr val="bg1"/>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77" name="Group 76">
                <a:extLst>
                  <a:ext uri="{FF2B5EF4-FFF2-40B4-BE49-F238E27FC236}">
                    <a16:creationId xmlns:a16="http://schemas.microsoft.com/office/drawing/2014/main" id="{09ECDE4F-D6CF-4A8A-87F8-98B5CB6CC159}"/>
                  </a:ext>
                </a:extLst>
              </p:cNvPr>
              <p:cNvGrpSpPr/>
              <p:nvPr/>
            </p:nvGrpSpPr>
            <p:grpSpPr>
              <a:xfrm>
                <a:off x="3295650" y="7086600"/>
                <a:ext cx="2178254" cy="726936"/>
                <a:chOff x="-1924050" y="3467100"/>
                <a:chExt cx="2178254" cy="726936"/>
              </a:xfrm>
            </p:grpSpPr>
            <p:pic>
              <p:nvPicPr>
                <p:cNvPr id="78" name="Graphic 77" descr="Stopwatch">
                  <a:extLst>
                    <a:ext uri="{FF2B5EF4-FFF2-40B4-BE49-F238E27FC236}">
                      <a16:creationId xmlns:a16="http://schemas.microsoft.com/office/drawing/2014/main" id="{979F2F63-98C7-4D74-8AC0-9BD14CDD29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7F2E22B7-B369-4674-94BC-3D824655180F}"/>
                        </a:ext>
                      </a:extLst>
                    </p:cNvPr>
                    <p:cNvSpPr txBox="1"/>
                    <p:nvPr/>
                  </p:nvSpPr>
                  <p:spPr>
                    <a:xfrm>
                      <a:off x="-1447800" y="3486150"/>
                      <a:ext cx="1702004" cy="707886"/>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75000"/>
                                  </a:schemeClr>
                                </a:solidFill>
                                <a:latin typeface="Cambria Math" panose="02040503050406030204" pitchFamily="18" charset="0"/>
                              </a:rPr>
                              <m:t>𝑐𝑡</m:t>
                            </m:r>
                            <m:r>
                              <a:rPr lang="en-US" sz="4000" b="0" i="1" smtClean="0">
                                <a:solidFill>
                                  <a:schemeClr val="bg1">
                                    <a:lumMod val="75000"/>
                                  </a:schemeClr>
                                </a:solidFill>
                                <a:latin typeface="Cambria Math" panose="02040503050406030204" pitchFamily="18" charset="0"/>
                              </a:rPr>
                              <m:t>=2</m:t>
                            </m:r>
                          </m:oMath>
                        </m:oMathPara>
                      </a14:m>
                      <a:endParaRPr lang="en-CA" sz="4000" dirty="0">
                        <a:solidFill>
                          <a:schemeClr val="bg1">
                            <a:lumMod val="75000"/>
                          </a:schemeClr>
                        </a:solidFill>
                      </a:endParaRPr>
                    </a:p>
                  </p:txBody>
                </p:sp>
              </mc:Choice>
              <mc:Fallback xmlns="">
                <p:sp>
                  <p:nvSpPr>
                    <p:cNvPr id="79" name="TextBox 78">
                      <a:extLst>
                        <a:ext uri="{FF2B5EF4-FFF2-40B4-BE49-F238E27FC236}">
                          <a16:creationId xmlns:a16="http://schemas.microsoft.com/office/drawing/2014/main" id="{7F2E22B7-B369-4674-94BC-3D824655180F}"/>
                        </a:ext>
                      </a:extLst>
                    </p:cNvPr>
                    <p:cNvSpPr txBox="1">
                      <a:spLocks noRot="1" noChangeAspect="1" noMove="1" noResize="1" noEditPoints="1" noAdjustHandles="1" noChangeArrowheads="1" noChangeShapeType="1" noTextEdit="1"/>
                    </p:cNvSpPr>
                    <p:nvPr/>
                  </p:nvSpPr>
                  <p:spPr>
                    <a:xfrm>
                      <a:off x="-1447800" y="3486150"/>
                      <a:ext cx="1702004" cy="707886"/>
                    </a:xfrm>
                    <a:prstGeom prst="rect">
                      <a:avLst/>
                    </a:prstGeom>
                    <a:blipFill>
                      <a:blip r:embed="rId11"/>
                      <a:stretch>
                        <a:fillRect/>
                      </a:stretch>
                    </a:blipFill>
                    <a:ln>
                      <a:noFill/>
                    </a:ln>
                  </p:spPr>
                  <p:txBody>
                    <a:bodyPr/>
                    <a:lstStyle/>
                    <a:p>
                      <a:r>
                        <a:rPr lang="en-CA">
                          <a:noFill/>
                        </a:rPr>
                        <a:t> </a:t>
                      </a:r>
                    </a:p>
                  </p:txBody>
                </p:sp>
              </mc:Fallback>
            </mc:AlternateContent>
          </p:grpSp>
        </p:grpSp>
      </p:grpSp>
      <p:grpSp>
        <p:nvGrpSpPr>
          <p:cNvPr id="80" name="Group 79">
            <a:extLst>
              <a:ext uri="{FF2B5EF4-FFF2-40B4-BE49-F238E27FC236}">
                <a16:creationId xmlns:a16="http://schemas.microsoft.com/office/drawing/2014/main" id="{491DC039-EFFE-45EC-99EC-B995E8C04881}"/>
              </a:ext>
            </a:extLst>
          </p:cNvPr>
          <p:cNvGrpSpPr/>
          <p:nvPr/>
        </p:nvGrpSpPr>
        <p:grpSpPr>
          <a:xfrm>
            <a:off x="272858" y="2927604"/>
            <a:ext cx="3798563" cy="781050"/>
            <a:chOff x="278954" y="5750052"/>
            <a:chExt cx="3798563" cy="781050"/>
          </a:xfrm>
        </p:grpSpPr>
        <p:cxnSp>
          <p:nvCxnSpPr>
            <p:cNvPr id="81" name="Straight Arrow Connector 80">
              <a:extLst>
                <a:ext uri="{FF2B5EF4-FFF2-40B4-BE49-F238E27FC236}">
                  <a16:creationId xmlns:a16="http://schemas.microsoft.com/office/drawing/2014/main" id="{0C4195FD-07BF-4C25-9574-5CA618525A7E}"/>
                </a:ext>
              </a:extLst>
            </p:cNvPr>
            <p:cNvCxnSpPr>
              <a:cxnSpLocks/>
            </p:cNvCxnSpPr>
            <p:nvPr/>
          </p:nvCxnSpPr>
          <p:spPr>
            <a:xfrm>
              <a:off x="278954" y="6195828"/>
              <a:ext cx="3798563" cy="0"/>
            </a:xfrm>
            <a:prstGeom prst="straightConnector1">
              <a:avLst/>
            </a:prstGeom>
            <a:ln w="101600">
              <a:solidFill>
                <a:srgbClr val="0070C0"/>
              </a:solidFill>
              <a:tailEnd type="triangle"/>
            </a:ln>
          </p:spPr>
          <p:style>
            <a:lnRef idx="3">
              <a:schemeClr val="accent1"/>
            </a:lnRef>
            <a:fillRef idx="0">
              <a:schemeClr val="accent1"/>
            </a:fillRef>
            <a:effectRef idx="2">
              <a:schemeClr val="accent1"/>
            </a:effectRef>
            <a:fontRef idx="minor">
              <a:schemeClr val="tx1"/>
            </a:fontRef>
          </p:style>
        </p:cxnSp>
        <p:grpSp>
          <p:nvGrpSpPr>
            <p:cNvPr id="82" name="Group 81">
              <a:extLst>
                <a:ext uri="{FF2B5EF4-FFF2-40B4-BE49-F238E27FC236}">
                  <a16:creationId xmlns:a16="http://schemas.microsoft.com/office/drawing/2014/main" id="{080FB4C5-3429-4A0B-BD8C-E00A6C6B8D26}"/>
                </a:ext>
              </a:extLst>
            </p:cNvPr>
            <p:cNvGrpSpPr/>
            <p:nvPr/>
          </p:nvGrpSpPr>
          <p:grpSpPr>
            <a:xfrm>
              <a:off x="1082802" y="5750052"/>
              <a:ext cx="2159204" cy="781050"/>
              <a:chOff x="3295650" y="7048500"/>
              <a:chExt cx="2159204" cy="781050"/>
            </a:xfrm>
          </p:grpSpPr>
          <p:sp>
            <p:nvSpPr>
              <p:cNvPr id="83" name="Rectangle 82">
                <a:extLst>
                  <a:ext uri="{FF2B5EF4-FFF2-40B4-BE49-F238E27FC236}">
                    <a16:creationId xmlns:a16="http://schemas.microsoft.com/office/drawing/2014/main" id="{8C293B35-6D3C-4421-A480-1378CE7497F9}"/>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4" name="Group 83">
                <a:extLst>
                  <a:ext uri="{FF2B5EF4-FFF2-40B4-BE49-F238E27FC236}">
                    <a16:creationId xmlns:a16="http://schemas.microsoft.com/office/drawing/2014/main" id="{C0C4AF14-4927-4049-9233-8246EEDF40CB}"/>
                  </a:ext>
                </a:extLst>
              </p:cNvPr>
              <p:cNvGrpSpPr/>
              <p:nvPr/>
            </p:nvGrpSpPr>
            <p:grpSpPr>
              <a:xfrm>
                <a:off x="3295650" y="7086600"/>
                <a:ext cx="2159204" cy="726936"/>
                <a:chOff x="-1924050" y="3467100"/>
                <a:chExt cx="2159204" cy="726936"/>
              </a:xfrm>
            </p:grpSpPr>
            <p:pic>
              <p:nvPicPr>
                <p:cNvPr id="85" name="Graphic 84" descr="Stopwatch">
                  <a:extLst>
                    <a:ext uri="{FF2B5EF4-FFF2-40B4-BE49-F238E27FC236}">
                      <a16:creationId xmlns:a16="http://schemas.microsoft.com/office/drawing/2014/main" id="{299902D1-418F-454B-8F9A-9C812FDEDB1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15449727-E46D-44A2-AA6E-9551D831E826}"/>
                        </a:ext>
                      </a:extLst>
                    </p:cNvPr>
                    <p:cNvSpPr txBox="1"/>
                    <p:nvPr/>
                  </p:nvSpPr>
                  <p:spPr>
                    <a:xfrm>
                      <a:off x="-146685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70C0"/>
                                </a:solidFill>
                                <a:latin typeface="Cambria Math" panose="02040503050406030204" pitchFamily="18" charset="0"/>
                              </a:rPr>
                              <m:t>𝑐𝑡</m:t>
                            </m:r>
                            <m:r>
                              <a:rPr lang="en-US" sz="4000" b="0" i="1" smtClean="0">
                                <a:solidFill>
                                  <a:srgbClr val="0070C0"/>
                                </a:solidFill>
                                <a:latin typeface="Cambria Math" panose="02040503050406030204" pitchFamily="18" charset="0"/>
                              </a:rPr>
                              <m:t>=3</m:t>
                            </m:r>
                          </m:oMath>
                        </m:oMathPara>
                      </a14:m>
                      <a:endParaRPr lang="en-CA" sz="4000" dirty="0">
                        <a:solidFill>
                          <a:srgbClr val="0070C0"/>
                        </a:solidFill>
                      </a:endParaRPr>
                    </a:p>
                  </p:txBody>
                </p:sp>
              </mc:Choice>
              <mc:Fallback xmlns="">
                <p:sp>
                  <p:nvSpPr>
                    <p:cNvPr id="86" name="TextBox 85">
                      <a:extLst>
                        <a:ext uri="{FF2B5EF4-FFF2-40B4-BE49-F238E27FC236}">
                          <a16:creationId xmlns:a16="http://schemas.microsoft.com/office/drawing/2014/main" id="{15449727-E46D-44A2-AA6E-9551D831E826}"/>
                        </a:ext>
                      </a:extLst>
                    </p:cNvPr>
                    <p:cNvSpPr txBox="1">
                      <a:spLocks noRot="1" noChangeAspect="1" noMove="1" noResize="1" noEditPoints="1" noAdjustHandles="1" noChangeArrowheads="1" noChangeShapeType="1" noTextEdit="1"/>
                    </p:cNvSpPr>
                    <p:nvPr/>
                  </p:nvSpPr>
                  <p:spPr>
                    <a:xfrm>
                      <a:off x="-1466850" y="3486150"/>
                      <a:ext cx="1702004" cy="707886"/>
                    </a:xfrm>
                    <a:prstGeom prst="rect">
                      <a:avLst/>
                    </a:prstGeom>
                    <a:blipFill>
                      <a:blip r:embed="rId14"/>
                      <a:stretch>
                        <a:fillRect/>
                      </a:stretch>
                    </a:blipFill>
                  </p:spPr>
                  <p:txBody>
                    <a:bodyPr/>
                    <a:lstStyle/>
                    <a:p>
                      <a:r>
                        <a:rPr lang="en-CA">
                          <a:noFill/>
                        </a:rPr>
                        <a:t> </a:t>
                      </a:r>
                    </a:p>
                  </p:txBody>
                </p:sp>
              </mc:Fallback>
            </mc:AlternateContent>
          </p:grpSp>
        </p:grpSp>
      </p:grpSp>
      <p:grpSp>
        <p:nvGrpSpPr>
          <p:cNvPr id="87" name="Group 86">
            <a:extLst>
              <a:ext uri="{FF2B5EF4-FFF2-40B4-BE49-F238E27FC236}">
                <a16:creationId xmlns:a16="http://schemas.microsoft.com/office/drawing/2014/main" id="{ABA77018-2080-4D5E-A674-6823F618828A}"/>
              </a:ext>
            </a:extLst>
          </p:cNvPr>
          <p:cNvGrpSpPr/>
          <p:nvPr/>
        </p:nvGrpSpPr>
        <p:grpSpPr>
          <a:xfrm>
            <a:off x="291146" y="1976628"/>
            <a:ext cx="3798563" cy="781050"/>
            <a:chOff x="278954" y="5750052"/>
            <a:chExt cx="3798563" cy="781050"/>
          </a:xfrm>
        </p:grpSpPr>
        <p:cxnSp>
          <p:nvCxnSpPr>
            <p:cNvPr id="88" name="Straight Arrow Connector 87">
              <a:extLst>
                <a:ext uri="{FF2B5EF4-FFF2-40B4-BE49-F238E27FC236}">
                  <a16:creationId xmlns:a16="http://schemas.microsoft.com/office/drawing/2014/main" id="{11A9C46A-03A4-4280-A7A2-EAB9194F014A}"/>
                </a:ext>
              </a:extLst>
            </p:cNvPr>
            <p:cNvCxnSpPr>
              <a:cxnSpLocks/>
            </p:cNvCxnSpPr>
            <p:nvPr/>
          </p:nvCxnSpPr>
          <p:spPr>
            <a:xfrm>
              <a:off x="278954" y="6195828"/>
              <a:ext cx="3798563" cy="0"/>
            </a:xfrm>
            <a:prstGeom prst="straightConnector1">
              <a:avLst/>
            </a:prstGeom>
            <a:ln w="101600">
              <a:solidFill>
                <a:schemeClr val="bg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89" name="Group 88">
              <a:extLst>
                <a:ext uri="{FF2B5EF4-FFF2-40B4-BE49-F238E27FC236}">
                  <a16:creationId xmlns:a16="http://schemas.microsoft.com/office/drawing/2014/main" id="{485E29FF-EA3B-4D76-9A0A-5EC74601FCA5}"/>
                </a:ext>
              </a:extLst>
            </p:cNvPr>
            <p:cNvGrpSpPr/>
            <p:nvPr/>
          </p:nvGrpSpPr>
          <p:grpSpPr>
            <a:xfrm>
              <a:off x="1082802" y="5750052"/>
              <a:ext cx="2159204" cy="781050"/>
              <a:chOff x="3295650" y="7048500"/>
              <a:chExt cx="2159204" cy="781050"/>
            </a:xfrm>
          </p:grpSpPr>
          <p:sp>
            <p:nvSpPr>
              <p:cNvPr id="90" name="Rectangle 89">
                <a:extLst>
                  <a:ext uri="{FF2B5EF4-FFF2-40B4-BE49-F238E27FC236}">
                    <a16:creationId xmlns:a16="http://schemas.microsoft.com/office/drawing/2014/main" id="{4EF7193D-8D2B-477C-8052-A7A1B73C8039}"/>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91" name="Group 90">
                <a:extLst>
                  <a:ext uri="{FF2B5EF4-FFF2-40B4-BE49-F238E27FC236}">
                    <a16:creationId xmlns:a16="http://schemas.microsoft.com/office/drawing/2014/main" id="{2817EDDB-92E2-4B6F-A9EB-85141CA45525}"/>
                  </a:ext>
                </a:extLst>
              </p:cNvPr>
              <p:cNvGrpSpPr/>
              <p:nvPr/>
            </p:nvGrpSpPr>
            <p:grpSpPr>
              <a:xfrm>
                <a:off x="3295650" y="7086600"/>
                <a:ext cx="2159204" cy="726936"/>
                <a:chOff x="-1924050" y="3467100"/>
                <a:chExt cx="2159204" cy="726936"/>
              </a:xfrm>
            </p:grpSpPr>
            <p:pic>
              <p:nvPicPr>
                <p:cNvPr id="92" name="Graphic 91" descr="Stopwatch">
                  <a:extLst>
                    <a:ext uri="{FF2B5EF4-FFF2-40B4-BE49-F238E27FC236}">
                      <a16:creationId xmlns:a16="http://schemas.microsoft.com/office/drawing/2014/main" id="{74AF58C5-7EFE-445E-BDC5-35F782016BE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CDAAE890-6C9D-4DAF-9CA2-5E13F9145B3C}"/>
                        </a:ext>
                      </a:extLst>
                    </p:cNvPr>
                    <p:cNvSpPr txBox="1"/>
                    <p:nvPr/>
                  </p:nvSpPr>
                  <p:spPr>
                    <a:xfrm>
                      <a:off x="-146685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75000"/>
                                  </a:schemeClr>
                                </a:solidFill>
                                <a:latin typeface="Cambria Math" panose="02040503050406030204" pitchFamily="18" charset="0"/>
                              </a:rPr>
                              <m:t>𝑐𝑡</m:t>
                            </m:r>
                            <m:r>
                              <a:rPr lang="en-US" sz="4000" b="0" i="1" smtClean="0">
                                <a:solidFill>
                                  <a:schemeClr val="bg1">
                                    <a:lumMod val="75000"/>
                                  </a:schemeClr>
                                </a:solidFill>
                                <a:latin typeface="Cambria Math" panose="02040503050406030204" pitchFamily="18" charset="0"/>
                              </a:rPr>
                              <m:t>=4</m:t>
                            </m:r>
                          </m:oMath>
                        </m:oMathPara>
                      </a14:m>
                      <a:endParaRPr lang="en-CA" sz="4000" dirty="0">
                        <a:solidFill>
                          <a:schemeClr val="bg1">
                            <a:lumMod val="75000"/>
                          </a:schemeClr>
                        </a:solidFill>
                      </a:endParaRPr>
                    </a:p>
                  </p:txBody>
                </p:sp>
              </mc:Choice>
              <mc:Fallback xmlns="">
                <p:sp>
                  <p:nvSpPr>
                    <p:cNvPr id="93" name="TextBox 92">
                      <a:extLst>
                        <a:ext uri="{FF2B5EF4-FFF2-40B4-BE49-F238E27FC236}">
                          <a16:creationId xmlns:a16="http://schemas.microsoft.com/office/drawing/2014/main" id="{CDAAE890-6C9D-4DAF-9CA2-5E13F9145B3C}"/>
                        </a:ext>
                      </a:extLst>
                    </p:cNvPr>
                    <p:cNvSpPr txBox="1">
                      <a:spLocks noRot="1" noChangeAspect="1" noMove="1" noResize="1" noEditPoints="1" noAdjustHandles="1" noChangeArrowheads="1" noChangeShapeType="1" noTextEdit="1"/>
                    </p:cNvSpPr>
                    <p:nvPr/>
                  </p:nvSpPr>
                  <p:spPr>
                    <a:xfrm>
                      <a:off x="-1466850" y="3486150"/>
                      <a:ext cx="1702004" cy="707886"/>
                    </a:xfrm>
                    <a:prstGeom prst="rect">
                      <a:avLst/>
                    </a:prstGeom>
                    <a:blipFill>
                      <a:blip r:embed="rId15"/>
                      <a:stretch>
                        <a:fillRect/>
                      </a:stretch>
                    </a:blipFill>
                  </p:spPr>
                  <p:txBody>
                    <a:bodyPr/>
                    <a:lstStyle/>
                    <a:p>
                      <a:r>
                        <a:rPr lang="en-CA">
                          <a:noFill/>
                        </a:rPr>
                        <a:t> </a:t>
                      </a:r>
                    </a:p>
                  </p:txBody>
                </p:sp>
              </mc:Fallback>
            </mc:AlternateContent>
          </p:grpSp>
        </p:grpSp>
      </p:grpSp>
      <p:grpSp>
        <p:nvGrpSpPr>
          <p:cNvPr id="94" name="Group 93">
            <a:extLst>
              <a:ext uri="{FF2B5EF4-FFF2-40B4-BE49-F238E27FC236}">
                <a16:creationId xmlns:a16="http://schemas.microsoft.com/office/drawing/2014/main" id="{DE718C88-2A9F-40E9-BF4D-6B7D55418F20}"/>
              </a:ext>
            </a:extLst>
          </p:cNvPr>
          <p:cNvGrpSpPr/>
          <p:nvPr/>
        </p:nvGrpSpPr>
        <p:grpSpPr>
          <a:xfrm>
            <a:off x="278954" y="1031748"/>
            <a:ext cx="3798563" cy="781050"/>
            <a:chOff x="278954" y="5750052"/>
            <a:chExt cx="3798563" cy="781050"/>
          </a:xfrm>
        </p:grpSpPr>
        <p:cxnSp>
          <p:nvCxnSpPr>
            <p:cNvPr id="95" name="Straight Arrow Connector 94">
              <a:extLst>
                <a:ext uri="{FF2B5EF4-FFF2-40B4-BE49-F238E27FC236}">
                  <a16:creationId xmlns:a16="http://schemas.microsoft.com/office/drawing/2014/main" id="{C9C3A3F1-2B59-4DD3-9D67-AFF27A6899EC}"/>
                </a:ext>
              </a:extLst>
            </p:cNvPr>
            <p:cNvCxnSpPr>
              <a:cxnSpLocks/>
            </p:cNvCxnSpPr>
            <p:nvPr/>
          </p:nvCxnSpPr>
          <p:spPr>
            <a:xfrm>
              <a:off x="278954" y="6195828"/>
              <a:ext cx="3798563" cy="0"/>
            </a:xfrm>
            <a:prstGeom prst="straightConnector1">
              <a:avLst/>
            </a:prstGeom>
            <a:ln w="101600">
              <a:solidFill>
                <a:schemeClr val="bg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96" name="Group 95">
              <a:extLst>
                <a:ext uri="{FF2B5EF4-FFF2-40B4-BE49-F238E27FC236}">
                  <a16:creationId xmlns:a16="http://schemas.microsoft.com/office/drawing/2014/main" id="{4867BAAE-B8B1-43A0-A898-F35D1B19BD20}"/>
                </a:ext>
              </a:extLst>
            </p:cNvPr>
            <p:cNvGrpSpPr/>
            <p:nvPr/>
          </p:nvGrpSpPr>
          <p:grpSpPr>
            <a:xfrm>
              <a:off x="1082802" y="5750052"/>
              <a:ext cx="2159204" cy="781050"/>
              <a:chOff x="3295650" y="7048500"/>
              <a:chExt cx="2159204" cy="781050"/>
            </a:xfrm>
          </p:grpSpPr>
          <p:sp>
            <p:nvSpPr>
              <p:cNvPr id="97" name="Rectangle 96">
                <a:extLst>
                  <a:ext uri="{FF2B5EF4-FFF2-40B4-BE49-F238E27FC236}">
                    <a16:creationId xmlns:a16="http://schemas.microsoft.com/office/drawing/2014/main" id="{AC794052-7F6B-424C-A6CE-F9855626B7F0}"/>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98" name="Group 97">
                <a:extLst>
                  <a:ext uri="{FF2B5EF4-FFF2-40B4-BE49-F238E27FC236}">
                    <a16:creationId xmlns:a16="http://schemas.microsoft.com/office/drawing/2014/main" id="{65AC37D3-CB11-49B2-9369-0861193BA80A}"/>
                  </a:ext>
                </a:extLst>
              </p:cNvPr>
              <p:cNvGrpSpPr/>
              <p:nvPr/>
            </p:nvGrpSpPr>
            <p:grpSpPr>
              <a:xfrm>
                <a:off x="3295650" y="7086600"/>
                <a:ext cx="2159204" cy="726936"/>
                <a:chOff x="-1924050" y="3467100"/>
                <a:chExt cx="2159204" cy="726936"/>
              </a:xfrm>
            </p:grpSpPr>
            <p:pic>
              <p:nvPicPr>
                <p:cNvPr id="99" name="Graphic 98" descr="Stopwatch">
                  <a:extLst>
                    <a:ext uri="{FF2B5EF4-FFF2-40B4-BE49-F238E27FC236}">
                      <a16:creationId xmlns:a16="http://schemas.microsoft.com/office/drawing/2014/main" id="{7FA3AF33-1BA2-4753-9D66-A70BF00FBE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DB25AB6D-7E94-4A76-A1B9-2FF3CA279026}"/>
                        </a:ext>
                      </a:extLst>
                    </p:cNvPr>
                    <p:cNvSpPr txBox="1"/>
                    <p:nvPr/>
                  </p:nvSpPr>
                  <p:spPr>
                    <a:xfrm>
                      <a:off x="-146685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75000"/>
                                  </a:schemeClr>
                                </a:solidFill>
                                <a:latin typeface="Cambria Math" panose="02040503050406030204" pitchFamily="18" charset="0"/>
                              </a:rPr>
                              <m:t>𝑐𝑡</m:t>
                            </m:r>
                            <m:r>
                              <a:rPr lang="en-US" sz="4000" b="0" i="1" smtClean="0">
                                <a:solidFill>
                                  <a:schemeClr val="bg1">
                                    <a:lumMod val="75000"/>
                                  </a:schemeClr>
                                </a:solidFill>
                                <a:latin typeface="Cambria Math" panose="02040503050406030204" pitchFamily="18" charset="0"/>
                              </a:rPr>
                              <m:t>=5</m:t>
                            </m:r>
                          </m:oMath>
                        </m:oMathPara>
                      </a14:m>
                      <a:endParaRPr lang="en-CA" sz="4000" dirty="0">
                        <a:solidFill>
                          <a:schemeClr val="bg1">
                            <a:lumMod val="75000"/>
                          </a:schemeClr>
                        </a:solidFill>
                      </a:endParaRPr>
                    </a:p>
                  </p:txBody>
                </p:sp>
              </mc:Choice>
              <mc:Fallback xmlns="">
                <p:sp>
                  <p:nvSpPr>
                    <p:cNvPr id="100" name="TextBox 99">
                      <a:extLst>
                        <a:ext uri="{FF2B5EF4-FFF2-40B4-BE49-F238E27FC236}">
                          <a16:creationId xmlns:a16="http://schemas.microsoft.com/office/drawing/2014/main" id="{DB25AB6D-7E94-4A76-A1B9-2FF3CA279026}"/>
                        </a:ext>
                      </a:extLst>
                    </p:cNvPr>
                    <p:cNvSpPr txBox="1">
                      <a:spLocks noRot="1" noChangeAspect="1" noMove="1" noResize="1" noEditPoints="1" noAdjustHandles="1" noChangeArrowheads="1" noChangeShapeType="1" noTextEdit="1"/>
                    </p:cNvSpPr>
                    <p:nvPr/>
                  </p:nvSpPr>
                  <p:spPr>
                    <a:xfrm>
                      <a:off x="-1466850" y="3486150"/>
                      <a:ext cx="1702004" cy="707886"/>
                    </a:xfrm>
                    <a:prstGeom prst="rect">
                      <a:avLst/>
                    </a:prstGeom>
                    <a:blipFill>
                      <a:blip r:embed="rId16"/>
                      <a:stretch>
                        <a:fillRect/>
                      </a:stretch>
                    </a:blipFill>
                  </p:spPr>
                  <p:txBody>
                    <a:bodyPr/>
                    <a:lstStyle/>
                    <a:p>
                      <a:r>
                        <a:rPr lang="en-CA">
                          <a:noFill/>
                        </a:rPr>
                        <a:t> </a:t>
                      </a:r>
                    </a:p>
                  </p:txBody>
                </p:sp>
              </mc:Fallback>
            </mc:AlternateContent>
          </p:grpSp>
        </p:grpSp>
      </p:grpSp>
      <p:grpSp>
        <p:nvGrpSpPr>
          <p:cNvPr id="20" name="Group 19">
            <a:extLst>
              <a:ext uri="{FF2B5EF4-FFF2-40B4-BE49-F238E27FC236}">
                <a16:creationId xmlns:a16="http://schemas.microsoft.com/office/drawing/2014/main" id="{B2A202B6-2689-46DB-B2F0-F38C830265F3}"/>
              </a:ext>
            </a:extLst>
          </p:cNvPr>
          <p:cNvGrpSpPr/>
          <p:nvPr/>
        </p:nvGrpSpPr>
        <p:grpSpPr>
          <a:xfrm>
            <a:off x="6841993" y="5197822"/>
            <a:ext cx="3845278" cy="943564"/>
            <a:chOff x="6871490" y="5197822"/>
            <a:chExt cx="3845278" cy="943564"/>
          </a:xfrm>
        </p:grpSpPr>
        <p:cxnSp>
          <p:nvCxnSpPr>
            <p:cNvPr id="29" name="Straight Arrow Connector 28">
              <a:extLst>
                <a:ext uri="{FF2B5EF4-FFF2-40B4-BE49-F238E27FC236}">
                  <a16:creationId xmlns:a16="http://schemas.microsoft.com/office/drawing/2014/main" id="{AC59F45F-A5B2-4320-B17C-382B25D7F841}"/>
                </a:ext>
              </a:extLst>
            </p:cNvPr>
            <p:cNvCxnSpPr>
              <a:cxnSpLocks/>
            </p:cNvCxnSpPr>
            <p:nvPr/>
          </p:nvCxnSpPr>
          <p:spPr>
            <a:xfrm flipV="1">
              <a:off x="6871490" y="5197822"/>
              <a:ext cx="3845278" cy="943564"/>
            </a:xfrm>
            <a:prstGeom prst="straightConnector1">
              <a:avLst/>
            </a:prstGeom>
            <a:ln w="101600">
              <a:solidFill>
                <a:srgbClr val="FF6D6D"/>
              </a:solidFill>
              <a:tailEnd type="triangle"/>
            </a:ln>
          </p:spPr>
          <p:style>
            <a:lnRef idx="3">
              <a:schemeClr val="accent1"/>
            </a:lnRef>
            <a:fillRef idx="0">
              <a:schemeClr val="accent1"/>
            </a:fillRef>
            <a:effectRef idx="2">
              <a:schemeClr val="accent1"/>
            </a:effectRef>
            <a:fontRef idx="minor">
              <a:schemeClr val="tx1"/>
            </a:fontRef>
          </p:style>
        </p:cxnSp>
        <p:grpSp>
          <p:nvGrpSpPr>
            <p:cNvPr id="103" name="Group 102">
              <a:extLst>
                <a:ext uri="{FF2B5EF4-FFF2-40B4-BE49-F238E27FC236}">
                  <a16:creationId xmlns:a16="http://schemas.microsoft.com/office/drawing/2014/main" id="{E8EEECFA-C219-45F0-8574-64E3193569C3}"/>
                </a:ext>
              </a:extLst>
            </p:cNvPr>
            <p:cNvGrpSpPr/>
            <p:nvPr/>
          </p:nvGrpSpPr>
          <p:grpSpPr>
            <a:xfrm rot="20641705">
              <a:off x="7547264" y="5281589"/>
              <a:ext cx="2144369" cy="788530"/>
              <a:chOff x="3333750" y="7048500"/>
              <a:chExt cx="2144369" cy="788530"/>
            </a:xfrm>
          </p:grpSpPr>
          <p:sp>
            <p:nvSpPr>
              <p:cNvPr id="104" name="Rectangle 103">
                <a:extLst>
                  <a:ext uri="{FF2B5EF4-FFF2-40B4-BE49-F238E27FC236}">
                    <a16:creationId xmlns:a16="http://schemas.microsoft.com/office/drawing/2014/main" id="{3C8C2BD5-2CFF-4158-8A12-F2447AEE4FD8}"/>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105" name="Group 104">
                <a:extLst>
                  <a:ext uri="{FF2B5EF4-FFF2-40B4-BE49-F238E27FC236}">
                    <a16:creationId xmlns:a16="http://schemas.microsoft.com/office/drawing/2014/main" id="{1916A78F-F1D5-49D0-9C75-897EBC2056B2}"/>
                  </a:ext>
                </a:extLst>
              </p:cNvPr>
              <p:cNvGrpSpPr/>
              <p:nvPr/>
            </p:nvGrpSpPr>
            <p:grpSpPr>
              <a:xfrm>
                <a:off x="3352800" y="7086600"/>
                <a:ext cx="2125319" cy="750430"/>
                <a:chOff x="-1866900" y="3467100"/>
                <a:chExt cx="2125319" cy="750430"/>
              </a:xfrm>
            </p:grpSpPr>
            <p:pic>
              <p:nvPicPr>
                <p:cNvPr id="106" name="Graphic 105" descr="Stopwatch">
                  <a:extLst>
                    <a:ext uri="{FF2B5EF4-FFF2-40B4-BE49-F238E27FC236}">
                      <a16:creationId xmlns:a16="http://schemas.microsoft.com/office/drawing/2014/main" id="{51F0F7F7-72D2-4FA3-82CB-EA58F552532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866900" y="3467100"/>
                  <a:ext cx="704850" cy="704850"/>
                </a:xfrm>
                <a:prstGeom prst="rect">
                  <a:avLst/>
                </a:prstGeom>
              </p:spPr>
            </p:pic>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F6BBFB47-A7DE-4C0B-B5C5-453D5AB33308}"/>
                        </a:ext>
                      </a:extLst>
                    </p:cNvPr>
                    <p:cNvSpPr txBox="1"/>
                    <p:nvPr/>
                  </p:nvSpPr>
                  <p:spPr>
                    <a:xfrm>
                      <a:off x="-1443585" y="3509644"/>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FF6D6D"/>
                                </a:solidFill>
                                <a:latin typeface="Cambria Math" panose="02040503050406030204" pitchFamily="18" charset="0"/>
                              </a:rPr>
                              <m:t>𝑐𝑡</m:t>
                            </m:r>
                            <m:r>
                              <a:rPr lang="en-US" sz="4000" b="0" i="1" smtClean="0">
                                <a:solidFill>
                                  <a:srgbClr val="FF6D6D"/>
                                </a:solidFill>
                                <a:latin typeface="Cambria Math" panose="02040503050406030204" pitchFamily="18" charset="0"/>
                              </a:rPr>
                              <m:t>=0</m:t>
                            </m:r>
                          </m:oMath>
                        </m:oMathPara>
                      </a14:m>
                      <a:endParaRPr lang="en-CA" sz="4000" dirty="0">
                        <a:solidFill>
                          <a:srgbClr val="FF6D6D"/>
                        </a:solidFill>
                      </a:endParaRPr>
                    </a:p>
                  </p:txBody>
                </p:sp>
              </mc:Choice>
              <mc:Fallback xmlns="">
                <p:sp>
                  <p:nvSpPr>
                    <p:cNvPr id="107" name="TextBox 106">
                      <a:extLst>
                        <a:ext uri="{FF2B5EF4-FFF2-40B4-BE49-F238E27FC236}">
                          <a16:creationId xmlns:a16="http://schemas.microsoft.com/office/drawing/2014/main" id="{F6BBFB47-A7DE-4C0B-B5C5-453D5AB33308}"/>
                        </a:ext>
                      </a:extLst>
                    </p:cNvPr>
                    <p:cNvSpPr txBox="1">
                      <a:spLocks noRot="1" noChangeAspect="1" noMove="1" noResize="1" noEditPoints="1" noAdjustHandles="1" noChangeArrowheads="1" noChangeShapeType="1" noTextEdit="1"/>
                    </p:cNvSpPr>
                    <p:nvPr/>
                  </p:nvSpPr>
                  <p:spPr>
                    <a:xfrm>
                      <a:off x="-1443585" y="3509644"/>
                      <a:ext cx="1702004" cy="707886"/>
                    </a:xfrm>
                    <a:prstGeom prst="rect">
                      <a:avLst/>
                    </a:prstGeom>
                    <a:blipFill>
                      <a:blip r:embed="rId17"/>
                      <a:stretch>
                        <a:fillRect/>
                      </a:stretch>
                    </a:blipFill>
                  </p:spPr>
                  <p:txBody>
                    <a:bodyPr/>
                    <a:lstStyle/>
                    <a:p>
                      <a:r>
                        <a:rPr lang="en-CA">
                          <a:noFill/>
                        </a:rPr>
                        <a:t> </a:t>
                      </a:r>
                    </a:p>
                  </p:txBody>
                </p:sp>
              </mc:Fallback>
            </mc:AlternateContent>
          </p:grpSp>
        </p:grpSp>
      </p:grpSp>
      <p:grpSp>
        <p:nvGrpSpPr>
          <p:cNvPr id="115" name="Group 114">
            <a:extLst>
              <a:ext uri="{FF2B5EF4-FFF2-40B4-BE49-F238E27FC236}">
                <a16:creationId xmlns:a16="http://schemas.microsoft.com/office/drawing/2014/main" id="{E6B3B131-826E-41D9-9C94-E07509CAA90E}"/>
              </a:ext>
            </a:extLst>
          </p:cNvPr>
          <p:cNvGrpSpPr/>
          <p:nvPr/>
        </p:nvGrpSpPr>
        <p:grpSpPr>
          <a:xfrm>
            <a:off x="6866377" y="4289518"/>
            <a:ext cx="3845278" cy="943564"/>
            <a:chOff x="6871490" y="5197822"/>
            <a:chExt cx="3845278" cy="943564"/>
          </a:xfrm>
        </p:grpSpPr>
        <p:cxnSp>
          <p:nvCxnSpPr>
            <p:cNvPr id="116" name="Straight Arrow Connector 115">
              <a:extLst>
                <a:ext uri="{FF2B5EF4-FFF2-40B4-BE49-F238E27FC236}">
                  <a16:creationId xmlns:a16="http://schemas.microsoft.com/office/drawing/2014/main" id="{623EE59A-DB2F-4C51-8DC9-5AA0B93DCA79}"/>
                </a:ext>
              </a:extLst>
            </p:cNvPr>
            <p:cNvCxnSpPr>
              <a:cxnSpLocks/>
            </p:cNvCxnSpPr>
            <p:nvPr/>
          </p:nvCxnSpPr>
          <p:spPr>
            <a:xfrm flipV="1">
              <a:off x="6871490" y="5197822"/>
              <a:ext cx="3845278" cy="943564"/>
            </a:xfrm>
            <a:prstGeom prst="straightConnector1">
              <a:avLst/>
            </a:prstGeom>
            <a:ln w="101600">
              <a:solidFill>
                <a:srgbClr val="FF6D6D"/>
              </a:solidFill>
              <a:tailEnd type="triangle"/>
            </a:ln>
          </p:spPr>
          <p:style>
            <a:lnRef idx="3">
              <a:schemeClr val="accent1"/>
            </a:lnRef>
            <a:fillRef idx="0">
              <a:schemeClr val="accent1"/>
            </a:fillRef>
            <a:effectRef idx="2">
              <a:schemeClr val="accent1"/>
            </a:effectRef>
            <a:fontRef idx="minor">
              <a:schemeClr val="tx1"/>
            </a:fontRef>
          </p:style>
        </p:cxnSp>
        <p:grpSp>
          <p:nvGrpSpPr>
            <p:cNvPr id="117" name="Group 116">
              <a:extLst>
                <a:ext uri="{FF2B5EF4-FFF2-40B4-BE49-F238E27FC236}">
                  <a16:creationId xmlns:a16="http://schemas.microsoft.com/office/drawing/2014/main" id="{339E26CD-33F9-4C31-8D5B-C30FA7853724}"/>
                </a:ext>
              </a:extLst>
            </p:cNvPr>
            <p:cNvGrpSpPr/>
            <p:nvPr/>
          </p:nvGrpSpPr>
          <p:grpSpPr>
            <a:xfrm rot="20641705">
              <a:off x="7547264" y="5281589"/>
              <a:ext cx="2144369" cy="788530"/>
              <a:chOff x="3333750" y="7048500"/>
              <a:chExt cx="2144369" cy="788530"/>
            </a:xfrm>
          </p:grpSpPr>
          <p:sp>
            <p:nvSpPr>
              <p:cNvPr id="118" name="Rectangle 117">
                <a:extLst>
                  <a:ext uri="{FF2B5EF4-FFF2-40B4-BE49-F238E27FC236}">
                    <a16:creationId xmlns:a16="http://schemas.microsoft.com/office/drawing/2014/main" id="{F9CD5663-68E0-49A8-8B4F-232EFF01C567}"/>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119" name="Group 118">
                <a:extLst>
                  <a:ext uri="{FF2B5EF4-FFF2-40B4-BE49-F238E27FC236}">
                    <a16:creationId xmlns:a16="http://schemas.microsoft.com/office/drawing/2014/main" id="{C240D535-4004-4A53-AD85-DC7A2A9CA202}"/>
                  </a:ext>
                </a:extLst>
              </p:cNvPr>
              <p:cNvGrpSpPr/>
              <p:nvPr/>
            </p:nvGrpSpPr>
            <p:grpSpPr>
              <a:xfrm>
                <a:off x="3352800" y="7086600"/>
                <a:ext cx="2125319" cy="750430"/>
                <a:chOff x="-1866900" y="3467100"/>
                <a:chExt cx="2125319" cy="750430"/>
              </a:xfrm>
            </p:grpSpPr>
            <p:pic>
              <p:nvPicPr>
                <p:cNvPr id="120" name="Graphic 119" descr="Stopwatch">
                  <a:extLst>
                    <a:ext uri="{FF2B5EF4-FFF2-40B4-BE49-F238E27FC236}">
                      <a16:creationId xmlns:a16="http://schemas.microsoft.com/office/drawing/2014/main" id="{66A32E3C-6459-49FB-89B6-6E029399A4B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866900" y="3467100"/>
                  <a:ext cx="704850" cy="704850"/>
                </a:xfrm>
                <a:prstGeom prst="rect">
                  <a:avLst/>
                </a:prstGeom>
              </p:spPr>
            </p:pic>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ABEF327E-160B-4259-A936-91794B258799}"/>
                        </a:ext>
                      </a:extLst>
                    </p:cNvPr>
                    <p:cNvSpPr txBox="1"/>
                    <p:nvPr/>
                  </p:nvSpPr>
                  <p:spPr>
                    <a:xfrm>
                      <a:off x="-1443585" y="3509644"/>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FF6D6D"/>
                                </a:solidFill>
                                <a:latin typeface="Cambria Math" panose="02040503050406030204" pitchFamily="18" charset="0"/>
                              </a:rPr>
                              <m:t>𝑐𝑡</m:t>
                            </m:r>
                            <m:r>
                              <a:rPr lang="en-US" sz="4000" b="0" i="1" smtClean="0">
                                <a:solidFill>
                                  <a:srgbClr val="FF6D6D"/>
                                </a:solidFill>
                                <a:latin typeface="Cambria Math" panose="02040503050406030204" pitchFamily="18" charset="0"/>
                              </a:rPr>
                              <m:t>=1</m:t>
                            </m:r>
                          </m:oMath>
                        </m:oMathPara>
                      </a14:m>
                      <a:endParaRPr lang="en-CA" sz="4000" dirty="0">
                        <a:solidFill>
                          <a:srgbClr val="FF6D6D"/>
                        </a:solidFill>
                      </a:endParaRPr>
                    </a:p>
                  </p:txBody>
                </p:sp>
              </mc:Choice>
              <mc:Fallback xmlns="">
                <p:sp>
                  <p:nvSpPr>
                    <p:cNvPr id="121" name="TextBox 120">
                      <a:extLst>
                        <a:ext uri="{FF2B5EF4-FFF2-40B4-BE49-F238E27FC236}">
                          <a16:creationId xmlns:a16="http://schemas.microsoft.com/office/drawing/2014/main" id="{ABEF327E-160B-4259-A936-91794B258799}"/>
                        </a:ext>
                      </a:extLst>
                    </p:cNvPr>
                    <p:cNvSpPr txBox="1">
                      <a:spLocks noRot="1" noChangeAspect="1" noMove="1" noResize="1" noEditPoints="1" noAdjustHandles="1" noChangeArrowheads="1" noChangeShapeType="1" noTextEdit="1"/>
                    </p:cNvSpPr>
                    <p:nvPr/>
                  </p:nvSpPr>
                  <p:spPr>
                    <a:xfrm>
                      <a:off x="-1443585" y="3509644"/>
                      <a:ext cx="1702004" cy="707886"/>
                    </a:xfrm>
                    <a:prstGeom prst="rect">
                      <a:avLst/>
                    </a:prstGeom>
                    <a:blipFill>
                      <a:blip r:embed="rId18"/>
                      <a:stretch>
                        <a:fillRect/>
                      </a:stretch>
                    </a:blipFill>
                  </p:spPr>
                  <p:txBody>
                    <a:bodyPr/>
                    <a:lstStyle/>
                    <a:p>
                      <a:r>
                        <a:rPr lang="en-CA">
                          <a:noFill/>
                        </a:rPr>
                        <a:t> </a:t>
                      </a:r>
                    </a:p>
                  </p:txBody>
                </p:sp>
              </mc:Fallback>
            </mc:AlternateContent>
          </p:grpSp>
        </p:grpSp>
      </p:grpSp>
      <p:grpSp>
        <p:nvGrpSpPr>
          <p:cNvPr id="122" name="Group 121">
            <a:extLst>
              <a:ext uri="{FF2B5EF4-FFF2-40B4-BE49-F238E27FC236}">
                <a16:creationId xmlns:a16="http://schemas.microsoft.com/office/drawing/2014/main" id="{0BF47154-F092-4169-8835-E43CDAFFAE41}"/>
              </a:ext>
            </a:extLst>
          </p:cNvPr>
          <p:cNvGrpSpPr/>
          <p:nvPr/>
        </p:nvGrpSpPr>
        <p:grpSpPr>
          <a:xfrm>
            <a:off x="6866377" y="3320254"/>
            <a:ext cx="3845278" cy="943564"/>
            <a:chOff x="6871490" y="5197822"/>
            <a:chExt cx="3845278" cy="943564"/>
          </a:xfrm>
        </p:grpSpPr>
        <p:cxnSp>
          <p:nvCxnSpPr>
            <p:cNvPr id="123" name="Straight Arrow Connector 122">
              <a:extLst>
                <a:ext uri="{FF2B5EF4-FFF2-40B4-BE49-F238E27FC236}">
                  <a16:creationId xmlns:a16="http://schemas.microsoft.com/office/drawing/2014/main" id="{63AA234A-5835-409B-92C2-3F37CBF74B8E}"/>
                </a:ext>
              </a:extLst>
            </p:cNvPr>
            <p:cNvCxnSpPr>
              <a:cxnSpLocks/>
            </p:cNvCxnSpPr>
            <p:nvPr/>
          </p:nvCxnSpPr>
          <p:spPr>
            <a:xfrm flipV="1">
              <a:off x="6871490" y="5197822"/>
              <a:ext cx="3845278" cy="943564"/>
            </a:xfrm>
            <a:prstGeom prst="straightConnector1">
              <a:avLst/>
            </a:prstGeom>
            <a:ln w="101600">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nvGrpSpPr>
            <p:cNvPr id="124" name="Group 123">
              <a:extLst>
                <a:ext uri="{FF2B5EF4-FFF2-40B4-BE49-F238E27FC236}">
                  <a16:creationId xmlns:a16="http://schemas.microsoft.com/office/drawing/2014/main" id="{A39081E6-9D42-4CAE-9584-272B6AF7E3EB}"/>
                </a:ext>
              </a:extLst>
            </p:cNvPr>
            <p:cNvGrpSpPr/>
            <p:nvPr/>
          </p:nvGrpSpPr>
          <p:grpSpPr>
            <a:xfrm rot="20641705">
              <a:off x="7547264" y="5281589"/>
              <a:ext cx="2144369" cy="788530"/>
              <a:chOff x="3333750" y="7048500"/>
              <a:chExt cx="2144369" cy="788530"/>
            </a:xfrm>
          </p:grpSpPr>
          <p:sp>
            <p:nvSpPr>
              <p:cNvPr id="125" name="Rectangle 124">
                <a:extLst>
                  <a:ext uri="{FF2B5EF4-FFF2-40B4-BE49-F238E27FC236}">
                    <a16:creationId xmlns:a16="http://schemas.microsoft.com/office/drawing/2014/main" id="{0F95B212-4241-442A-BFAB-1405A899A768}"/>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126" name="Group 125">
                <a:extLst>
                  <a:ext uri="{FF2B5EF4-FFF2-40B4-BE49-F238E27FC236}">
                    <a16:creationId xmlns:a16="http://schemas.microsoft.com/office/drawing/2014/main" id="{66280B07-AF66-4F7C-8CDF-9A0C2A44102E}"/>
                  </a:ext>
                </a:extLst>
              </p:cNvPr>
              <p:cNvGrpSpPr/>
              <p:nvPr/>
            </p:nvGrpSpPr>
            <p:grpSpPr>
              <a:xfrm>
                <a:off x="3352800" y="7086600"/>
                <a:ext cx="2125319" cy="750430"/>
                <a:chOff x="-1866900" y="3467100"/>
                <a:chExt cx="2125319" cy="750430"/>
              </a:xfrm>
            </p:grpSpPr>
            <p:pic>
              <p:nvPicPr>
                <p:cNvPr id="127" name="Graphic 126" descr="Stopwatch">
                  <a:extLst>
                    <a:ext uri="{FF2B5EF4-FFF2-40B4-BE49-F238E27FC236}">
                      <a16:creationId xmlns:a16="http://schemas.microsoft.com/office/drawing/2014/main" id="{4EE7EC71-EA77-4CF4-933A-E63F4B0A21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866900" y="3467100"/>
                  <a:ext cx="704850" cy="704850"/>
                </a:xfrm>
                <a:prstGeom prst="rect">
                  <a:avLst/>
                </a:prstGeom>
              </p:spPr>
            </p:pic>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AF4F70C6-C73A-4948-B5FB-9F3227BE7090}"/>
                        </a:ext>
                      </a:extLst>
                    </p:cNvPr>
                    <p:cNvSpPr txBox="1"/>
                    <p:nvPr/>
                  </p:nvSpPr>
                  <p:spPr>
                    <a:xfrm>
                      <a:off x="-1443585" y="3509644"/>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FF0000"/>
                                </a:solidFill>
                                <a:latin typeface="Cambria Math" panose="02040503050406030204" pitchFamily="18" charset="0"/>
                              </a:rPr>
                              <m:t>𝑐𝑡</m:t>
                            </m:r>
                            <m:r>
                              <a:rPr lang="en-US" sz="4000" b="0" i="1" smtClean="0">
                                <a:solidFill>
                                  <a:srgbClr val="FF0000"/>
                                </a:solidFill>
                                <a:latin typeface="Cambria Math" panose="02040503050406030204" pitchFamily="18" charset="0"/>
                              </a:rPr>
                              <m:t>=2</m:t>
                            </m:r>
                          </m:oMath>
                        </m:oMathPara>
                      </a14:m>
                      <a:endParaRPr lang="en-CA" sz="4000" dirty="0">
                        <a:solidFill>
                          <a:srgbClr val="FF0000"/>
                        </a:solidFill>
                      </a:endParaRPr>
                    </a:p>
                  </p:txBody>
                </p:sp>
              </mc:Choice>
              <mc:Fallback xmlns="">
                <p:sp>
                  <p:nvSpPr>
                    <p:cNvPr id="128" name="TextBox 127">
                      <a:extLst>
                        <a:ext uri="{FF2B5EF4-FFF2-40B4-BE49-F238E27FC236}">
                          <a16:creationId xmlns:a16="http://schemas.microsoft.com/office/drawing/2014/main" id="{AF4F70C6-C73A-4948-B5FB-9F3227BE7090}"/>
                        </a:ext>
                      </a:extLst>
                    </p:cNvPr>
                    <p:cNvSpPr txBox="1">
                      <a:spLocks noRot="1" noChangeAspect="1" noMove="1" noResize="1" noEditPoints="1" noAdjustHandles="1" noChangeArrowheads="1" noChangeShapeType="1" noTextEdit="1"/>
                    </p:cNvSpPr>
                    <p:nvPr/>
                  </p:nvSpPr>
                  <p:spPr>
                    <a:xfrm>
                      <a:off x="-1443585" y="3509644"/>
                      <a:ext cx="1702004" cy="707886"/>
                    </a:xfrm>
                    <a:prstGeom prst="rect">
                      <a:avLst/>
                    </a:prstGeom>
                    <a:blipFill>
                      <a:blip r:embed="rId19"/>
                      <a:stretch>
                        <a:fillRect/>
                      </a:stretch>
                    </a:blipFill>
                  </p:spPr>
                  <p:txBody>
                    <a:bodyPr/>
                    <a:lstStyle/>
                    <a:p>
                      <a:r>
                        <a:rPr lang="en-CA">
                          <a:noFill/>
                        </a:rPr>
                        <a:t> </a:t>
                      </a:r>
                    </a:p>
                  </p:txBody>
                </p:sp>
              </mc:Fallback>
            </mc:AlternateContent>
          </p:grpSp>
        </p:grpSp>
      </p:grpSp>
      <p:grpSp>
        <p:nvGrpSpPr>
          <p:cNvPr id="129" name="Group 128">
            <a:extLst>
              <a:ext uri="{FF2B5EF4-FFF2-40B4-BE49-F238E27FC236}">
                <a16:creationId xmlns:a16="http://schemas.microsoft.com/office/drawing/2014/main" id="{246C53FD-D673-4DDF-B103-34193CC5673B}"/>
              </a:ext>
            </a:extLst>
          </p:cNvPr>
          <p:cNvGrpSpPr/>
          <p:nvPr/>
        </p:nvGrpSpPr>
        <p:grpSpPr>
          <a:xfrm>
            <a:off x="6890761" y="2411950"/>
            <a:ext cx="3845278" cy="943564"/>
            <a:chOff x="6871490" y="5197822"/>
            <a:chExt cx="3845278" cy="943564"/>
          </a:xfrm>
        </p:grpSpPr>
        <p:cxnSp>
          <p:nvCxnSpPr>
            <p:cNvPr id="130" name="Straight Arrow Connector 129">
              <a:extLst>
                <a:ext uri="{FF2B5EF4-FFF2-40B4-BE49-F238E27FC236}">
                  <a16:creationId xmlns:a16="http://schemas.microsoft.com/office/drawing/2014/main" id="{702BABDF-D43C-4191-8CF6-12C3263FAD0E}"/>
                </a:ext>
              </a:extLst>
            </p:cNvPr>
            <p:cNvCxnSpPr>
              <a:cxnSpLocks/>
            </p:cNvCxnSpPr>
            <p:nvPr/>
          </p:nvCxnSpPr>
          <p:spPr>
            <a:xfrm flipV="1">
              <a:off x="6871490" y="5197822"/>
              <a:ext cx="3845278" cy="943564"/>
            </a:xfrm>
            <a:prstGeom prst="straightConnector1">
              <a:avLst/>
            </a:prstGeom>
            <a:ln w="101600">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nvGrpSpPr>
            <p:cNvPr id="131" name="Group 130">
              <a:extLst>
                <a:ext uri="{FF2B5EF4-FFF2-40B4-BE49-F238E27FC236}">
                  <a16:creationId xmlns:a16="http://schemas.microsoft.com/office/drawing/2014/main" id="{B6839406-FEB0-4FF7-AB9C-EF3EF3815C9A}"/>
                </a:ext>
              </a:extLst>
            </p:cNvPr>
            <p:cNvGrpSpPr/>
            <p:nvPr/>
          </p:nvGrpSpPr>
          <p:grpSpPr>
            <a:xfrm rot="20641705">
              <a:off x="7547264" y="5281589"/>
              <a:ext cx="2144369" cy="788530"/>
              <a:chOff x="3333750" y="7048500"/>
              <a:chExt cx="2144369" cy="788530"/>
            </a:xfrm>
          </p:grpSpPr>
          <p:sp>
            <p:nvSpPr>
              <p:cNvPr id="132" name="Rectangle 131">
                <a:extLst>
                  <a:ext uri="{FF2B5EF4-FFF2-40B4-BE49-F238E27FC236}">
                    <a16:creationId xmlns:a16="http://schemas.microsoft.com/office/drawing/2014/main" id="{234254EB-BCE8-41CF-B0DF-9020459C8DB8}"/>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133" name="Group 132">
                <a:extLst>
                  <a:ext uri="{FF2B5EF4-FFF2-40B4-BE49-F238E27FC236}">
                    <a16:creationId xmlns:a16="http://schemas.microsoft.com/office/drawing/2014/main" id="{09835552-56AE-452F-B413-772795B2E41E}"/>
                  </a:ext>
                </a:extLst>
              </p:cNvPr>
              <p:cNvGrpSpPr/>
              <p:nvPr/>
            </p:nvGrpSpPr>
            <p:grpSpPr>
              <a:xfrm>
                <a:off x="3352800" y="7086600"/>
                <a:ext cx="2125319" cy="750430"/>
                <a:chOff x="-1866900" y="3467100"/>
                <a:chExt cx="2125319" cy="750430"/>
              </a:xfrm>
            </p:grpSpPr>
            <p:pic>
              <p:nvPicPr>
                <p:cNvPr id="134" name="Graphic 133" descr="Stopwatch">
                  <a:extLst>
                    <a:ext uri="{FF2B5EF4-FFF2-40B4-BE49-F238E27FC236}">
                      <a16:creationId xmlns:a16="http://schemas.microsoft.com/office/drawing/2014/main" id="{75593159-6240-4E65-94BA-0FCB27A091C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866900" y="3467100"/>
                  <a:ext cx="704850" cy="704850"/>
                </a:xfrm>
                <a:prstGeom prst="rect">
                  <a:avLst/>
                </a:prstGeom>
              </p:spPr>
            </p:pic>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2A10351F-7AE9-4D43-9558-1DAF9C3980F5}"/>
                        </a:ext>
                      </a:extLst>
                    </p:cNvPr>
                    <p:cNvSpPr txBox="1"/>
                    <p:nvPr/>
                  </p:nvSpPr>
                  <p:spPr>
                    <a:xfrm>
                      <a:off x="-1443585" y="3509644"/>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FF0000"/>
                                </a:solidFill>
                                <a:latin typeface="Cambria Math" panose="02040503050406030204" pitchFamily="18" charset="0"/>
                              </a:rPr>
                              <m:t>𝑐𝑡</m:t>
                            </m:r>
                            <m:r>
                              <a:rPr lang="en-US" sz="4000" b="0" i="1" smtClean="0">
                                <a:solidFill>
                                  <a:srgbClr val="FF0000"/>
                                </a:solidFill>
                                <a:latin typeface="Cambria Math" panose="02040503050406030204" pitchFamily="18" charset="0"/>
                              </a:rPr>
                              <m:t>=3</m:t>
                            </m:r>
                          </m:oMath>
                        </m:oMathPara>
                      </a14:m>
                      <a:endParaRPr lang="en-CA" sz="4000" dirty="0">
                        <a:solidFill>
                          <a:srgbClr val="FF0000"/>
                        </a:solidFill>
                      </a:endParaRPr>
                    </a:p>
                  </p:txBody>
                </p:sp>
              </mc:Choice>
              <mc:Fallback xmlns="">
                <p:sp>
                  <p:nvSpPr>
                    <p:cNvPr id="135" name="TextBox 134">
                      <a:extLst>
                        <a:ext uri="{FF2B5EF4-FFF2-40B4-BE49-F238E27FC236}">
                          <a16:creationId xmlns:a16="http://schemas.microsoft.com/office/drawing/2014/main" id="{2A10351F-7AE9-4D43-9558-1DAF9C3980F5}"/>
                        </a:ext>
                      </a:extLst>
                    </p:cNvPr>
                    <p:cNvSpPr txBox="1">
                      <a:spLocks noRot="1" noChangeAspect="1" noMove="1" noResize="1" noEditPoints="1" noAdjustHandles="1" noChangeArrowheads="1" noChangeShapeType="1" noTextEdit="1"/>
                    </p:cNvSpPr>
                    <p:nvPr/>
                  </p:nvSpPr>
                  <p:spPr>
                    <a:xfrm>
                      <a:off x="-1443585" y="3509644"/>
                      <a:ext cx="1702004" cy="707886"/>
                    </a:xfrm>
                    <a:prstGeom prst="rect">
                      <a:avLst/>
                    </a:prstGeom>
                    <a:blipFill>
                      <a:blip r:embed="rId20"/>
                      <a:stretch>
                        <a:fillRect/>
                      </a:stretch>
                    </a:blipFill>
                  </p:spPr>
                  <p:txBody>
                    <a:bodyPr/>
                    <a:lstStyle/>
                    <a:p>
                      <a:r>
                        <a:rPr lang="en-CA">
                          <a:noFill/>
                        </a:rPr>
                        <a:t> </a:t>
                      </a:r>
                    </a:p>
                  </p:txBody>
                </p:sp>
              </mc:Fallback>
            </mc:AlternateContent>
          </p:grpSp>
        </p:grpSp>
      </p:grpSp>
      <p:grpSp>
        <p:nvGrpSpPr>
          <p:cNvPr id="136" name="Group 135">
            <a:extLst>
              <a:ext uri="{FF2B5EF4-FFF2-40B4-BE49-F238E27FC236}">
                <a16:creationId xmlns:a16="http://schemas.microsoft.com/office/drawing/2014/main" id="{BA16BDEA-1C91-4CDD-BFA9-02FAA0F5B1AE}"/>
              </a:ext>
            </a:extLst>
          </p:cNvPr>
          <p:cNvGrpSpPr/>
          <p:nvPr/>
        </p:nvGrpSpPr>
        <p:grpSpPr>
          <a:xfrm>
            <a:off x="6854185" y="1479262"/>
            <a:ext cx="3845278" cy="943564"/>
            <a:chOff x="6871490" y="5197822"/>
            <a:chExt cx="3845278" cy="943564"/>
          </a:xfrm>
        </p:grpSpPr>
        <p:cxnSp>
          <p:nvCxnSpPr>
            <p:cNvPr id="137" name="Straight Arrow Connector 136">
              <a:extLst>
                <a:ext uri="{FF2B5EF4-FFF2-40B4-BE49-F238E27FC236}">
                  <a16:creationId xmlns:a16="http://schemas.microsoft.com/office/drawing/2014/main" id="{936A8A7E-9CAC-43D7-9042-8DF221D6AA52}"/>
                </a:ext>
              </a:extLst>
            </p:cNvPr>
            <p:cNvCxnSpPr>
              <a:cxnSpLocks/>
            </p:cNvCxnSpPr>
            <p:nvPr/>
          </p:nvCxnSpPr>
          <p:spPr>
            <a:xfrm flipV="1">
              <a:off x="6871490" y="5197822"/>
              <a:ext cx="3845278" cy="943564"/>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nvGrpSpPr>
            <p:cNvPr id="138" name="Group 137">
              <a:extLst>
                <a:ext uri="{FF2B5EF4-FFF2-40B4-BE49-F238E27FC236}">
                  <a16:creationId xmlns:a16="http://schemas.microsoft.com/office/drawing/2014/main" id="{2A775202-BAAF-42E5-94CE-FEED51069860}"/>
                </a:ext>
              </a:extLst>
            </p:cNvPr>
            <p:cNvGrpSpPr/>
            <p:nvPr/>
          </p:nvGrpSpPr>
          <p:grpSpPr>
            <a:xfrm rot="20641705">
              <a:off x="7547264" y="5281589"/>
              <a:ext cx="2144369" cy="788530"/>
              <a:chOff x="3333750" y="7048500"/>
              <a:chExt cx="2144369" cy="788530"/>
            </a:xfrm>
          </p:grpSpPr>
          <p:sp>
            <p:nvSpPr>
              <p:cNvPr id="139" name="Rectangle 138">
                <a:extLst>
                  <a:ext uri="{FF2B5EF4-FFF2-40B4-BE49-F238E27FC236}">
                    <a16:creationId xmlns:a16="http://schemas.microsoft.com/office/drawing/2014/main" id="{C56DABF6-047A-493A-948D-1843057CB8B9}"/>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140" name="Group 139">
                <a:extLst>
                  <a:ext uri="{FF2B5EF4-FFF2-40B4-BE49-F238E27FC236}">
                    <a16:creationId xmlns:a16="http://schemas.microsoft.com/office/drawing/2014/main" id="{F273E277-985B-49B4-A475-44B0A7114719}"/>
                  </a:ext>
                </a:extLst>
              </p:cNvPr>
              <p:cNvGrpSpPr/>
              <p:nvPr/>
            </p:nvGrpSpPr>
            <p:grpSpPr>
              <a:xfrm>
                <a:off x="3352800" y="7086600"/>
                <a:ext cx="2125319" cy="750430"/>
                <a:chOff x="-1866900" y="3467100"/>
                <a:chExt cx="2125319" cy="750430"/>
              </a:xfrm>
            </p:grpSpPr>
            <p:pic>
              <p:nvPicPr>
                <p:cNvPr id="141" name="Graphic 140" descr="Stopwatch">
                  <a:extLst>
                    <a:ext uri="{FF2B5EF4-FFF2-40B4-BE49-F238E27FC236}">
                      <a16:creationId xmlns:a16="http://schemas.microsoft.com/office/drawing/2014/main" id="{27441062-FDF3-44C3-B85D-6E16652C455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866900" y="3467100"/>
                  <a:ext cx="704850" cy="704850"/>
                </a:xfrm>
                <a:prstGeom prst="rect">
                  <a:avLst/>
                </a:prstGeom>
              </p:spPr>
            </p:pic>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A39BB85A-303E-4D04-B055-1DC4B8055999}"/>
                        </a:ext>
                      </a:extLst>
                    </p:cNvPr>
                    <p:cNvSpPr txBox="1"/>
                    <p:nvPr/>
                  </p:nvSpPr>
                  <p:spPr>
                    <a:xfrm>
                      <a:off x="-1443585" y="3509644"/>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C00000"/>
                                </a:solidFill>
                                <a:latin typeface="Cambria Math" panose="02040503050406030204" pitchFamily="18" charset="0"/>
                              </a:rPr>
                              <m:t>𝑐𝑡</m:t>
                            </m:r>
                            <m:r>
                              <a:rPr lang="en-US" sz="4000" b="0" i="1" smtClean="0">
                                <a:solidFill>
                                  <a:srgbClr val="C00000"/>
                                </a:solidFill>
                                <a:latin typeface="Cambria Math" panose="02040503050406030204" pitchFamily="18" charset="0"/>
                              </a:rPr>
                              <m:t>=4</m:t>
                            </m:r>
                          </m:oMath>
                        </m:oMathPara>
                      </a14:m>
                      <a:endParaRPr lang="en-CA" sz="4000" dirty="0">
                        <a:solidFill>
                          <a:srgbClr val="C00000"/>
                        </a:solidFill>
                      </a:endParaRPr>
                    </a:p>
                  </p:txBody>
                </p:sp>
              </mc:Choice>
              <mc:Fallback xmlns="">
                <p:sp>
                  <p:nvSpPr>
                    <p:cNvPr id="142" name="TextBox 141">
                      <a:extLst>
                        <a:ext uri="{FF2B5EF4-FFF2-40B4-BE49-F238E27FC236}">
                          <a16:creationId xmlns:a16="http://schemas.microsoft.com/office/drawing/2014/main" id="{A39BB85A-303E-4D04-B055-1DC4B8055999}"/>
                        </a:ext>
                      </a:extLst>
                    </p:cNvPr>
                    <p:cNvSpPr txBox="1">
                      <a:spLocks noRot="1" noChangeAspect="1" noMove="1" noResize="1" noEditPoints="1" noAdjustHandles="1" noChangeArrowheads="1" noChangeShapeType="1" noTextEdit="1"/>
                    </p:cNvSpPr>
                    <p:nvPr/>
                  </p:nvSpPr>
                  <p:spPr>
                    <a:xfrm>
                      <a:off x="-1443585" y="3509644"/>
                      <a:ext cx="1702004" cy="707886"/>
                    </a:xfrm>
                    <a:prstGeom prst="rect">
                      <a:avLst/>
                    </a:prstGeom>
                    <a:blipFill>
                      <a:blip r:embed="rId21"/>
                      <a:stretch>
                        <a:fillRect/>
                      </a:stretch>
                    </a:blipFill>
                  </p:spPr>
                  <p:txBody>
                    <a:bodyPr/>
                    <a:lstStyle/>
                    <a:p>
                      <a:r>
                        <a:rPr lang="en-CA">
                          <a:noFill/>
                        </a:rPr>
                        <a:t> </a:t>
                      </a:r>
                    </a:p>
                  </p:txBody>
                </p:sp>
              </mc:Fallback>
            </mc:AlternateContent>
          </p:grpSp>
        </p:grpSp>
      </p:grpSp>
      <p:grpSp>
        <p:nvGrpSpPr>
          <p:cNvPr id="143" name="Group 142">
            <a:extLst>
              <a:ext uri="{FF2B5EF4-FFF2-40B4-BE49-F238E27FC236}">
                <a16:creationId xmlns:a16="http://schemas.microsoft.com/office/drawing/2014/main" id="{CF3889F6-0EBF-440E-BF6F-3BE8014AF166}"/>
              </a:ext>
            </a:extLst>
          </p:cNvPr>
          <p:cNvGrpSpPr/>
          <p:nvPr/>
        </p:nvGrpSpPr>
        <p:grpSpPr>
          <a:xfrm>
            <a:off x="6878569" y="570958"/>
            <a:ext cx="3845278" cy="943564"/>
            <a:chOff x="6871490" y="5197822"/>
            <a:chExt cx="3845278" cy="943564"/>
          </a:xfrm>
        </p:grpSpPr>
        <p:cxnSp>
          <p:nvCxnSpPr>
            <p:cNvPr id="144" name="Straight Arrow Connector 143">
              <a:extLst>
                <a:ext uri="{FF2B5EF4-FFF2-40B4-BE49-F238E27FC236}">
                  <a16:creationId xmlns:a16="http://schemas.microsoft.com/office/drawing/2014/main" id="{6B877C61-229B-49EE-9AAB-3B1BBB2B7E95}"/>
                </a:ext>
              </a:extLst>
            </p:cNvPr>
            <p:cNvCxnSpPr>
              <a:cxnSpLocks/>
            </p:cNvCxnSpPr>
            <p:nvPr/>
          </p:nvCxnSpPr>
          <p:spPr>
            <a:xfrm flipV="1">
              <a:off x="6871490" y="5197822"/>
              <a:ext cx="3845278" cy="943564"/>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nvGrpSpPr>
            <p:cNvPr id="145" name="Group 144">
              <a:extLst>
                <a:ext uri="{FF2B5EF4-FFF2-40B4-BE49-F238E27FC236}">
                  <a16:creationId xmlns:a16="http://schemas.microsoft.com/office/drawing/2014/main" id="{FE268134-33C3-44C6-ADC0-A10B5D353D76}"/>
                </a:ext>
              </a:extLst>
            </p:cNvPr>
            <p:cNvGrpSpPr/>
            <p:nvPr/>
          </p:nvGrpSpPr>
          <p:grpSpPr>
            <a:xfrm rot="20641705">
              <a:off x="7547264" y="5281589"/>
              <a:ext cx="2144369" cy="788530"/>
              <a:chOff x="3333750" y="7048500"/>
              <a:chExt cx="2144369" cy="788530"/>
            </a:xfrm>
          </p:grpSpPr>
          <p:sp>
            <p:nvSpPr>
              <p:cNvPr id="146" name="Rectangle 145">
                <a:extLst>
                  <a:ext uri="{FF2B5EF4-FFF2-40B4-BE49-F238E27FC236}">
                    <a16:creationId xmlns:a16="http://schemas.microsoft.com/office/drawing/2014/main" id="{37A03D92-3AD5-4080-AF2B-03B3E3FD1F5C}"/>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147" name="Group 146">
                <a:extLst>
                  <a:ext uri="{FF2B5EF4-FFF2-40B4-BE49-F238E27FC236}">
                    <a16:creationId xmlns:a16="http://schemas.microsoft.com/office/drawing/2014/main" id="{C3751D63-DB5A-4EC7-B9D4-98018235C5B2}"/>
                  </a:ext>
                </a:extLst>
              </p:cNvPr>
              <p:cNvGrpSpPr/>
              <p:nvPr/>
            </p:nvGrpSpPr>
            <p:grpSpPr>
              <a:xfrm>
                <a:off x="3352800" y="7086600"/>
                <a:ext cx="2125319" cy="750430"/>
                <a:chOff x="-1866900" y="3467100"/>
                <a:chExt cx="2125319" cy="750430"/>
              </a:xfrm>
            </p:grpSpPr>
            <p:pic>
              <p:nvPicPr>
                <p:cNvPr id="148" name="Graphic 147" descr="Stopwatch">
                  <a:extLst>
                    <a:ext uri="{FF2B5EF4-FFF2-40B4-BE49-F238E27FC236}">
                      <a16:creationId xmlns:a16="http://schemas.microsoft.com/office/drawing/2014/main" id="{5FF691A1-6D54-46AE-9964-AC1C2E7F55D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866900" y="3467100"/>
                  <a:ext cx="704850" cy="704850"/>
                </a:xfrm>
                <a:prstGeom prst="rect">
                  <a:avLst/>
                </a:prstGeom>
              </p:spPr>
            </p:pic>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0BFECE41-E615-45F1-9C64-4F94070E9639}"/>
                        </a:ext>
                      </a:extLst>
                    </p:cNvPr>
                    <p:cNvSpPr txBox="1"/>
                    <p:nvPr/>
                  </p:nvSpPr>
                  <p:spPr>
                    <a:xfrm>
                      <a:off x="-1443585" y="3509644"/>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C00000"/>
                                </a:solidFill>
                                <a:latin typeface="Cambria Math" panose="02040503050406030204" pitchFamily="18" charset="0"/>
                              </a:rPr>
                              <m:t>𝑐𝑡</m:t>
                            </m:r>
                            <m:r>
                              <a:rPr lang="en-US" sz="4000" b="0" i="1" smtClean="0">
                                <a:solidFill>
                                  <a:srgbClr val="C00000"/>
                                </a:solidFill>
                                <a:latin typeface="Cambria Math" panose="02040503050406030204" pitchFamily="18" charset="0"/>
                              </a:rPr>
                              <m:t>=5</m:t>
                            </m:r>
                          </m:oMath>
                        </m:oMathPara>
                      </a14:m>
                      <a:endParaRPr lang="en-CA" sz="4000" dirty="0">
                        <a:solidFill>
                          <a:srgbClr val="C00000"/>
                        </a:solidFill>
                      </a:endParaRPr>
                    </a:p>
                  </p:txBody>
                </p:sp>
              </mc:Choice>
              <mc:Fallback xmlns="">
                <p:sp>
                  <p:nvSpPr>
                    <p:cNvPr id="149" name="TextBox 148">
                      <a:extLst>
                        <a:ext uri="{FF2B5EF4-FFF2-40B4-BE49-F238E27FC236}">
                          <a16:creationId xmlns:a16="http://schemas.microsoft.com/office/drawing/2014/main" id="{0BFECE41-E615-45F1-9C64-4F94070E9639}"/>
                        </a:ext>
                      </a:extLst>
                    </p:cNvPr>
                    <p:cNvSpPr txBox="1">
                      <a:spLocks noRot="1" noChangeAspect="1" noMove="1" noResize="1" noEditPoints="1" noAdjustHandles="1" noChangeArrowheads="1" noChangeShapeType="1" noTextEdit="1"/>
                    </p:cNvSpPr>
                    <p:nvPr/>
                  </p:nvSpPr>
                  <p:spPr>
                    <a:xfrm>
                      <a:off x="-1443585" y="3509644"/>
                      <a:ext cx="1702004" cy="707886"/>
                    </a:xfrm>
                    <a:prstGeom prst="rect">
                      <a:avLst/>
                    </a:prstGeom>
                    <a:blipFill>
                      <a:blip r:embed="rId22"/>
                      <a:stretch>
                        <a:fillRect/>
                      </a:stretch>
                    </a:blipFill>
                  </p:spPr>
                  <p:txBody>
                    <a:bodyPr/>
                    <a:lstStyle/>
                    <a:p>
                      <a:r>
                        <a:rPr lang="en-CA">
                          <a:noFill/>
                        </a:rPr>
                        <a:t> </a:t>
                      </a:r>
                    </a:p>
                  </p:txBody>
                </p:sp>
              </mc:Fallback>
            </mc:AlternateContent>
          </p:grpSp>
        </p:grpSp>
      </p:grpSp>
      <p:grpSp>
        <p:nvGrpSpPr>
          <p:cNvPr id="9" name="Group 8">
            <a:extLst>
              <a:ext uri="{FF2B5EF4-FFF2-40B4-BE49-F238E27FC236}">
                <a16:creationId xmlns:a16="http://schemas.microsoft.com/office/drawing/2014/main" id="{AB5E26F2-0A2D-47F5-B9E2-2487CBD2D74C}"/>
              </a:ext>
            </a:extLst>
          </p:cNvPr>
          <p:cNvGrpSpPr/>
          <p:nvPr/>
        </p:nvGrpSpPr>
        <p:grpSpPr>
          <a:xfrm>
            <a:off x="-30731" y="2989006"/>
            <a:ext cx="4337957" cy="723900"/>
            <a:chOff x="-30731" y="2989006"/>
            <a:chExt cx="4337957" cy="723900"/>
          </a:xfrm>
        </p:grpSpPr>
        <p:sp>
          <p:nvSpPr>
            <p:cNvPr id="101" name="Star: 5 Points 100">
              <a:extLst>
                <a:ext uri="{FF2B5EF4-FFF2-40B4-BE49-F238E27FC236}">
                  <a16:creationId xmlns:a16="http://schemas.microsoft.com/office/drawing/2014/main" id="{74B3A8E4-2FE7-4972-8FC5-6B116A04BF19}"/>
                </a:ext>
              </a:extLst>
            </p:cNvPr>
            <p:cNvSpPr/>
            <p:nvPr/>
          </p:nvSpPr>
          <p:spPr>
            <a:xfrm>
              <a:off x="3792876" y="3061396"/>
              <a:ext cx="514350" cy="514350"/>
            </a:xfrm>
            <a:prstGeom prst="star5">
              <a:avLst/>
            </a:prstGeom>
            <a:solidFill>
              <a:srgbClr val="EC56CF"/>
            </a:solidFill>
            <a:ln w="28575">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02" name="Sun 101">
              <a:extLst>
                <a:ext uri="{FF2B5EF4-FFF2-40B4-BE49-F238E27FC236}">
                  <a16:creationId xmlns:a16="http://schemas.microsoft.com/office/drawing/2014/main" id="{773EB90C-F182-4397-BC19-63C0834EDEA2}"/>
                </a:ext>
              </a:extLst>
            </p:cNvPr>
            <p:cNvSpPr/>
            <p:nvPr/>
          </p:nvSpPr>
          <p:spPr>
            <a:xfrm>
              <a:off x="-30731" y="2989006"/>
              <a:ext cx="723900" cy="723900"/>
            </a:xfrm>
            <a:prstGeom prst="sun">
              <a:avLst/>
            </a:prstGeom>
            <a:solidFill>
              <a:srgbClr val="FFC000"/>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 name="TextBox 2">
            <a:extLst>
              <a:ext uri="{FF2B5EF4-FFF2-40B4-BE49-F238E27FC236}">
                <a16:creationId xmlns:a16="http://schemas.microsoft.com/office/drawing/2014/main" id="{A437267E-867A-4829-AC41-6FC8ED29630F}"/>
              </a:ext>
            </a:extLst>
          </p:cNvPr>
          <p:cNvSpPr txBox="1"/>
          <p:nvPr/>
        </p:nvSpPr>
        <p:spPr>
          <a:xfrm>
            <a:off x="58994" y="58994"/>
            <a:ext cx="2517292" cy="923330"/>
          </a:xfrm>
          <a:prstGeom prst="rect">
            <a:avLst/>
          </a:prstGeom>
          <a:solidFill>
            <a:schemeClr val="bg1"/>
          </a:solidFill>
          <a:ln w="57150">
            <a:solidFill>
              <a:schemeClr val="tx1"/>
            </a:solidFill>
          </a:ln>
        </p:spPr>
        <p:txBody>
          <a:bodyPr wrap="none" rtlCol="0">
            <a:spAutoFit/>
          </a:bodyPr>
          <a:lstStyle/>
          <a:p>
            <a:r>
              <a:rPr lang="en-US" sz="5400" dirty="0">
                <a:solidFill>
                  <a:srgbClr val="0070C0"/>
                </a:solidFill>
              </a:rPr>
              <a:t>Frame A</a:t>
            </a:r>
            <a:endParaRPr lang="en-CA" sz="5400" dirty="0">
              <a:solidFill>
                <a:srgbClr val="0070C0"/>
              </a:solidFill>
            </a:endParaRPr>
          </a:p>
        </p:txBody>
      </p:sp>
      <p:sp>
        <p:nvSpPr>
          <p:cNvPr id="108" name="TextBox 107">
            <a:extLst>
              <a:ext uri="{FF2B5EF4-FFF2-40B4-BE49-F238E27FC236}">
                <a16:creationId xmlns:a16="http://schemas.microsoft.com/office/drawing/2014/main" id="{796209D8-8AA3-4089-BEF1-5EF9DB8E6655}"/>
              </a:ext>
            </a:extLst>
          </p:cNvPr>
          <p:cNvSpPr txBox="1"/>
          <p:nvPr/>
        </p:nvSpPr>
        <p:spPr>
          <a:xfrm>
            <a:off x="5139812" y="60838"/>
            <a:ext cx="2493247" cy="923330"/>
          </a:xfrm>
          <a:prstGeom prst="rect">
            <a:avLst/>
          </a:prstGeom>
          <a:solidFill>
            <a:schemeClr val="bg1"/>
          </a:solidFill>
          <a:ln w="57150">
            <a:solidFill>
              <a:schemeClr val="tx1"/>
            </a:solidFill>
          </a:ln>
        </p:spPr>
        <p:txBody>
          <a:bodyPr wrap="none" rtlCol="0">
            <a:spAutoFit/>
          </a:bodyPr>
          <a:lstStyle/>
          <a:p>
            <a:r>
              <a:rPr lang="en-US" sz="5400" dirty="0">
                <a:solidFill>
                  <a:srgbClr val="FF0000"/>
                </a:solidFill>
              </a:rPr>
              <a:t>Frame B</a:t>
            </a:r>
            <a:endParaRPr lang="en-CA" sz="5400" dirty="0">
              <a:solidFill>
                <a:srgbClr val="FF0000"/>
              </a:solidFill>
            </a:endParaRPr>
          </a:p>
        </p:txBody>
      </p:sp>
      <p:grpSp>
        <p:nvGrpSpPr>
          <p:cNvPr id="109" name="Group 108">
            <a:extLst>
              <a:ext uri="{FF2B5EF4-FFF2-40B4-BE49-F238E27FC236}">
                <a16:creationId xmlns:a16="http://schemas.microsoft.com/office/drawing/2014/main" id="{CB2CD27A-3C50-4787-83A8-E0C7FDD1065D}"/>
              </a:ext>
            </a:extLst>
          </p:cNvPr>
          <p:cNvGrpSpPr/>
          <p:nvPr/>
        </p:nvGrpSpPr>
        <p:grpSpPr>
          <a:xfrm>
            <a:off x="6591049" y="2958526"/>
            <a:ext cx="4337957" cy="723900"/>
            <a:chOff x="-30731" y="2989006"/>
            <a:chExt cx="4337957" cy="723900"/>
          </a:xfrm>
        </p:grpSpPr>
        <p:sp>
          <p:nvSpPr>
            <p:cNvPr id="110" name="Star: 5 Points 109">
              <a:extLst>
                <a:ext uri="{FF2B5EF4-FFF2-40B4-BE49-F238E27FC236}">
                  <a16:creationId xmlns:a16="http://schemas.microsoft.com/office/drawing/2014/main" id="{5DC9ED9B-B651-4727-861B-6494F0E31EBA}"/>
                </a:ext>
              </a:extLst>
            </p:cNvPr>
            <p:cNvSpPr/>
            <p:nvPr/>
          </p:nvSpPr>
          <p:spPr>
            <a:xfrm>
              <a:off x="3792876" y="3061396"/>
              <a:ext cx="514350" cy="514350"/>
            </a:xfrm>
            <a:prstGeom prst="star5">
              <a:avLst/>
            </a:prstGeom>
            <a:solidFill>
              <a:srgbClr val="EC56CF"/>
            </a:solidFill>
            <a:ln w="28575">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14" name="Sun 113">
              <a:extLst>
                <a:ext uri="{FF2B5EF4-FFF2-40B4-BE49-F238E27FC236}">
                  <a16:creationId xmlns:a16="http://schemas.microsoft.com/office/drawing/2014/main" id="{E4907C2B-9DF1-4286-94F3-01ED2E73499C}"/>
                </a:ext>
              </a:extLst>
            </p:cNvPr>
            <p:cNvSpPr/>
            <p:nvPr/>
          </p:nvSpPr>
          <p:spPr>
            <a:xfrm>
              <a:off x="-30731" y="2989006"/>
              <a:ext cx="723900" cy="723900"/>
            </a:xfrm>
            <a:prstGeom prst="sun">
              <a:avLst/>
            </a:prstGeom>
            <a:solidFill>
              <a:srgbClr val="FFC000"/>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custDataLst>
      <p:tags r:id="rId1"/>
    </p:custDataLst>
    <p:extLst>
      <p:ext uri="{BB962C8B-B14F-4D97-AF65-F5344CB8AC3E}">
        <p14:creationId xmlns:p14="http://schemas.microsoft.com/office/powerpoint/2010/main" val="845643657"/>
      </p:ext>
    </p:extLst>
  </p:cSld>
  <p:clrMapOvr>
    <a:masterClrMapping/>
  </p:clrMapOvr>
  <mc:AlternateContent xmlns:mc="http://schemas.openxmlformats.org/markup-compatibility/2006" xmlns:p14="http://schemas.microsoft.com/office/powerpoint/2010/main">
    <mc:Choice Requires="p14">
      <p:transition spd="med" p14:dur="700" advTm="2605">
        <p:fade/>
      </p:transition>
    </mc:Choice>
    <mc:Fallback xmlns="">
      <p:transition spd="med" advTm="260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anim calcmode="lin" valueType="num">
                                      <p:cBhvr>
                                        <p:cTn id="8" dur="1000" fill="hold"/>
                                        <p:tgtEl>
                                          <p:spTgt spid="109"/>
                                        </p:tgtEl>
                                        <p:attrNameLst>
                                          <p:attrName>ppt_x</p:attrName>
                                        </p:attrNameLst>
                                      </p:cBhvr>
                                      <p:tavLst>
                                        <p:tav tm="0">
                                          <p:val>
                                            <p:strVal val="#ppt_x"/>
                                          </p:val>
                                        </p:tav>
                                        <p:tav tm="100000">
                                          <p:val>
                                            <p:strVal val="#ppt_x"/>
                                          </p:val>
                                        </p:tav>
                                      </p:tavLst>
                                    </p:anim>
                                    <p:anim calcmode="lin" valueType="num">
                                      <p:cBhvr>
                                        <p:cTn id="9"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F82E10-8876-4EA5-82A2-260E198D0D1B}"/>
              </a:ext>
            </a:extLst>
          </p:cNvPr>
          <p:cNvPicPr>
            <a:picLocks noChangeAspect="1"/>
          </p:cNvPicPr>
          <p:nvPr/>
        </p:nvPicPr>
        <p:blipFill rotWithShape="1">
          <a:blip r:embed="rId4"/>
          <a:srcRect l="2657" t="2214"/>
          <a:stretch/>
        </p:blipFill>
        <p:spPr>
          <a:xfrm>
            <a:off x="0" y="0"/>
            <a:ext cx="12192000" cy="6858000"/>
          </a:xfrm>
          <a:prstGeom prst="rect">
            <a:avLst/>
          </a:prstGeom>
        </p:spPr>
      </p:pic>
      <p:cxnSp>
        <p:nvCxnSpPr>
          <p:cNvPr id="45" name="Straight Connector 44">
            <a:extLst>
              <a:ext uri="{FF2B5EF4-FFF2-40B4-BE49-F238E27FC236}">
                <a16:creationId xmlns:a16="http://schemas.microsoft.com/office/drawing/2014/main" id="{F88766F6-2D9E-484B-93AD-8B4845C5CD3B}"/>
              </a:ext>
            </a:extLst>
          </p:cNvPr>
          <p:cNvCxnSpPr>
            <a:cxnSpLocks/>
          </p:cNvCxnSpPr>
          <p:nvPr/>
        </p:nvCxnSpPr>
        <p:spPr>
          <a:xfrm>
            <a:off x="5012114" y="-251460"/>
            <a:ext cx="0" cy="710946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632B22ED-8DAC-495C-A5EA-34BD26776430}"/>
              </a:ext>
            </a:extLst>
          </p:cNvPr>
          <p:cNvGrpSpPr/>
          <p:nvPr/>
        </p:nvGrpSpPr>
        <p:grpSpPr>
          <a:xfrm>
            <a:off x="278954" y="5750052"/>
            <a:ext cx="3798563" cy="781050"/>
            <a:chOff x="278954" y="5750052"/>
            <a:chExt cx="3798563" cy="781050"/>
          </a:xfrm>
        </p:grpSpPr>
        <p:cxnSp>
          <p:nvCxnSpPr>
            <p:cNvPr id="47" name="Straight Arrow Connector 46">
              <a:extLst>
                <a:ext uri="{FF2B5EF4-FFF2-40B4-BE49-F238E27FC236}">
                  <a16:creationId xmlns:a16="http://schemas.microsoft.com/office/drawing/2014/main" id="{AEEC8A25-6A6B-46B8-942D-8743677E66EB}"/>
                </a:ext>
              </a:extLst>
            </p:cNvPr>
            <p:cNvCxnSpPr>
              <a:cxnSpLocks/>
            </p:cNvCxnSpPr>
            <p:nvPr/>
          </p:nvCxnSpPr>
          <p:spPr>
            <a:xfrm>
              <a:off x="278954" y="6195828"/>
              <a:ext cx="3798563" cy="0"/>
            </a:xfrm>
            <a:prstGeom prst="straightConnector1">
              <a:avLst/>
            </a:prstGeom>
            <a:ln w="101600">
              <a:solidFill>
                <a:schemeClr val="bg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13" name="Group 12">
              <a:extLst>
                <a:ext uri="{FF2B5EF4-FFF2-40B4-BE49-F238E27FC236}">
                  <a16:creationId xmlns:a16="http://schemas.microsoft.com/office/drawing/2014/main" id="{BB77BDBF-3D72-4A9E-9498-279C0EF3DBB8}"/>
                </a:ext>
              </a:extLst>
            </p:cNvPr>
            <p:cNvGrpSpPr/>
            <p:nvPr/>
          </p:nvGrpSpPr>
          <p:grpSpPr>
            <a:xfrm>
              <a:off x="1082802" y="5750052"/>
              <a:ext cx="2178254" cy="781050"/>
              <a:chOff x="3295650" y="7048500"/>
              <a:chExt cx="2178254" cy="781050"/>
            </a:xfrm>
          </p:grpSpPr>
          <p:sp>
            <p:nvSpPr>
              <p:cNvPr id="8" name="Rectangle 7">
                <a:extLst>
                  <a:ext uri="{FF2B5EF4-FFF2-40B4-BE49-F238E27FC236}">
                    <a16:creationId xmlns:a16="http://schemas.microsoft.com/office/drawing/2014/main" id="{B92B3BDE-9CF0-4CF5-B479-FF46B7288A0D}"/>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7" name="Group 6">
                <a:extLst>
                  <a:ext uri="{FF2B5EF4-FFF2-40B4-BE49-F238E27FC236}">
                    <a16:creationId xmlns:a16="http://schemas.microsoft.com/office/drawing/2014/main" id="{B3D7D40C-EEC4-4CF7-A0BC-D02AF8943DE3}"/>
                  </a:ext>
                </a:extLst>
              </p:cNvPr>
              <p:cNvGrpSpPr/>
              <p:nvPr/>
            </p:nvGrpSpPr>
            <p:grpSpPr>
              <a:xfrm>
                <a:off x="3295650" y="7086600"/>
                <a:ext cx="2178254" cy="726936"/>
                <a:chOff x="-1924050" y="3467100"/>
                <a:chExt cx="2178254" cy="726936"/>
              </a:xfrm>
            </p:grpSpPr>
            <p:pic>
              <p:nvPicPr>
                <p:cNvPr id="4" name="Graphic 3" descr="Stopwatch">
                  <a:extLst>
                    <a:ext uri="{FF2B5EF4-FFF2-40B4-BE49-F238E27FC236}">
                      <a16:creationId xmlns:a16="http://schemas.microsoft.com/office/drawing/2014/main" id="{195C13F9-27EB-4287-B035-052925F321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753251-1090-4375-90D4-2126875AE7A3}"/>
                        </a:ext>
                      </a:extLst>
                    </p:cNvPr>
                    <p:cNvSpPr txBox="1"/>
                    <p:nvPr/>
                  </p:nvSpPr>
                  <p:spPr>
                    <a:xfrm>
                      <a:off x="-144780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75000"/>
                                  </a:schemeClr>
                                </a:solidFill>
                                <a:latin typeface="Cambria Math" panose="02040503050406030204" pitchFamily="18" charset="0"/>
                              </a:rPr>
                              <m:t>𝑐𝑡</m:t>
                            </m:r>
                            <m:r>
                              <a:rPr lang="en-US" sz="4000" b="0" i="1" smtClean="0">
                                <a:solidFill>
                                  <a:schemeClr val="bg1">
                                    <a:lumMod val="75000"/>
                                  </a:schemeClr>
                                </a:solidFill>
                                <a:latin typeface="Cambria Math" panose="02040503050406030204" pitchFamily="18" charset="0"/>
                              </a:rPr>
                              <m:t>=0</m:t>
                            </m:r>
                          </m:oMath>
                        </m:oMathPara>
                      </a14:m>
                      <a:endParaRPr lang="en-CA" sz="4000" dirty="0">
                        <a:solidFill>
                          <a:schemeClr val="bg1">
                            <a:lumMod val="75000"/>
                          </a:schemeClr>
                        </a:solidFill>
                      </a:endParaRPr>
                    </a:p>
                  </p:txBody>
                </p:sp>
              </mc:Choice>
              <mc:Fallback xmlns="">
                <p:sp>
                  <p:nvSpPr>
                    <p:cNvPr id="6" name="TextBox 5">
                      <a:extLst>
                        <a:ext uri="{FF2B5EF4-FFF2-40B4-BE49-F238E27FC236}">
                          <a16:creationId xmlns:a16="http://schemas.microsoft.com/office/drawing/2014/main" id="{AD753251-1090-4375-90D4-2126875AE7A3}"/>
                        </a:ext>
                      </a:extLst>
                    </p:cNvPr>
                    <p:cNvSpPr txBox="1">
                      <a:spLocks noRot="1" noChangeAspect="1" noMove="1" noResize="1" noEditPoints="1" noAdjustHandles="1" noChangeArrowheads="1" noChangeShapeType="1" noTextEdit="1"/>
                    </p:cNvSpPr>
                    <p:nvPr/>
                  </p:nvSpPr>
                  <p:spPr>
                    <a:xfrm>
                      <a:off x="-1447800" y="3486150"/>
                      <a:ext cx="1702004" cy="707886"/>
                    </a:xfrm>
                    <a:prstGeom prst="rect">
                      <a:avLst/>
                    </a:prstGeom>
                    <a:blipFill>
                      <a:blip r:embed="rId7"/>
                      <a:stretch>
                        <a:fillRect/>
                      </a:stretch>
                    </a:blipFill>
                  </p:spPr>
                  <p:txBody>
                    <a:bodyPr/>
                    <a:lstStyle/>
                    <a:p>
                      <a:r>
                        <a:rPr lang="en-CA">
                          <a:noFill/>
                        </a:rPr>
                        <a:t> </a:t>
                      </a:r>
                    </a:p>
                  </p:txBody>
                </p:sp>
              </mc:Fallback>
            </mc:AlternateContent>
          </p:grpSp>
        </p:grpSp>
      </p:grpSp>
      <p:grpSp>
        <p:nvGrpSpPr>
          <p:cNvPr id="66" name="Group 65">
            <a:extLst>
              <a:ext uri="{FF2B5EF4-FFF2-40B4-BE49-F238E27FC236}">
                <a16:creationId xmlns:a16="http://schemas.microsoft.com/office/drawing/2014/main" id="{10520F87-286E-4887-A97D-8ED76F3EAFBB}"/>
              </a:ext>
            </a:extLst>
          </p:cNvPr>
          <p:cNvGrpSpPr/>
          <p:nvPr/>
        </p:nvGrpSpPr>
        <p:grpSpPr>
          <a:xfrm>
            <a:off x="266762" y="4805172"/>
            <a:ext cx="3798563" cy="781050"/>
            <a:chOff x="278954" y="5750052"/>
            <a:chExt cx="3798563" cy="781050"/>
          </a:xfrm>
        </p:grpSpPr>
        <p:cxnSp>
          <p:nvCxnSpPr>
            <p:cNvPr id="67" name="Straight Arrow Connector 66">
              <a:extLst>
                <a:ext uri="{FF2B5EF4-FFF2-40B4-BE49-F238E27FC236}">
                  <a16:creationId xmlns:a16="http://schemas.microsoft.com/office/drawing/2014/main" id="{ADB59A5A-F853-4DFE-A793-2661760E429C}"/>
                </a:ext>
              </a:extLst>
            </p:cNvPr>
            <p:cNvCxnSpPr>
              <a:cxnSpLocks/>
            </p:cNvCxnSpPr>
            <p:nvPr/>
          </p:nvCxnSpPr>
          <p:spPr>
            <a:xfrm>
              <a:off x="278954" y="6195828"/>
              <a:ext cx="3798563" cy="0"/>
            </a:xfrm>
            <a:prstGeom prst="straightConnector1">
              <a:avLst/>
            </a:prstGeom>
            <a:ln w="101600">
              <a:solidFill>
                <a:schemeClr val="bg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68" name="Group 67">
              <a:extLst>
                <a:ext uri="{FF2B5EF4-FFF2-40B4-BE49-F238E27FC236}">
                  <a16:creationId xmlns:a16="http://schemas.microsoft.com/office/drawing/2014/main" id="{FF5635A9-9F84-432A-8DC3-B7209F387477}"/>
                </a:ext>
              </a:extLst>
            </p:cNvPr>
            <p:cNvGrpSpPr/>
            <p:nvPr/>
          </p:nvGrpSpPr>
          <p:grpSpPr>
            <a:xfrm>
              <a:off x="1082802" y="5750052"/>
              <a:ext cx="2178254" cy="781050"/>
              <a:chOff x="3295650" y="7048500"/>
              <a:chExt cx="2178254" cy="781050"/>
            </a:xfrm>
          </p:grpSpPr>
          <p:sp>
            <p:nvSpPr>
              <p:cNvPr id="69" name="Rectangle 68">
                <a:extLst>
                  <a:ext uri="{FF2B5EF4-FFF2-40B4-BE49-F238E27FC236}">
                    <a16:creationId xmlns:a16="http://schemas.microsoft.com/office/drawing/2014/main" id="{817D911F-04F0-4BD7-9A34-6A2663031DE6}"/>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70" name="Group 69">
                <a:extLst>
                  <a:ext uri="{FF2B5EF4-FFF2-40B4-BE49-F238E27FC236}">
                    <a16:creationId xmlns:a16="http://schemas.microsoft.com/office/drawing/2014/main" id="{E25EF2F2-F840-4C81-81E7-E456B2A7468F}"/>
                  </a:ext>
                </a:extLst>
              </p:cNvPr>
              <p:cNvGrpSpPr/>
              <p:nvPr/>
            </p:nvGrpSpPr>
            <p:grpSpPr>
              <a:xfrm>
                <a:off x="3295650" y="7086600"/>
                <a:ext cx="2178254" cy="726936"/>
                <a:chOff x="-1924050" y="3467100"/>
                <a:chExt cx="2178254" cy="726936"/>
              </a:xfrm>
            </p:grpSpPr>
            <p:pic>
              <p:nvPicPr>
                <p:cNvPr id="71" name="Graphic 70" descr="Stopwatch">
                  <a:extLst>
                    <a:ext uri="{FF2B5EF4-FFF2-40B4-BE49-F238E27FC236}">
                      <a16:creationId xmlns:a16="http://schemas.microsoft.com/office/drawing/2014/main" id="{E868814F-FA37-42B9-858E-8410FF0DCD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A6AAF88-1D5E-4BC2-B624-0B3015C3847A}"/>
                        </a:ext>
                      </a:extLst>
                    </p:cNvPr>
                    <p:cNvSpPr txBox="1"/>
                    <p:nvPr/>
                  </p:nvSpPr>
                  <p:spPr>
                    <a:xfrm>
                      <a:off x="-144780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75000"/>
                                  </a:schemeClr>
                                </a:solidFill>
                                <a:latin typeface="Cambria Math" panose="02040503050406030204" pitchFamily="18" charset="0"/>
                              </a:rPr>
                              <m:t>𝑐𝑡</m:t>
                            </m:r>
                            <m:r>
                              <a:rPr lang="en-US" sz="4000" b="0" i="1" smtClean="0">
                                <a:solidFill>
                                  <a:schemeClr val="bg1">
                                    <a:lumMod val="75000"/>
                                  </a:schemeClr>
                                </a:solidFill>
                                <a:latin typeface="Cambria Math" panose="02040503050406030204" pitchFamily="18" charset="0"/>
                              </a:rPr>
                              <m:t>=1</m:t>
                            </m:r>
                          </m:oMath>
                        </m:oMathPara>
                      </a14:m>
                      <a:endParaRPr lang="en-CA" sz="4000" dirty="0">
                        <a:solidFill>
                          <a:schemeClr val="bg1">
                            <a:lumMod val="75000"/>
                          </a:schemeClr>
                        </a:solidFill>
                      </a:endParaRPr>
                    </a:p>
                  </p:txBody>
                </p:sp>
              </mc:Choice>
              <mc:Fallback xmlns="">
                <p:sp>
                  <p:nvSpPr>
                    <p:cNvPr id="72" name="TextBox 71">
                      <a:extLst>
                        <a:ext uri="{FF2B5EF4-FFF2-40B4-BE49-F238E27FC236}">
                          <a16:creationId xmlns:a16="http://schemas.microsoft.com/office/drawing/2014/main" id="{0A6AAF88-1D5E-4BC2-B624-0B3015C3847A}"/>
                        </a:ext>
                      </a:extLst>
                    </p:cNvPr>
                    <p:cNvSpPr txBox="1">
                      <a:spLocks noRot="1" noChangeAspect="1" noMove="1" noResize="1" noEditPoints="1" noAdjustHandles="1" noChangeArrowheads="1" noChangeShapeType="1" noTextEdit="1"/>
                    </p:cNvSpPr>
                    <p:nvPr/>
                  </p:nvSpPr>
                  <p:spPr>
                    <a:xfrm>
                      <a:off x="-1447800" y="3486150"/>
                      <a:ext cx="1702004" cy="707886"/>
                    </a:xfrm>
                    <a:prstGeom prst="rect">
                      <a:avLst/>
                    </a:prstGeom>
                    <a:blipFill>
                      <a:blip r:embed="rId8"/>
                      <a:stretch>
                        <a:fillRect/>
                      </a:stretch>
                    </a:blipFill>
                  </p:spPr>
                  <p:txBody>
                    <a:bodyPr/>
                    <a:lstStyle/>
                    <a:p>
                      <a:r>
                        <a:rPr lang="en-CA">
                          <a:noFill/>
                        </a:rPr>
                        <a:t> </a:t>
                      </a:r>
                    </a:p>
                  </p:txBody>
                </p:sp>
              </mc:Fallback>
            </mc:AlternateContent>
          </p:grpSp>
        </p:grpSp>
      </p:grpSp>
      <p:grpSp>
        <p:nvGrpSpPr>
          <p:cNvPr id="73" name="Group 72">
            <a:extLst>
              <a:ext uri="{FF2B5EF4-FFF2-40B4-BE49-F238E27FC236}">
                <a16:creationId xmlns:a16="http://schemas.microsoft.com/office/drawing/2014/main" id="{D4DF50B6-2BF0-4625-B76E-56226078B8B1}"/>
              </a:ext>
            </a:extLst>
          </p:cNvPr>
          <p:cNvGrpSpPr/>
          <p:nvPr/>
        </p:nvGrpSpPr>
        <p:grpSpPr>
          <a:xfrm>
            <a:off x="285050" y="3872484"/>
            <a:ext cx="3798563" cy="781050"/>
            <a:chOff x="278954" y="5750052"/>
            <a:chExt cx="3798563" cy="781050"/>
          </a:xfrm>
        </p:grpSpPr>
        <p:cxnSp>
          <p:nvCxnSpPr>
            <p:cNvPr id="74" name="Straight Arrow Connector 73">
              <a:extLst>
                <a:ext uri="{FF2B5EF4-FFF2-40B4-BE49-F238E27FC236}">
                  <a16:creationId xmlns:a16="http://schemas.microsoft.com/office/drawing/2014/main" id="{68C03DB9-2C50-4743-9A3F-8F3A4E1B7CBA}"/>
                </a:ext>
              </a:extLst>
            </p:cNvPr>
            <p:cNvCxnSpPr>
              <a:cxnSpLocks/>
            </p:cNvCxnSpPr>
            <p:nvPr/>
          </p:nvCxnSpPr>
          <p:spPr>
            <a:xfrm>
              <a:off x="278954" y="6195828"/>
              <a:ext cx="3798563" cy="0"/>
            </a:xfrm>
            <a:prstGeom prst="straightConnector1">
              <a:avLst/>
            </a:prstGeom>
            <a:ln w="101600">
              <a:solidFill>
                <a:schemeClr val="bg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75" name="Group 74">
              <a:extLst>
                <a:ext uri="{FF2B5EF4-FFF2-40B4-BE49-F238E27FC236}">
                  <a16:creationId xmlns:a16="http://schemas.microsoft.com/office/drawing/2014/main" id="{667D3697-FDDA-443B-B8AA-7B0DF5367B77}"/>
                </a:ext>
              </a:extLst>
            </p:cNvPr>
            <p:cNvGrpSpPr/>
            <p:nvPr/>
          </p:nvGrpSpPr>
          <p:grpSpPr>
            <a:xfrm>
              <a:off x="1082802" y="5750052"/>
              <a:ext cx="2178254" cy="781050"/>
              <a:chOff x="3295650" y="7048500"/>
              <a:chExt cx="2178254" cy="781050"/>
            </a:xfrm>
          </p:grpSpPr>
          <p:sp>
            <p:nvSpPr>
              <p:cNvPr id="76" name="Rectangle 75">
                <a:extLst>
                  <a:ext uri="{FF2B5EF4-FFF2-40B4-BE49-F238E27FC236}">
                    <a16:creationId xmlns:a16="http://schemas.microsoft.com/office/drawing/2014/main" id="{5F464553-CFF6-427E-AC6C-AAF95717141B}"/>
                  </a:ext>
                </a:extLst>
              </p:cNvPr>
              <p:cNvSpPr/>
              <p:nvPr/>
            </p:nvSpPr>
            <p:spPr>
              <a:xfrm>
                <a:off x="3333750" y="7048500"/>
                <a:ext cx="2076450" cy="781050"/>
              </a:xfrm>
              <a:prstGeom prst="rect">
                <a:avLst/>
              </a:prstGeom>
              <a:solidFill>
                <a:schemeClr val="bg1"/>
              </a:solidFill>
              <a:ln>
                <a:solidFill>
                  <a:schemeClr val="bg1">
                    <a:lumMod val="75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77" name="Group 76">
                <a:extLst>
                  <a:ext uri="{FF2B5EF4-FFF2-40B4-BE49-F238E27FC236}">
                    <a16:creationId xmlns:a16="http://schemas.microsoft.com/office/drawing/2014/main" id="{09ECDE4F-D6CF-4A8A-87F8-98B5CB6CC159}"/>
                  </a:ext>
                </a:extLst>
              </p:cNvPr>
              <p:cNvGrpSpPr/>
              <p:nvPr/>
            </p:nvGrpSpPr>
            <p:grpSpPr>
              <a:xfrm>
                <a:off x="3295650" y="7086600"/>
                <a:ext cx="2178254" cy="726936"/>
                <a:chOff x="-1924050" y="3467100"/>
                <a:chExt cx="2178254" cy="726936"/>
              </a:xfrm>
            </p:grpSpPr>
            <p:pic>
              <p:nvPicPr>
                <p:cNvPr id="78" name="Graphic 77" descr="Stopwatch">
                  <a:extLst>
                    <a:ext uri="{FF2B5EF4-FFF2-40B4-BE49-F238E27FC236}">
                      <a16:creationId xmlns:a16="http://schemas.microsoft.com/office/drawing/2014/main" id="{979F2F63-98C7-4D74-8AC0-9BD14CDD29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7F2E22B7-B369-4674-94BC-3D824655180F}"/>
                        </a:ext>
                      </a:extLst>
                    </p:cNvPr>
                    <p:cNvSpPr txBox="1"/>
                    <p:nvPr/>
                  </p:nvSpPr>
                  <p:spPr>
                    <a:xfrm>
                      <a:off x="-1447800" y="3486150"/>
                      <a:ext cx="1702004" cy="707886"/>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75000"/>
                                  </a:schemeClr>
                                </a:solidFill>
                                <a:latin typeface="Cambria Math" panose="02040503050406030204" pitchFamily="18" charset="0"/>
                              </a:rPr>
                              <m:t>𝑐𝑡</m:t>
                            </m:r>
                            <m:r>
                              <a:rPr lang="en-US" sz="4000" b="0" i="1" smtClean="0">
                                <a:solidFill>
                                  <a:schemeClr val="bg1">
                                    <a:lumMod val="75000"/>
                                  </a:schemeClr>
                                </a:solidFill>
                                <a:latin typeface="Cambria Math" panose="02040503050406030204" pitchFamily="18" charset="0"/>
                              </a:rPr>
                              <m:t>=2</m:t>
                            </m:r>
                          </m:oMath>
                        </m:oMathPara>
                      </a14:m>
                      <a:endParaRPr lang="en-CA" sz="4000" dirty="0">
                        <a:solidFill>
                          <a:schemeClr val="bg1">
                            <a:lumMod val="75000"/>
                          </a:schemeClr>
                        </a:solidFill>
                      </a:endParaRPr>
                    </a:p>
                  </p:txBody>
                </p:sp>
              </mc:Choice>
              <mc:Fallback xmlns="">
                <p:sp>
                  <p:nvSpPr>
                    <p:cNvPr id="79" name="TextBox 78">
                      <a:extLst>
                        <a:ext uri="{FF2B5EF4-FFF2-40B4-BE49-F238E27FC236}">
                          <a16:creationId xmlns:a16="http://schemas.microsoft.com/office/drawing/2014/main" id="{7F2E22B7-B369-4674-94BC-3D824655180F}"/>
                        </a:ext>
                      </a:extLst>
                    </p:cNvPr>
                    <p:cNvSpPr txBox="1">
                      <a:spLocks noRot="1" noChangeAspect="1" noMove="1" noResize="1" noEditPoints="1" noAdjustHandles="1" noChangeArrowheads="1" noChangeShapeType="1" noTextEdit="1"/>
                    </p:cNvSpPr>
                    <p:nvPr/>
                  </p:nvSpPr>
                  <p:spPr>
                    <a:xfrm>
                      <a:off x="-1447800" y="3486150"/>
                      <a:ext cx="1702004" cy="707886"/>
                    </a:xfrm>
                    <a:prstGeom prst="rect">
                      <a:avLst/>
                    </a:prstGeom>
                    <a:blipFill>
                      <a:blip r:embed="rId11"/>
                      <a:stretch>
                        <a:fillRect/>
                      </a:stretch>
                    </a:blipFill>
                    <a:ln>
                      <a:noFill/>
                    </a:ln>
                  </p:spPr>
                  <p:txBody>
                    <a:bodyPr/>
                    <a:lstStyle/>
                    <a:p>
                      <a:r>
                        <a:rPr lang="en-CA">
                          <a:noFill/>
                        </a:rPr>
                        <a:t> </a:t>
                      </a:r>
                    </a:p>
                  </p:txBody>
                </p:sp>
              </mc:Fallback>
            </mc:AlternateContent>
          </p:grpSp>
        </p:grpSp>
      </p:grpSp>
      <p:grpSp>
        <p:nvGrpSpPr>
          <p:cNvPr id="80" name="Group 79">
            <a:extLst>
              <a:ext uri="{FF2B5EF4-FFF2-40B4-BE49-F238E27FC236}">
                <a16:creationId xmlns:a16="http://schemas.microsoft.com/office/drawing/2014/main" id="{491DC039-EFFE-45EC-99EC-B995E8C04881}"/>
              </a:ext>
            </a:extLst>
          </p:cNvPr>
          <p:cNvGrpSpPr/>
          <p:nvPr/>
        </p:nvGrpSpPr>
        <p:grpSpPr>
          <a:xfrm>
            <a:off x="272858" y="2927604"/>
            <a:ext cx="3798563" cy="781050"/>
            <a:chOff x="278954" y="5750052"/>
            <a:chExt cx="3798563" cy="781050"/>
          </a:xfrm>
        </p:grpSpPr>
        <p:cxnSp>
          <p:nvCxnSpPr>
            <p:cNvPr id="81" name="Straight Arrow Connector 80">
              <a:extLst>
                <a:ext uri="{FF2B5EF4-FFF2-40B4-BE49-F238E27FC236}">
                  <a16:creationId xmlns:a16="http://schemas.microsoft.com/office/drawing/2014/main" id="{0C4195FD-07BF-4C25-9574-5CA618525A7E}"/>
                </a:ext>
              </a:extLst>
            </p:cNvPr>
            <p:cNvCxnSpPr>
              <a:cxnSpLocks/>
            </p:cNvCxnSpPr>
            <p:nvPr/>
          </p:nvCxnSpPr>
          <p:spPr>
            <a:xfrm>
              <a:off x="278954" y="6195828"/>
              <a:ext cx="3798563" cy="0"/>
            </a:xfrm>
            <a:prstGeom prst="straightConnector1">
              <a:avLst/>
            </a:prstGeom>
            <a:ln w="101600">
              <a:solidFill>
                <a:srgbClr val="0070C0"/>
              </a:solidFill>
              <a:tailEnd type="triangle"/>
            </a:ln>
          </p:spPr>
          <p:style>
            <a:lnRef idx="3">
              <a:schemeClr val="accent1"/>
            </a:lnRef>
            <a:fillRef idx="0">
              <a:schemeClr val="accent1"/>
            </a:fillRef>
            <a:effectRef idx="2">
              <a:schemeClr val="accent1"/>
            </a:effectRef>
            <a:fontRef idx="minor">
              <a:schemeClr val="tx1"/>
            </a:fontRef>
          </p:style>
        </p:cxnSp>
        <p:grpSp>
          <p:nvGrpSpPr>
            <p:cNvPr id="82" name="Group 81">
              <a:extLst>
                <a:ext uri="{FF2B5EF4-FFF2-40B4-BE49-F238E27FC236}">
                  <a16:creationId xmlns:a16="http://schemas.microsoft.com/office/drawing/2014/main" id="{080FB4C5-3429-4A0B-BD8C-E00A6C6B8D26}"/>
                </a:ext>
              </a:extLst>
            </p:cNvPr>
            <p:cNvGrpSpPr/>
            <p:nvPr/>
          </p:nvGrpSpPr>
          <p:grpSpPr>
            <a:xfrm>
              <a:off x="1082802" y="5750052"/>
              <a:ext cx="2159204" cy="781050"/>
              <a:chOff x="3295650" y="7048500"/>
              <a:chExt cx="2159204" cy="781050"/>
            </a:xfrm>
          </p:grpSpPr>
          <p:sp>
            <p:nvSpPr>
              <p:cNvPr id="83" name="Rectangle 82">
                <a:extLst>
                  <a:ext uri="{FF2B5EF4-FFF2-40B4-BE49-F238E27FC236}">
                    <a16:creationId xmlns:a16="http://schemas.microsoft.com/office/drawing/2014/main" id="{8C293B35-6D3C-4421-A480-1378CE7497F9}"/>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4" name="Group 83">
                <a:extLst>
                  <a:ext uri="{FF2B5EF4-FFF2-40B4-BE49-F238E27FC236}">
                    <a16:creationId xmlns:a16="http://schemas.microsoft.com/office/drawing/2014/main" id="{C0C4AF14-4927-4049-9233-8246EEDF40CB}"/>
                  </a:ext>
                </a:extLst>
              </p:cNvPr>
              <p:cNvGrpSpPr/>
              <p:nvPr/>
            </p:nvGrpSpPr>
            <p:grpSpPr>
              <a:xfrm>
                <a:off x="3295650" y="7086600"/>
                <a:ext cx="2159204" cy="726936"/>
                <a:chOff x="-1924050" y="3467100"/>
                <a:chExt cx="2159204" cy="726936"/>
              </a:xfrm>
            </p:grpSpPr>
            <p:pic>
              <p:nvPicPr>
                <p:cNvPr id="85" name="Graphic 84" descr="Stopwatch">
                  <a:extLst>
                    <a:ext uri="{FF2B5EF4-FFF2-40B4-BE49-F238E27FC236}">
                      <a16:creationId xmlns:a16="http://schemas.microsoft.com/office/drawing/2014/main" id="{299902D1-418F-454B-8F9A-9C812FDEDB1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15449727-E46D-44A2-AA6E-9551D831E826}"/>
                        </a:ext>
                      </a:extLst>
                    </p:cNvPr>
                    <p:cNvSpPr txBox="1"/>
                    <p:nvPr/>
                  </p:nvSpPr>
                  <p:spPr>
                    <a:xfrm>
                      <a:off x="-146685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70C0"/>
                                </a:solidFill>
                                <a:latin typeface="Cambria Math" panose="02040503050406030204" pitchFamily="18" charset="0"/>
                              </a:rPr>
                              <m:t>𝑐𝑡</m:t>
                            </m:r>
                            <m:r>
                              <a:rPr lang="en-US" sz="4000" b="0" i="1" smtClean="0">
                                <a:solidFill>
                                  <a:srgbClr val="0070C0"/>
                                </a:solidFill>
                                <a:latin typeface="Cambria Math" panose="02040503050406030204" pitchFamily="18" charset="0"/>
                              </a:rPr>
                              <m:t>=3</m:t>
                            </m:r>
                          </m:oMath>
                        </m:oMathPara>
                      </a14:m>
                      <a:endParaRPr lang="en-CA" sz="4000" dirty="0">
                        <a:solidFill>
                          <a:srgbClr val="0070C0"/>
                        </a:solidFill>
                      </a:endParaRPr>
                    </a:p>
                  </p:txBody>
                </p:sp>
              </mc:Choice>
              <mc:Fallback xmlns="">
                <p:sp>
                  <p:nvSpPr>
                    <p:cNvPr id="86" name="TextBox 85">
                      <a:extLst>
                        <a:ext uri="{FF2B5EF4-FFF2-40B4-BE49-F238E27FC236}">
                          <a16:creationId xmlns:a16="http://schemas.microsoft.com/office/drawing/2014/main" id="{15449727-E46D-44A2-AA6E-9551D831E826}"/>
                        </a:ext>
                      </a:extLst>
                    </p:cNvPr>
                    <p:cNvSpPr txBox="1">
                      <a:spLocks noRot="1" noChangeAspect="1" noMove="1" noResize="1" noEditPoints="1" noAdjustHandles="1" noChangeArrowheads="1" noChangeShapeType="1" noTextEdit="1"/>
                    </p:cNvSpPr>
                    <p:nvPr/>
                  </p:nvSpPr>
                  <p:spPr>
                    <a:xfrm>
                      <a:off x="-1466850" y="3486150"/>
                      <a:ext cx="1702004" cy="707886"/>
                    </a:xfrm>
                    <a:prstGeom prst="rect">
                      <a:avLst/>
                    </a:prstGeom>
                    <a:blipFill>
                      <a:blip r:embed="rId14"/>
                      <a:stretch>
                        <a:fillRect/>
                      </a:stretch>
                    </a:blipFill>
                  </p:spPr>
                  <p:txBody>
                    <a:bodyPr/>
                    <a:lstStyle/>
                    <a:p>
                      <a:r>
                        <a:rPr lang="en-CA">
                          <a:noFill/>
                        </a:rPr>
                        <a:t> </a:t>
                      </a:r>
                    </a:p>
                  </p:txBody>
                </p:sp>
              </mc:Fallback>
            </mc:AlternateContent>
          </p:grpSp>
        </p:grpSp>
      </p:grpSp>
      <p:grpSp>
        <p:nvGrpSpPr>
          <p:cNvPr id="87" name="Group 86">
            <a:extLst>
              <a:ext uri="{FF2B5EF4-FFF2-40B4-BE49-F238E27FC236}">
                <a16:creationId xmlns:a16="http://schemas.microsoft.com/office/drawing/2014/main" id="{ABA77018-2080-4D5E-A674-6823F618828A}"/>
              </a:ext>
            </a:extLst>
          </p:cNvPr>
          <p:cNvGrpSpPr/>
          <p:nvPr/>
        </p:nvGrpSpPr>
        <p:grpSpPr>
          <a:xfrm>
            <a:off x="291146" y="1976628"/>
            <a:ext cx="3798563" cy="781050"/>
            <a:chOff x="278954" y="5750052"/>
            <a:chExt cx="3798563" cy="781050"/>
          </a:xfrm>
        </p:grpSpPr>
        <p:cxnSp>
          <p:nvCxnSpPr>
            <p:cNvPr id="88" name="Straight Arrow Connector 87">
              <a:extLst>
                <a:ext uri="{FF2B5EF4-FFF2-40B4-BE49-F238E27FC236}">
                  <a16:creationId xmlns:a16="http://schemas.microsoft.com/office/drawing/2014/main" id="{11A9C46A-03A4-4280-A7A2-EAB9194F014A}"/>
                </a:ext>
              </a:extLst>
            </p:cNvPr>
            <p:cNvCxnSpPr>
              <a:cxnSpLocks/>
            </p:cNvCxnSpPr>
            <p:nvPr/>
          </p:nvCxnSpPr>
          <p:spPr>
            <a:xfrm>
              <a:off x="278954" y="6195828"/>
              <a:ext cx="3798563" cy="0"/>
            </a:xfrm>
            <a:prstGeom prst="straightConnector1">
              <a:avLst/>
            </a:prstGeom>
            <a:ln w="101600">
              <a:solidFill>
                <a:schemeClr val="bg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89" name="Group 88">
              <a:extLst>
                <a:ext uri="{FF2B5EF4-FFF2-40B4-BE49-F238E27FC236}">
                  <a16:creationId xmlns:a16="http://schemas.microsoft.com/office/drawing/2014/main" id="{485E29FF-EA3B-4D76-9A0A-5EC74601FCA5}"/>
                </a:ext>
              </a:extLst>
            </p:cNvPr>
            <p:cNvGrpSpPr/>
            <p:nvPr/>
          </p:nvGrpSpPr>
          <p:grpSpPr>
            <a:xfrm>
              <a:off x="1082802" y="5750052"/>
              <a:ext cx="2159204" cy="781050"/>
              <a:chOff x="3295650" y="7048500"/>
              <a:chExt cx="2159204" cy="781050"/>
            </a:xfrm>
          </p:grpSpPr>
          <p:sp>
            <p:nvSpPr>
              <p:cNvPr id="90" name="Rectangle 89">
                <a:extLst>
                  <a:ext uri="{FF2B5EF4-FFF2-40B4-BE49-F238E27FC236}">
                    <a16:creationId xmlns:a16="http://schemas.microsoft.com/office/drawing/2014/main" id="{4EF7193D-8D2B-477C-8052-A7A1B73C8039}"/>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91" name="Group 90">
                <a:extLst>
                  <a:ext uri="{FF2B5EF4-FFF2-40B4-BE49-F238E27FC236}">
                    <a16:creationId xmlns:a16="http://schemas.microsoft.com/office/drawing/2014/main" id="{2817EDDB-92E2-4B6F-A9EB-85141CA45525}"/>
                  </a:ext>
                </a:extLst>
              </p:cNvPr>
              <p:cNvGrpSpPr/>
              <p:nvPr/>
            </p:nvGrpSpPr>
            <p:grpSpPr>
              <a:xfrm>
                <a:off x="3295650" y="7086600"/>
                <a:ext cx="2159204" cy="726936"/>
                <a:chOff x="-1924050" y="3467100"/>
                <a:chExt cx="2159204" cy="726936"/>
              </a:xfrm>
            </p:grpSpPr>
            <p:pic>
              <p:nvPicPr>
                <p:cNvPr id="92" name="Graphic 91" descr="Stopwatch">
                  <a:extLst>
                    <a:ext uri="{FF2B5EF4-FFF2-40B4-BE49-F238E27FC236}">
                      <a16:creationId xmlns:a16="http://schemas.microsoft.com/office/drawing/2014/main" id="{74AF58C5-7EFE-445E-BDC5-35F782016BE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CDAAE890-6C9D-4DAF-9CA2-5E13F9145B3C}"/>
                        </a:ext>
                      </a:extLst>
                    </p:cNvPr>
                    <p:cNvSpPr txBox="1"/>
                    <p:nvPr/>
                  </p:nvSpPr>
                  <p:spPr>
                    <a:xfrm>
                      <a:off x="-146685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75000"/>
                                  </a:schemeClr>
                                </a:solidFill>
                                <a:latin typeface="Cambria Math" panose="02040503050406030204" pitchFamily="18" charset="0"/>
                              </a:rPr>
                              <m:t>𝑐𝑡</m:t>
                            </m:r>
                            <m:r>
                              <a:rPr lang="en-US" sz="4000" b="0" i="1" smtClean="0">
                                <a:solidFill>
                                  <a:schemeClr val="bg1">
                                    <a:lumMod val="75000"/>
                                  </a:schemeClr>
                                </a:solidFill>
                                <a:latin typeface="Cambria Math" panose="02040503050406030204" pitchFamily="18" charset="0"/>
                              </a:rPr>
                              <m:t>=4</m:t>
                            </m:r>
                          </m:oMath>
                        </m:oMathPara>
                      </a14:m>
                      <a:endParaRPr lang="en-CA" sz="4000" dirty="0">
                        <a:solidFill>
                          <a:schemeClr val="bg1">
                            <a:lumMod val="75000"/>
                          </a:schemeClr>
                        </a:solidFill>
                      </a:endParaRPr>
                    </a:p>
                  </p:txBody>
                </p:sp>
              </mc:Choice>
              <mc:Fallback xmlns="">
                <p:sp>
                  <p:nvSpPr>
                    <p:cNvPr id="93" name="TextBox 92">
                      <a:extLst>
                        <a:ext uri="{FF2B5EF4-FFF2-40B4-BE49-F238E27FC236}">
                          <a16:creationId xmlns:a16="http://schemas.microsoft.com/office/drawing/2014/main" id="{CDAAE890-6C9D-4DAF-9CA2-5E13F9145B3C}"/>
                        </a:ext>
                      </a:extLst>
                    </p:cNvPr>
                    <p:cNvSpPr txBox="1">
                      <a:spLocks noRot="1" noChangeAspect="1" noMove="1" noResize="1" noEditPoints="1" noAdjustHandles="1" noChangeArrowheads="1" noChangeShapeType="1" noTextEdit="1"/>
                    </p:cNvSpPr>
                    <p:nvPr/>
                  </p:nvSpPr>
                  <p:spPr>
                    <a:xfrm>
                      <a:off x="-1466850" y="3486150"/>
                      <a:ext cx="1702004" cy="707886"/>
                    </a:xfrm>
                    <a:prstGeom prst="rect">
                      <a:avLst/>
                    </a:prstGeom>
                    <a:blipFill>
                      <a:blip r:embed="rId15"/>
                      <a:stretch>
                        <a:fillRect/>
                      </a:stretch>
                    </a:blipFill>
                  </p:spPr>
                  <p:txBody>
                    <a:bodyPr/>
                    <a:lstStyle/>
                    <a:p>
                      <a:r>
                        <a:rPr lang="en-CA">
                          <a:noFill/>
                        </a:rPr>
                        <a:t> </a:t>
                      </a:r>
                    </a:p>
                  </p:txBody>
                </p:sp>
              </mc:Fallback>
            </mc:AlternateContent>
          </p:grpSp>
        </p:grpSp>
      </p:grpSp>
      <p:grpSp>
        <p:nvGrpSpPr>
          <p:cNvPr id="94" name="Group 93">
            <a:extLst>
              <a:ext uri="{FF2B5EF4-FFF2-40B4-BE49-F238E27FC236}">
                <a16:creationId xmlns:a16="http://schemas.microsoft.com/office/drawing/2014/main" id="{DE718C88-2A9F-40E9-BF4D-6B7D55418F20}"/>
              </a:ext>
            </a:extLst>
          </p:cNvPr>
          <p:cNvGrpSpPr/>
          <p:nvPr/>
        </p:nvGrpSpPr>
        <p:grpSpPr>
          <a:xfrm>
            <a:off x="278954" y="1031748"/>
            <a:ext cx="3798563" cy="781050"/>
            <a:chOff x="278954" y="5750052"/>
            <a:chExt cx="3798563" cy="781050"/>
          </a:xfrm>
        </p:grpSpPr>
        <p:cxnSp>
          <p:nvCxnSpPr>
            <p:cNvPr id="95" name="Straight Arrow Connector 94">
              <a:extLst>
                <a:ext uri="{FF2B5EF4-FFF2-40B4-BE49-F238E27FC236}">
                  <a16:creationId xmlns:a16="http://schemas.microsoft.com/office/drawing/2014/main" id="{C9C3A3F1-2B59-4DD3-9D67-AFF27A6899EC}"/>
                </a:ext>
              </a:extLst>
            </p:cNvPr>
            <p:cNvCxnSpPr>
              <a:cxnSpLocks/>
            </p:cNvCxnSpPr>
            <p:nvPr/>
          </p:nvCxnSpPr>
          <p:spPr>
            <a:xfrm>
              <a:off x="278954" y="6195828"/>
              <a:ext cx="3798563" cy="0"/>
            </a:xfrm>
            <a:prstGeom prst="straightConnector1">
              <a:avLst/>
            </a:prstGeom>
            <a:ln w="101600">
              <a:solidFill>
                <a:schemeClr val="bg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96" name="Group 95">
              <a:extLst>
                <a:ext uri="{FF2B5EF4-FFF2-40B4-BE49-F238E27FC236}">
                  <a16:creationId xmlns:a16="http://schemas.microsoft.com/office/drawing/2014/main" id="{4867BAAE-B8B1-43A0-A898-F35D1B19BD20}"/>
                </a:ext>
              </a:extLst>
            </p:cNvPr>
            <p:cNvGrpSpPr/>
            <p:nvPr/>
          </p:nvGrpSpPr>
          <p:grpSpPr>
            <a:xfrm>
              <a:off x="1082802" y="5750052"/>
              <a:ext cx="2159204" cy="781050"/>
              <a:chOff x="3295650" y="7048500"/>
              <a:chExt cx="2159204" cy="781050"/>
            </a:xfrm>
          </p:grpSpPr>
          <p:sp>
            <p:nvSpPr>
              <p:cNvPr id="97" name="Rectangle 96">
                <a:extLst>
                  <a:ext uri="{FF2B5EF4-FFF2-40B4-BE49-F238E27FC236}">
                    <a16:creationId xmlns:a16="http://schemas.microsoft.com/office/drawing/2014/main" id="{AC794052-7F6B-424C-A6CE-F9855626B7F0}"/>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98" name="Group 97">
                <a:extLst>
                  <a:ext uri="{FF2B5EF4-FFF2-40B4-BE49-F238E27FC236}">
                    <a16:creationId xmlns:a16="http://schemas.microsoft.com/office/drawing/2014/main" id="{65AC37D3-CB11-49B2-9369-0861193BA80A}"/>
                  </a:ext>
                </a:extLst>
              </p:cNvPr>
              <p:cNvGrpSpPr/>
              <p:nvPr/>
            </p:nvGrpSpPr>
            <p:grpSpPr>
              <a:xfrm>
                <a:off x="3295650" y="7086600"/>
                <a:ext cx="2159204" cy="726936"/>
                <a:chOff x="-1924050" y="3467100"/>
                <a:chExt cx="2159204" cy="726936"/>
              </a:xfrm>
            </p:grpSpPr>
            <p:pic>
              <p:nvPicPr>
                <p:cNvPr id="99" name="Graphic 98" descr="Stopwatch">
                  <a:extLst>
                    <a:ext uri="{FF2B5EF4-FFF2-40B4-BE49-F238E27FC236}">
                      <a16:creationId xmlns:a16="http://schemas.microsoft.com/office/drawing/2014/main" id="{7FA3AF33-1BA2-4753-9D66-A70BF00FBE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DB25AB6D-7E94-4A76-A1B9-2FF3CA279026}"/>
                        </a:ext>
                      </a:extLst>
                    </p:cNvPr>
                    <p:cNvSpPr txBox="1"/>
                    <p:nvPr/>
                  </p:nvSpPr>
                  <p:spPr>
                    <a:xfrm>
                      <a:off x="-146685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75000"/>
                                  </a:schemeClr>
                                </a:solidFill>
                                <a:latin typeface="Cambria Math" panose="02040503050406030204" pitchFamily="18" charset="0"/>
                              </a:rPr>
                              <m:t>𝑐𝑡</m:t>
                            </m:r>
                            <m:r>
                              <a:rPr lang="en-US" sz="4000" b="0" i="1" smtClean="0">
                                <a:solidFill>
                                  <a:schemeClr val="bg1">
                                    <a:lumMod val="75000"/>
                                  </a:schemeClr>
                                </a:solidFill>
                                <a:latin typeface="Cambria Math" panose="02040503050406030204" pitchFamily="18" charset="0"/>
                              </a:rPr>
                              <m:t>=5</m:t>
                            </m:r>
                          </m:oMath>
                        </m:oMathPara>
                      </a14:m>
                      <a:endParaRPr lang="en-CA" sz="4000" dirty="0">
                        <a:solidFill>
                          <a:schemeClr val="bg1">
                            <a:lumMod val="75000"/>
                          </a:schemeClr>
                        </a:solidFill>
                      </a:endParaRPr>
                    </a:p>
                  </p:txBody>
                </p:sp>
              </mc:Choice>
              <mc:Fallback xmlns="">
                <p:sp>
                  <p:nvSpPr>
                    <p:cNvPr id="100" name="TextBox 99">
                      <a:extLst>
                        <a:ext uri="{FF2B5EF4-FFF2-40B4-BE49-F238E27FC236}">
                          <a16:creationId xmlns:a16="http://schemas.microsoft.com/office/drawing/2014/main" id="{DB25AB6D-7E94-4A76-A1B9-2FF3CA279026}"/>
                        </a:ext>
                      </a:extLst>
                    </p:cNvPr>
                    <p:cNvSpPr txBox="1">
                      <a:spLocks noRot="1" noChangeAspect="1" noMove="1" noResize="1" noEditPoints="1" noAdjustHandles="1" noChangeArrowheads="1" noChangeShapeType="1" noTextEdit="1"/>
                    </p:cNvSpPr>
                    <p:nvPr/>
                  </p:nvSpPr>
                  <p:spPr>
                    <a:xfrm>
                      <a:off x="-1466850" y="3486150"/>
                      <a:ext cx="1702004" cy="707886"/>
                    </a:xfrm>
                    <a:prstGeom prst="rect">
                      <a:avLst/>
                    </a:prstGeom>
                    <a:blipFill>
                      <a:blip r:embed="rId16"/>
                      <a:stretch>
                        <a:fillRect/>
                      </a:stretch>
                    </a:blipFill>
                  </p:spPr>
                  <p:txBody>
                    <a:bodyPr/>
                    <a:lstStyle/>
                    <a:p>
                      <a:r>
                        <a:rPr lang="en-CA">
                          <a:noFill/>
                        </a:rPr>
                        <a:t> </a:t>
                      </a:r>
                    </a:p>
                  </p:txBody>
                </p:sp>
              </mc:Fallback>
            </mc:AlternateContent>
          </p:grpSp>
        </p:grpSp>
      </p:grpSp>
      <p:grpSp>
        <p:nvGrpSpPr>
          <p:cNvPr id="20" name="Group 19">
            <a:extLst>
              <a:ext uri="{FF2B5EF4-FFF2-40B4-BE49-F238E27FC236}">
                <a16:creationId xmlns:a16="http://schemas.microsoft.com/office/drawing/2014/main" id="{B2A202B6-2689-46DB-B2F0-F38C830265F3}"/>
              </a:ext>
            </a:extLst>
          </p:cNvPr>
          <p:cNvGrpSpPr/>
          <p:nvPr/>
        </p:nvGrpSpPr>
        <p:grpSpPr>
          <a:xfrm>
            <a:off x="6841993" y="5197822"/>
            <a:ext cx="3845278" cy="943564"/>
            <a:chOff x="6871490" y="5197822"/>
            <a:chExt cx="3845278" cy="943564"/>
          </a:xfrm>
        </p:grpSpPr>
        <p:cxnSp>
          <p:nvCxnSpPr>
            <p:cNvPr id="29" name="Straight Arrow Connector 28">
              <a:extLst>
                <a:ext uri="{FF2B5EF4-FFF2-40B4-BE49-F238E27FC236}">
                  <a16:creationId xmlns:a16="http://schemas.microsoft.com/office/drawing/2014/main" id="{AC59F45F-A5B2-4320-B17C-382B25D7F841}"/>
                </a:ext>
              </a:extLst>
            </p:cNvPr>
            <p:cNvCxnSpPr>
              <a:cxnSpLocks/>
            </p:cNvCxnSpPr>
            <p:nvPr/>
          </p:nvCxnSpPr>
          <p:spPr>
            <a:xfrm flipV="1">
              <a:off x="6871490" y="5197822"/>
              <a:ext cx="3845278" cy="943564"/>
            </a:xfrm>
            <a:prstGeom prst="straightConnector1">
              <a:avLst/>
            </a:prstGeom>
            <a:ln w="101600">
              <a:solidFill>
                <a:schemeClr val="bg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103" name="Group 102">
              <a:extLst>
                <a:ext uri="{FF2B5EF4-FFF2-40B4-BE49-F238E27FC236}">
                  <a16:creationId xmlns:a16="http://schemas.microsoft.com/office/drawing/2014/main" id="{E8EEECFA-C219-45F0-8574-64E3193569C3}"/>
                </a:ext>
              </a:extLst>
            </p:cNvPr>
            <p:cNvGrpSpPr/>
            <p:nvPr/>
          </p:nvGrpSpPr>
          <p:grpSpPr>
            <a:xfrm rot="20641705">
              <a:off x="7547264" y="5281589"/>
              <a:ext cx="2144369" cy="788530"/>
              <a:chOff x="3333750" y="7048500"/>
              <a:chExt cx="2144369" cy="788530"/>
            </a:xfrm>
          </p:grpSpPr>
          <p:sp>
            <p:nvSpPr>
              <p:cNvPr id="104" name="Rectangle 103">
                <a:extLst>
                  <a:ext uri="{FF2B5EF4-FFF2-40B4-BE49-F238E27FC236}">
                    <a16:creationId xmlns:a16="http://schemas.microsoft.com/office/drawing/2014/main" id="{3C8C2BD5-2CFF-4158-8A12-F2447AEE4FD8}"/>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105" name="Group 104">
                <a:extLst>
                  <a:ext uri="{FF2B5EF4-FFF2-40B4-BE49-F238E27FC236}">
                    <a16:creationId xmlns:a16="http://schemas.microsoft.com/office/drawing/2014/main" id="{1916A78F-F1D5-49D0-9C75-897EBC2056B2}"/>
                  </a:ext>
                </a:extLst>
              </p:cNvPr>
              <p:cNvGrpSpPr/>
              <p:nvPr/>
            </p:nvGrpSpPr>
            <p:grpSpPr>
              <a:xfrm>
                <a:off x="3352800" y="7086600"/>
                <a:ext cx="2125319" cy="750430"/>
                <a:chOff x="-1866900" y="3467100"/>
                <a:chExt cx="2125319" cy="750430"/>
              </a:xfrm>
            </p:grpSpPr>
            <p:pic>
              <p:nvPicPr>
                <p:cNvPr id="106" name="Graphic 105" descr="Stopwatch">
                  <a:extLst>
                    <a:ext uri="{FF2B5EF4-FFF2-40B4-BE49-F238E27FC236}">
                      <a16:creationId xmlns:a16="http://schemas.microsoft.com/office/drawing/2014/main" id="{51F0F7F7-72D2-4FA3-82CB-EA58F55253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66900" y="3467100"/>
                  <a:ext cx="704850" cy="704850"/>
                </a:xfrm>
                <a:prstGeom prst="rect">
                  <a:avLst/>
                </a:prstGeom>
              </p:spPr>
            </p:pic>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F6BBFB47-A7DE-4C0B-B5C5-453D5AB33308}"/>
                        </a:ext>
                      </a:extLst>
                    </p:cNvPr>
                    <p:cNvSpPr txBox="1"/>
                    <p:nvPr/>
                  </p:nvSpPr>
                  <p:spPr>
                    <a:xfrm>
                      <a:off x="-1443585" y="3509644"/>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75000"/>
                                  </a:schemeClr>
                                </a:solidFill>
                                <a:latin typeface="Cambria Math" panose="02040503050406030204" pitchFamily="18" charset="0"/>
                              </a:rPr>
                              <m:t>𝑐𝑡</m:t>
                            </m:r>
                            <m:r>
                              <a:rPr lang="en-US" sz="4000" b="0" i="1" smtClean="0">
                                <a:solidFill>
                                  <a:schemeClr val="bg1">
                                    <a:lumMod val="75000"/>
                                  </a:schemeClr>
                                </a:solidFill>
                                <a:latin typeface="Cambria Math" panose="02040503050406030204" pitchFamily="18" charset="0"/>
                              </a:rPr>
                              <m:t>=0</m:t>
                            </m:r>
                          </m:oMath>
                        </m:oMathPara>
                      </a14:m>
                      <a:endParaRPr lang="en-CA" sz="4000" dirty="0">
                        <a:solidFill>
                          <a:schemeClr val="bg1">
                            <a:lumMod val="75000"/>
                          </a:schemeClr>
                        </a:solidFill>
                      </a:endParaRPr>
                    </a:p>
                  </p:txBody>
                </p:sp>
              </mc:Choice>
              <mc:Fallback xmlns="">
                <p:sp>
                  <p:nvSpPr>
                    <p:cNvPr id="107" name="TextBox 106">
                      <a:extLst>
                        <a:ext uri="{FF2B5EF4-FFF2-40B4-BE49-F238E27FC236}">
                          <a16:creationId xmlns:a16="http://schemas.microsoft.com/office/drawing/2014/main" id="{F6BBFB47-A7DE-4C0B-B5C5-453D5AB33308}"/>
                        </a:ext>
                      </a:extLst>
                    </p:cNvPr>
                    <p:cNvSpPr txBox="1">
                      <a:spLocks noRot="1" noChangeAspect="1" noMove="1" noResize="1" noEditPoints="1" noAdjustHandles="1" noChangeArrowheads="1" noChangeShapeType="1" noTextEdit="1"/>
                    </p:cNvSpPr>
                    <p:nvPr/>
                  </p:nvSpPr>
                  <p:spPr>
                    <a:xfrm>
                      <a:off x="-1443585" y="3509644"/>
                      <a:ext cx="1702004" cy="707886"/>
                    </a:xfrm>
                    <a:prstGeom prst="rect">
                      <a:avLst/>
                    </a:prstGeom>
                    <a:blipFill>
                      <a:blip r:embed="rId17"/>
                      <a:stretch>
                        <a:fillRect/>
                      </a:stretch>
                    </a:blipFill>
                  </p:spPr>
                  <p:txBody>
                    <a:bodyPr/>
                    <a:lstStyle/>
                    <a:p>
                      <a:r>
                        <a:rPr lang="en-CA">
                          <a:noFill/>
                        </a:rPr>
                        <a:t> </a:t>
                      </a:r>
                    </a:p>
                  </p:txBody>
                </p:sp>
              </mc:Fallback>
            </mc:AlternateContent>
          </p:grpSp>
        </p:grpSp>
      </p:grpSp>
      <p:grpSp>
        <p:nvGrpSpPr>
          <p:cNvPr id="115" name="Group 114">
            <a:extLst>
              <a:ext uri="{FF2B5EF4-FFF2-40B4-BE49-F238E27FC236}">
                <a16:creationId xmlns:a16="http://schemas.microsoft.com/office/drawing/2014/main" id="{E6B3B131-826E-41D9-9C94-E07509CAA90E}"/>
              </a:ext>
            </a:extLst>
          </p:cNvPr>
          <p:cNvGrpSpPr/>
          <p:nvPr/>
        </p:nvGrpSpPr>
        <p:grpSpPr>
          <a:xfrm>
            <a:off x="6866377" y="4289518"/>
            <a:ext cx="3845278" cy="943564"/>
            <a:chOff x="6871490" y="5197822"/>
            <a:chExt cx="3845278" cy="943564"/>
          </a:xfrm>
        </p:grpSpPr>
        <p:cxnSp>
          <p:nvCxnSpPr>
            <p:cNvPr id="116" name="Straight Arrow Connector 115">
              <a:extLst>
                <a:ext uri="{FF2B5EF4-FFF2-40B4-BE49-F238E27FC236}">
                  <a16:creationId xmlns:a16="http://schemas.microsoft.com/office/drawing/2014/main" id="{623EE59A-DB2F-4C51-8DC9-5AA0B93DCA79}"/>
                </a:ext>
              </a:extLst>
            </p:cNvPr>
            <p:cNvCxnSpPr>
              <a:cxnSpLocks/>
            </p:cNvCxnSpPr>
            <p:nvPr/>
          </p:nvCxnSpPr>
          <p:spPr>
            <a:xfrm flipV="1">
              <a:off x="6871490" y="5197822"/>
              <a:ext cx="3845278" cy="943564"/>
            </a:xfrm>
            <a:prstGeom prst="straightConnector1">
              <a:avLst/>
            </a:prstGeom>
            <a:ln w="101600">
              <a:solidFill>
                <a:schemeClr val="bg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117" name="Group 116">
              <a:extLst>
                <a:ext uri="{FF2B5EF4-FFF2-40B4-BE49-F238E27FC236}">
                  <a16:creationId xmlns:a16="http://schemas.microsoft.com/office/drawing/2014/main" id="{339E26CD-33F9-4C31-8D5B-C30FA7853724}"/>
                </a:ext>
              </a:extLst>
            </p:cNvPr>
            <p:cNvGrpSpPr/>
            <p:nvPr/>
          </p:nvGrpSpPr>
          <p:grpSpPr>
            <a:xfrm rot="20641705">
              <a:off x="7547264" y="5281589"/>
              <a:ext cx="2144369" cy="788530"/>
              <a:chOff x="3333750" y="7048500"/>
              <a:chExt cx="2144369" cy="788530"/>
            </a:xfrm>
          </p:grpSpPr>
          <p:sp>
            <p:nvSpPr>
              <p:cNvPr id="118" name="Rectangle 117">
                <a:extLst>
                  <a:ext uri="{FF2B5EF4-FFF2-40B4-BE49-F238E27FC236}">
                    <a16:creationId xmlns:a16="http://schemas.microsoft.com/office/drawing/2014/main" id="{F9CD5663-68E0-49A8-8B4F-232EFF01C567}"/>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119" name="Group 118">
                <a:extLst>
                  <a:ext uri="{FF2B5EF4-FFF2-40B4-BE49-F238E27FC236}">
                    <a16:creationId xmlns:a16="http://schemas.microsoft.com/office/drawing/2014/main" id="{C240D535-4004-4A53-AD85-DC7A2A9CA202}"/>
                  </a:ext>
                </a:extLst>
              </p:cNvPr>
              <p:cNvGrpSpPr/>
              <p:nvPr/>
            </p:nvGrpSpPr>
            <p:grpSpPr>
              <a:xfrm>
                <a:off x="3352800" y="7086600"/>
                <a:ext cx="2125319" cy="750430"/>
                <a:chOff x="-1866900" y="3467100"/>
                <a:chExt cx="2125319" cy="750430"/>
              </a:xfrm>
            </p:grpSpPr>
            <p:pic>
              <p:nvPicPr>
                <p:cNvPr id="120" name="Graphic 119" descr="Stopwatch">
                  <a:extLst>
                    <a:ext uri="{FF2B5EF4-FFF2-40B4-BE49-F238E27FC236}">
                      <a16:creationId xmlns:a16="http://schemas.microsoft.com/office/drawing/2014/main" id="{66A32E3C-6459-49FB-89B6-6E029399A4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66900" y="3467100"/>
                  <a:ext cx="704850" cy="704850"/>
                </a:xfrm>
                <a:prstGeom prst="rect">
                  <a:avLst/>
                </a:prstGeom>
              </p:spPr>
            </p:pic>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ABEF327E-160B-4259-A936-91794B258799}"/>
                        </a:ext>
                      </a:extLst>
                    </p:cNvPr>
                    <p:cNvSpPr txBox="1"/>
                    <p:nvPr/>
                  </p:nvSpPr>
                  <p:spPr>
                    <a:xfrm>
                      <a:off x="-1443585" y="3509644"/>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75000"/>
                                  </a:schemeClr>
                                </a:solidFill>
                                <a:latin typeface="Cambria Math" panose="02040503050406030204" pitchFamily="18" charset="0"/>
                              </a:rPr>
                              <m:t>𝑐𝑡</m:t>
                            </m:r>
                            <m:r>
                              <a:rPr lang="en-US" sz="4000" b="0" i="1" smtClean="0">
                                <a:solidFill>
                                  <a:schemeClr val="bg1">
                                    <a:lumMod val="75000"/>
                                  </a:schemeClr>
                                </a:solidFill>
                                <a:latin typeface="Cambria Math" panose="02040503050406030204" pitchFamily="18" charset="0"/>
                              </a:rPr>
                              <m:t>=1</m:t>
                            </m:r>
                          </m:oMath>
                        </m:oMathPara>
                      </a14:m>
                      <a:endParaRPr lang="en-CA" sz="4000" dirty="0">
                        <a:solidFill>
                          <a:schemeClr val="bg1">
                            <a:lumMod val="75000"/>
                          </a:schemeClr>
                        </a:solidFill>
                      </a:endParaRPr>
                    </a:p>
                  </p:txBody>
                </p:sp>
              </mc:Choice>
              <mc:Fallback xmlns="">
                <p:sp>
                  <p:nvSpPr>
                    <p:cNvPr id="121" name="TextBox 120">
                      <a:extLst>
                        <a:ext uri="{FF2B5EF4-FFF2-40B4-BE49-F238E27FC236}">
                          <a16:creationId xmlns:a16="http://schemas.microsoft.com/office/drawing/2014/main" id="{ABEF327E-160B-4259-A936-91794B258799}"/>
                        </a:ext>
                      </a:extLst>
                    </p:cNvPr>
                    <p:cNvSpPr txBox="1">
                      <a:spLocks noRot="1" noChangeAspect="1" noMove="1" noResize="1" noEditPoints="1" noAdjustHandles="1" noChangeArrowheads="1" noChangeShapeType="1" noTextEdit="1"/>
                    </p:cNvSpPr>
                    <p:nvPr/>
                  </p:nvSpPr>
                  <p:spPr>
                    <a:xfrm>
                      <a:off x="-1443585" y="3509644"/>
                      <a:ext cx="1702004" cy="707886"/>
                    </a:xfrm>
                    <a:prstGeom prst="rect">
                      <a:avLst/>
                    </a:prstGeom>
                    <a:blipFill>
                      <a:blip r:embed="rId18"/>
                      <a:stretch>
                        <a:fillRect/>
                      </a:stretch>
                    </a:blipFill>
                  </p:spPr>
                  <p:txBody>
                    <a:bodyPr/>
                    <a:lstStyle/>
                    <a:p>
                      <a:r>
                        <a:rPr lang="en-CA">
                          <a:noFill/>
                        </a:rPr>
                        <a:t> </a:t>
                      </a:r>
                    </a:p>
                  </p:txBody>
                </p:sp>
              </mc:Fallback>
            </mc:AlternateContent>
          </p:grpSp>
        </p:grpSp>
      </p:grpSp>
      <p:grpSp>
        <p:nvGrpSpPr>
          <p:cNvPr id="122" name="Group 121">
            <a:extLst>
              <a:ext uri="{FF2B5EF4-FFF2-40B4-BE49-F238E27FC236}">
                <a16:creationId xmlns:a16="http://schemas.microsoft.com/office/drawing/2014/main" id="{0BF47154-F092-4169-8835-E43CDAFFAE41}"/>
              </a:ext>
            </a:extLst>
          </p:cNvPr>
          <p:cNvGrpSpPr/>
          <p:nvPr/>
        </p:nvGrpSpPr>
        <p:grpSpPr>
          <a:xfrm>
            <a:off x="6866377" y="3320254"/>
            <a:ext cx="3845278" cy="943564"/>
            <a:chOff x="6871490" y="5197822"/>
            <a:chExt cx="3845278" cy="943564"/>
          </a:xfrm>
        </p:grpSpPr>
        <p:cxnSp>
          <p:nvCxnSpPr>
            <p:cNvPr id="123" name="Straight Arrow Connector 122">
              <a:extLst>
                <a:ext uri="{FF2B5EF4-FFF2-40B4-BE49-F238E27FC236}">
                  <a16:creationId xmlns:a16="http://schemas.microsoft.com/office/drawing/2014/main" id="{63AA234A-5835-409B-92C2-3F37CBF74B8E}"/>
                </a:ext>
              </a:extLst>
            </p:cNvPr>
            <p:cNvCxnSpPr>
              <a:cxnSpLocks/>
            </p:cNvCxnSpPr>
            <p:nvPr/>
          </p:nvCxnSpPr>
          <p:spPr>
            <a:xfrm flipV="1">
              <a:off x="6871490" y="5197822"/>
              <a:ext cx="3845278" cy="943564"/>
            </a:xfrm>
            <a:prstGeom prst="straightConnector1">
              <a:avLst/>
            </a:prstGeom>
            <a:ln w="101600">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nvGrpSpPr>
            <p:cNvPr id="124" name="Group 123">
              <a:extLst>
                <a:ext uri="{FF2B5EF4-FFF2-40B4-BE49-F238E27FC236}">
                  <a16:creationId xmlns:a16="http://schemas.microsoft.com/office/drawing/2014/main" id="{A39081E6-9D42-4CAE-9584-272B6AF7E3EB}"/>
                </a:ext>
              </a:extLst>
            </p:cNvPr>
            <p:cNvGrpSpPr/>
            <p:nvPr/>
          </p:nvGrpSpPr>
          <p:grpSpPr>
            <a:xfrm rot="20641705">
              <a:off x="7547264" y="5281589"/>
              <a:ext cx="2144369" cy="788530"/>
              <a:chOff x="3333750" y="7048500"/>
              <a:chExt cx="2144369" cy="788530"/>
            </a:xfrm>
          </p:grpSpPr>
          <p:sp>
            <p:nvSpPr>
              <p:cNvPr id="125" name="Rectangle 124">
                <a:extLst>
                  <a:ext uri="{FF2B5EF4-FFF2-40B4-BE49-F238E27FC236}">
                    <a16:creationId xmlns:a16="http://schemas.microsoft.com/office/drawing/2014/main" id="{0F95B212-4241-442A-BFAB-1405A899A768}"/>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126" name="Group 125">
                <a:extLst>
                  <a:ext uri="{FF2B5EF4-FFF2-40B4-BE49-F238E27FC236}">
                    <a16:creationId xmlns:a16="http://schemas.microsoft.com/office/drawing/2014/main" id="{66280B07-AF66-4F7C-8CDF-9A0C2A44102E}"/>
                  </a:ext>
                </a:extLst>
              </p:cNvPr>
              <p:cNvGrpSpPr/>
              <p:nvPr/>
            </p:nvGrpSpPr>
            <p:grpSpPr>
              <a:xfrm>
                <a:off x="3352800" y="7086600"/>
                <a:ext cx="2125319" cy="750430"/>
                <a:chOff x="-1866900" y="3467100"/>
                <a:chExt cx="2125319" cy="750430"/>
              </a:xfrm>
            </p:grpSpPr>
            <p:pic>
              <p:nvPicPr>
                <p:cNvPr id="127" name="Graphic 126" descr="Stopwatch">
                  <a:extLst>
                    <a:ext uri="{FF2B5EF4-FFF2-40B4-BE49-F238E27FC236}">
                      <a16:creationId xmlns:a16="http://schemas.microsoft.com/office/drawing/2014/main" id="{4EE7EC71-EA77-4CF4-933A-E63F4B0A21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866900" y="3467100"/>
                  <a:ext cx="704850" cy="704850"/>
                </a:xfrm>
                <a:prstGeom prst="rect">
                  <a:avLst/>
                </a:prstGeom>
              </p:spPr>
            </p:pic>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AF4F70C6-C73A-4948-B5FB-9F3227BE7090}"/>
                        </a:ext>
                      </a:extLst>
                    </p:cNvPr>
                    <p:cNvSpPr txBox="1"/>
                    <p:nvPr/>
                  </p:nvSpPr>
                  <p:spPr>
                    <a:xfrm>
                      <a:off x="-1443585" y="3509644"/>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FF0000"/>
                                </a:solidFill>
                                <a:latin typeface="Cambria Math" panose="02040503050406030204" pitchFamily="18" charset="0"/>
                              </a:rPr>
                              <m:t>𝑐𝑡</m:t>
                            </m:r>
                            <m:r>
                              <a:rPr lang="en-US" sz="4000" b="0" i="1" smtClean="0">
                                <a:solidFill>
                                  <a:srgbClr val="FF0000"/>
                                </a:solidFill>
                                <a:latin typeface="Cambria Math" panose="02040503050406030204" pitchFamily="18" charset="0"/>
                              </a:rPr>
                              <m:t>=2</m:t>
                            </m:r>
                          </m:oMath>
                        </m:oMathPara>
                      </a14:m>
                      <a:endParaRPr lang="en-CA" sz="4000" dirty="0">
                        <a:solidFill>
                          <a:srgbClr val="FF0000"/>
                        </a:solidFill>
                      </a:endParaRPr>
                    </a:p>
                  </p:txBody>
                </p:sp>
              </mc:Choice>
              <mc:Fallback xmlns="">
                <p:sp>
                  <p:nvSpPr>
                    <p:cNvPr id="128" name="TextBox 127">
                      <a:extLst>
                        <a:ext uri="{FF2B5EF4-FFF2-40B4-BE49-F238E27FC236}">
                          <a16:creationId xmlns:a16="http://schemas.microsoft.com/office/drawing/2014/main" id="{AF4F70C6-C73A-4948-B5FB-9F3227BE7090}"/>
                        </a:ext>
                      </a:extLst>
                    </p:cNvPr>
                    <p:cNvSpPr txBox="1">
                      <a:spLocks noRot="1" noChangeAspect="1" noMove="1" noResize="1" noEditPoints="1" noAdjustHandles="1" noChangeArrowheads="1" noChangeShapeType="1" noTextEdit="1"/>
                    </p:cNvSpPr>
                    <p:nvPr/>
                  </p:nvSpPr>
                  <p:spPr>
                    <a:xfrm>
                      <a:off x="-1443585" y="3509644"/>
                      <a:ext cx="1702004" cy="707886"/>
                    </a:xfrm>
                    <a:prstGeom prst="rect">
                      <a:avLst/>
                    </a:prstGeom>
                    <a:blipFill>
                      <a:blip r:embed="rId19"/>
                      <a:stretch>
                        <a:fillRect/>
                      </a:stretch>
                    </a:blipFill>
                  </p:spPr>
                  <p:txBody>
                    <a:bodyPr/>
                    <a:lstStyle/>
                    <a:p>
                      <a:r>
                        <a:rPr lang="en-CA">
                          <a:noFill/>
                        </a:rPr>
                        <a:t> </a:t>
                      </a:r>
                    </a:p>
                  </p:txBody>
                </p:sp>
              </mc:Fallback>
            </mc:AlternateContent>
          </p:grpSp>
        </p:grpSp>
      </p:grpSp>
      <p:grpSp>
        <p:nvGrpSpPr>
          <p:cNvPr id="129" name="Group 128">
            <a:extLst>
              <a:ext uri="{FF2B5EF4-FFF2-40B4-BE49-F238E27FC236}">
                <a16:creationId xmlns:a16="http://schemas.microsoft.com/office/drawing/2014/main" id="{246C53FD-D673-4DDF-B103-34193CC5673B}"/>
              </a:ext>
            </a:extLst>
          </p:cNvPr>
          <p:cNvGrpSpPr/>
          <p:nvPr/>
        </p:nvGrpSpPr>
        <p:grpSpPr>
          <a:xfrm>
            <a:off x="6890761" y="2411950"/>
            <a:ext cx="3845278" cy="943564"/>
            <a:chOff x="6871490" y="5197822"/>
            <a:chExt cx="3845278" cy="943564"/>
          </a:xfrm>
        </p:grpSpPr>
        <p:cxnSp>
          <p:nvCxnSpPr>
            <p:cNvPr id="130" name="Straight Arrow Connector 129">
              <a:extLst>
                <a:ext uri="{FF2B5EF4-FFF2-40B4-BE49-F238E27FC236}">
                  <a16:creationId xmlns:a16="http://schemas.microsoft.com/office/drawing/2014/main" id="{702BABDF-D43C-4191-8CF6-12C3263FAD0E}"/>
                </a:ext>
              </a:extLst>
            </p:cNvPr>
            <p:cNvCxnSpPr>
              <a:cxnSpLocks/>
            </p:cNvCxnSpPr>
            <p:nvPr/>
          </p:nvCxnSpPr>
          <p:spPr>
            <a:xfrm flipV="1">
              <a:off x="6871490" y="5197822"/>
              <a:ext cx="3845278" cy="943564"/>
            </a:xfrm>
            <a:prstGeom prst="straightConnector1">
              <a:avLst/>
            </a:prstGeom>
            <a:ln w="101600">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nvGrpSpPr>
            <p:cNvPr id="131" name="Group 130">
              <a:extLst>
                <a:ext uri="{FF2B5EF4-FFF2-40B4-BE49-F238E27FC236}">
                  <a16:creationId xmlns:a16="http://schemas.microsoft.com/office/drawing/2014/main" id="{B6839406-FEB0-4FF7-AB9C-EF3EF3815C9A}"/>
                </a:ext>
              </a:extLst>
            </p:cNvPr>
            <p:cNvGrpSpPr/>
            <p:nvPr/>
          </p:nvGrpSpPr>
          <p:grpSpPr>
            <a:xfrm rot="20641705">
              <a:off x="7547264" y="5281589"/>
              <a:ext cx="2144369" cy="788530"/>
              <a:chOff x="3333750" y="7048500"/>
              <a:chExt cx="2144369" cy="788530"/>
            </a:xfrm>
          </p:grpSpPr>
          <p:sp>
            <p:nvSpPr>
              <p:cNvPr id="132" name="Rectangle 131">
                <a:extLst>
                  <a:ext uri="{FF2B5EF4-FFF2-40B4-BE49-F238E27FC236}">
                    <a16:creationId xmlns:a16="http://schemas.microsoft.com/office/drawing/2014/main" id="{234254EB-BCE8-41CF-B0DF-9020459C8DB8}"/>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133" name="Group 132">
                <a:extLst>
                  <a:ext uri="{FF2B5EF4-FFF2-40B4-BE49-F238E27FC236}">
                    <a16:creationId xmlns:a16="http://schemas.microsoft.com/office/drawing/2014/main" id="{09835552-56AE-452F-B413-772795B2E41E}"/>
                  </a:ext>
                </a:extLst>
              </p:cNvPr>
              <p:cNvGrpSpPr/>
              <p:nvPr/>
            </p:nvGrpSpPr>
            <p:grpSpPr>
              <a:xfrm>
                <a:off x="3352800" y="7086600"/>
                <a:ext cx="2125319" cy="750430"/>
                <a:chOff x="-1866900" y="3467100"/>
                <a:chExt cx="2125319" cy="750430"/>
              </a:xfrm>
            </p:grpSpPr>
            <p:pic>
              <p:nvPicPr>
                <p:cNvPr id="134" name="Graphic 133" descr="Stopwatch">
                  <a:extLst>
                    <a:ext uri="{FF2B5EF4-FFF2-40B4-BE49-F238E27FC236}">
                      <a16:creationId xmlns:a16="http://schemas.microsoft.com/office/drawing/2014/main" id="{75593159-6240-4E65-94BA-0FCB27A091C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866900" y="3467100"/>
                  <a:ext cx="704850" cy="704850"/>
                </a:xfrm>
                <a:prstGeom prst="rect">
                  <a:avLst/>
                </a:prstGeom>
              </p:spPr>
            </p:pic>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2A10351F-7AE9-4D43-9558-1DAF9C3980F5}"/>
                        </a:ext>
                      </a:extLst>
                    </p:cNvPr>
                    <p:cNvSpPr txBox="1"/>
                    <p:nvPr/>
                  </p:nvSpPr>
                  <p:spPr>
                    <a:xfrm>
                      <a:off x="-1443585" y="3509644"/>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FF0000"/>
                                </a:solidFill>
                                <a:latin typeface="Cambria Math" panose="02040503050406030204" pitchFamily="18" charset="0"/>
                              </a:rPr>
                              <m:t>𝑐𝑡</m:t>
                            </m:r>
                            <m:r>
                              <a:rPr lang="en-US" sz="4000" b="0" i="1" smtClean="0">
                                <a:solidFill>
                                  <a:srgbClr val="FF0000"/>
                                </a:solidFill>
                                <a:latin typeface="Cambria Math" panose="02040503050406030204" pitchFamily="18" charset="0"/>
                              </a:rPr>
                              <m:t>=3</m:t>
                            </m:r>
                          </m:oMath>
                        </m:oMathPara>
                      </a14:m>
                      <a:endParaRPr lang="en-CA" sz="4000" dirty="0">
                        <a:solidFill>
                          <a:srgbClr val="FF0000"/>
                        </a:solidFill>
                      </a:endParaRPr>
                    </a:p>
                  </p:txBody>
                </p:sp>
              </mc:Choice>
              <mc:Fallback xmlns="">
                <p:sp>
                  <p:nvSpPr>
                    <p:cNvPr id="135" name="TextBox 134">
                      <a:extLst>
                        <a:ext uri="{FF2B5EF4-FFF2-40B4-BE49-F238E27FC236}">
                          <a16:creationId xmlns:a16="http://schemas.microsoft.com/office/drawing/2014/main" id="{2A10351F-7AE9-4D43-9558-1DAF9C3980F5}"/>
                        </a:ext>
                      </a:extLst>
                    </p:cNvPr>
                    <p:cNvSpPr txBox="1">
                      <a:spLocks noRot="1" noChangeAspect="1" noMove="1" noResize="1" noEditPoints="1" noAdjustHandles="1" noChangeArrowheads="1" noChangeShapeType="1" noTextEdit="1"/>
                    </p:cNvSpPr>
                    <p:nvPr/>
                  </p:nvSpPr>
                  <p:spPr>
                    <a:xfrm>
                      <a:off x="-1443585" y="3509644"/>
                      <a:ext cx="1702004" cy="707886"/>
                    </a:xfrm>
                    <a:prstGeom prst="rect">
                      <a:avLst/>
                    </a:prstGeom>
                    <a:blipFill>
                      <a:blip r:embed="rId20"/>
                      <a:stretch>
                        <a:fillRect/>
                      </a:stretch>
                    </a:blipFill>
                  </p:spPr>
                  <p:txBody>
                    <a:bodyPr/>
                    <a:lstStyle/>
                    <a:p>
                      <a:r>
                        <a:rPr lang="en-CA">
                          <a:noFill/>
                        </a:rPr>
                        <a:t> </a:t>
                      </a:r>
                    </a:p>
                  </p:txBody>
                </p:sp>
              </mc:Fallback>
            </mc:AlternateContent>
          </p:grpSp>
        </p:grpSp>
      </p:grpSp>
      <p:grpSp>
        <p:nvGrpSpPr>
          <p:cNvPr id="136" name="Group 135">
            <a:extLst>
              <a:ext uri="{FF2B5EF4-FFF2-40B4-BE49-F238E27FC236}">
                <a16:creationId xmlns:a16="http://schemas.microsoft.com/office/drawing/2014/main" id="{BA16BDEA-1C91-4CDD-BFA9-02FAA0F5B1AE}"/>
              </a:ext>
            </a:extLst>
          </p:cNvPr>
          <p:cNvGrpSpPr/>
          <p:nvPr/>
        </p:nvGrpSpPr>
        <p:grpSpPr>
          <a:xfrm>
            <a:off x="6854185" y="1479262"/>
            <a:ext cx="3845278" cy="943564"/>
            <a:chOff x="6871490" y="5197822"/>
            <a:chExt cx="3845278" cy="943564"/>
          </a:xfrm>
        </p:grpSpPr>
        <p:cxnSp>
          <p:nvCxnSpPr>
            <p:cNvPr id="137" name="Straight Arrow Connector 136">
              <a:extLst>
                <a:ext uri="{FF2B5EF4-FFF2-40B4-BE49-F238E27FC236}">
                  <a16:creationId xmlns:a16="http://schemas.microsoft.com/office/drawing/2014/main" id="{936A8A7E-9CAC-43D7-9042-8DF221D6AA52}"/>
                </a:ext>
              </a:extLst>
            </p:cNvPr>
            <p:cNvCxnSpPr>
              <a:cxnSpLocks/>
            </p:cNvCxnSpPr>
            <p:nvPr/>
          </p:nvCxnSpPr>
          <p:spPr>
            <a:xfrm flipV="1">
              <a:off x="6871490" y="5197822"/>
              <a:ext cx="3845278" cy="943564"/>
            </a:xfrm>
            <a:prstGeom prst="straightConnector1">
              <a:avLst/>
            </a:prstGeom>
            <a:ln w="101600">
              <a:solidFill>
                <a:schemeClr val="bg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138" name="Group 137">
              <a:extLst>
                <a:ext uri="{FF2B5EF4-FFF2-40B4-BE49-F238E27FC236}">
                  <a16:creationId xmlns:a16="http://schemas.microsoft.com/office/drawing/2014/main" id="{2A775202-BAAF-42E5-94CE-FEED51069860}"/>
                </a:ext>
              </a:extLst>
            </p:cNvPr>
            <p:cNvGrpSpPr/>
            <p:nvPr/>
          </p:nvGrpSpPr>
          <p:grpSpPr>
            <a:xfrm rot="20641705">
              <a:off x="7547264" y="5281589"/>
              <a:ext cx="2144369" cy="788530"/>
              <a:chOff x="3333750" y="7048500"/>
              <a:chExt cx="2144369" cy="788530"/>
            </a:xfrm>
          </p:grpSpPr>
          <p:sp>
            <p:nvSpPr>
              <p:cNvPr id="139" name="Rectangle 138">
                <a:extLst>
                  <a:ext uri="{FF2B5EF4-FFF2-40B4-BE49-F238E27FC236}">
                    <a16:creationId xmlns:a16="http://schemas.microsoft.com/office/drawing/2014/main" id="{C56DABF6-047A-493A-948D-1843057CB8B9}"/>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140" name="Group 139">
                <a:extLst>
                  <a:ext uri="{FF2B5EF4-FFF2-40B4-BE49-F238E27FC236}">
                    <a16:creationId xmlns:a16="http://schemas.microsoft.com/office/drawing/2014/main" id="{F273E277-985B-49B4-A475-44B0A7114719}"/>
                  </a:ext>
                </a:extLst>
              </p:cNvPr>
              <p:cNvGrpSpPr/>
              <p:nvPr/>
            </p:nvGrpSpPr>
            <p:grpSpPr>
              <a:xfrm>
                <a:off x="3352800" y="7086600"/>
                <a:ext cx="2125319" cy="750430"/>
                <a:chOff x="-1866900" y="3467100"/>
                <a:chExt cx="2125319" cy="750430"/>
              </a:xfrm>
            </p:grpSpPr>
            <p:pic>
              <p:nvPicPr>
                <p:cNvPr id="141" name="Graphic 140" descr="Stopwatch">
                  <a:extLst>
                    <a:ext uri="{FF2B5EF4-FFF2-40B4-BE49-F238E27FC236}">
                      <a16:creationId xmlns:a16="http://schemas.microsoft.com/office/drawing/2014/main" id="{27441062-FDF3-44C3-B85D-6E16652C45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66900" y="3467100"/>
                  <a:ext cx="704850" cy="704850"/>
                </a:xfrm>
                <a:prstGeom prst="rect">
                  <a:avLst/>
                </a:prstGeom>
              </p:spPr>
            </p:pic>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A39BB85A-303E-4D04-B055-1DC4B8055999}"/>
                        </a:ext>
                      </a:extLst>
                    </p:cNvPr>
                    <p:cNvSpPr txBox="1"/>
                    <p:nvPr/>
                  </p:nvSpPr>
                  <p:spPr>
                    <a:xfrm>
                      <a:off x="-1443585" y="3509644"/>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75000"/>
                                  </a:schemeClr>
                                </a:solidFill>
                                <a:latin typeface="Cambria Math" panose="02040503050406030204" pitchFamily="18" charset="0"/>
                              </a:rPr>
                              <m:t>𝑐𝑡</m:t>
                            </m:r>
                            <m:r>
                              <a:rPr lang="en-US" sz="4000" b="0" i="1" smtClean="0">
                                <a:solidFill>
                                  <a:schemeClr val="bg1">
                                    <a:lumMod val="75000"/>
                                  </a:schemeClr>
                                </a:solidFill>
                                <a:latin typeface="Cambria Math" panose="02040503050406030204" pitchFamily="18" charset="0"/>
                              </a:rPr>
                              <m:t>=4</m:t>
                            </m:r>
                          </m:oMath>
                        </m:oMathPara>
                      </a14:m>
                      <a:endParaRPr lang="en-CA" sz="4000" dirty="0">
                        <a:solidFill>
                          <a:schemeClr val="bg1">
                            <a:lumMod val="75000"/>
                          </a:schemeClr>
                        </a:solidFill>
                      </a:endParaRPr>
                    </a:p>
                  </p:txBody>
                </p:sp>
              </mc:Choice>
              <mc:Fallback xmlns="">
                <p:sp>
                  <p:nvSpPr>
                    <p:cNvPr id="142" name="TextBox 141">
                      <a:extLst>
                        <a:ext uri="{FF2B5EF4-FFF2-40B4-BE49-F238E27FC236}">
                          <a16:creationId xmlns:a16="http://schemas.microsoft.com/office/drawing/2014/main" id="{A39BB85A-303E-4D04-B055-1DC4B8055999}"/>
                        </a:ext>
                      </a:extLst>
                    </p:cNvPr>
                    <p:cNvSpPr txBox="1">
                      <a:spLocks noRot="1" noChangeAspect="1" noMove="1" noResize="1" noEditPoints="1" noAdjustHandles="1" noChangeArrowheads="1" noChangeShapeType="1" noTextEdit="1"/>
                    </p:cNvSpPr>
                    <p:nvPr/>
                  </p:nvSpPr>
                  <p:spPr>
                    <a:xfrm>
                      <a:off x="-1443585" y="3509644"/>
                      <a:ext cx="1702004" cy="707886"/>
                    </a:xfrm>
                    <a:prstGeom prst="rect">
                      <a:avLst/>
                    </a:prstGeom>
                    <a:blipFill>
                      <a:blip r:embed="rId21"/>
                      <a:stretch>
                        <a:fillRect/>
                      </a:stretch>
                    </a:blipFill>
                  </p:spPr>
                  <p:txBody>
                    <a:bodyPr/>
                    <a:lstStyle/>
                    <a:p>
                      <a:r>
                        <a:rPr lang="en-CA">
                          <a:noFill/>
                        </a:rPr>
                        <a:t> </a:t>
                      </a:r>
                    </a:p>
                  </p:txBody>
                </p:sp>
              </mc:Fallback>
            </mc:AlternateContent>
          </p:grpSp>
        </p:grpSp>
      </p:grpSp>
      <p:grpSp>
        <p:nvGrpSpPr>
          <p:cNvPr id="143" name="Group 142">
            <a:extLst>
              <a:ext uri="{FF2B5EF4-FFF2-40B4-BE49-F238E27FC236}">
                <a16:creationId xmlns:a16="http://schemas.microsoft.com/office/drawing/2014/main" id="{CF3889F6-0EBF-440E-BF6F-3BE8014AF166}"/>
              </a:ext>
            </a:extLst>
          </p:cNvPr>
          <p:cNvGrpSpPr/>
          <p:nvPr/>
        </p:nvGrpSpPr>
        <p:grpSpPr>
          <a:xfrm>
            <a:off x="6878569" y="570958"/>
            <a:ext cx="3845278" cy="943564"/>
            <a:chOff x="6871490" y="5197822"/>
            <a:chExt cx="3845278" cy="943564"/>
          </a:xfrm>
        </p:grpSpPr>
        <p:cxnSp>
          <p:nvCxnSpPr>
            <p:cNvPr id="144" name="Straight Arrow Connector 143">
              <a:extLst>
                <a:ext uri="{FF2B5EF4-FFF2-40B4-BE49-F238E27FC236}">
                  <a16:creationId xmlns:a16="http://schemas.microsoft.com/office/drawing/2014/main" id="{6B877C61-229B-49EE-9AAB-3B1BBB2B7E95}"/>
                </a:ext>
              </a:extLst>
            </p:cNvPr>
            <p:cNvCxnSpPr>
              <a:cxnSpLocks/>
            </p:cNvCxnSpPr>
            <p:nvPr/>
          </p:nvCxnSpPr>
          <p:spPr>
            <a:xfrm flipV="1">
              <a:off x="6871490" y="5197822"/>
              <a:ext cx="3845278" cy="943564"/>
            </a:xfrm>
            <a:prstGeom prst="straightConnector1">
              <a:avLst/>
            </a:prstGeom>
            <a:ln w="101600">
              <a:solidFill>
                <a:schemeClr val="bg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145" name="Group 144">
              <a:extLst>
                <a:ext uri="{FF2B5EF4-FFF2-40B4-BE49-F238E27FC236}">
                  <a16:creationId xmlns:a16="http://schemas.microsoft.com/office/drawing/2014/main" id="{FE268134-33C3-44C6-ADC0-A10B5D353D76}"/>
                </a:ext>
              </a:extLst>
            </p:cNvPr>
            <p:cNvGrpSpPr/>
            <p:nvPr/>
          </p:nvGrpSpPr>
          <p:grpSpPr>
            <a:xfrm rot="20641705">
              <a:off x="7547264" y="5281589"/>
              <a:ext cx="2144369" cy="788530"/>
              <a:chOff x="3333750" y="7048500"/>
              <a:chExt cx="2144369" cy="788530"/>
            </a:xfrm>
          </p:grpSpPr>
          <p:sp>
            <p:nvSpPr>
              <p:cNvPr id="146" name="Rectangle 145">
                <a:extLst>
                  <a:ext uri="{FF2B5EF4-FFF2-40B4-BE49-F238E27FC236}">
                    <a16:creationId xmlns:a16="http://schemas.microsoft.com/office/drawing/2014/main" id="{37A03D92-3AD5-4080-AF2B-03B3E3FD1F5C}"/>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147" name="Group 146">
                <a:extLst>
                  <a:ext uri="{FF2B5EF4-FFF2-40B4-BE49-F238E27FC236}">
                    <a16:creationId xmlns:a16="http://schemas.microsoft.com/office/drawing/2014/main" id="{C3751D63-DB5A-4EC7-B9D4-98018235C5B2}"/>
                  </a:ext>
                </a:extLst>
              </p:cNvPr>
              <p:cNvGrpSpPr/>
              <p:nvPr/>
            </p:nvGrpSpPr>
            <p:grpSpPr>
              <a:xfrm>
                <a:off x="3352800" y="7086600"/>
                <a:ext cx="2125319" cy="750430"/>
                <a:chOff x="-1866900" y="3467100"/>
                <a:chExt cx="2125319" cy="750430"/>
              </a:xfrm>
            </p:grpSpPr>
            <p:pic>
              <p:nvPicPr>
                <p:cNvPr id="148" name="Graphic 147" descr="Stopwatch">
                  <a:extLst>
                    <a:ext uri="{FF2B5EF4-FFF2-40B4-BE49-F238E27FC236}">
                      <a16:creationId xmlns:a16="http://schemas.microsoft.com/office/drawing/2014/main" id="{5FF691A1-6D54-46AE-9964-AC1C2E7F55D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66900" y="3467100"/>
                  <a:ext cx="704850" cy="704850"/>
                </a:xfrm>
                <a:prstGeom prst="rect">
                  <a:avLst/>
                </a:prstGeom>
              </p:spPr>
            </p:pic>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0BFECE41-E615-45F1-9C64-4F94070E9639}"/>
                        </a:ext>
                      </a:extLst>
                    </p:cNvPr>
                    <p:cNvSpPr txBox="1"/>
                    <p:nvPr/>
                  </p:nvSpPr>
                  <p:spPr>
                    <a:xfrm>
                      <a:off x="-1443585" y="3509644"/>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75000"/>
                                  </a:schemeClr>
                                </a:solidFill>
                                <a:latin typeface="Cambria Math" panose="02040503050406030204" pitchFamily="18" charset="0"/>
                              </a:rPr>
                              <m:t>𝑐𝑡</m:t>
                            </m:r>
                            <m:r>
                              <a:rPr lang="en-US" sz="4000" b="0" i="1" smtClean="0">
                                <a:solidFill>
                                  <a:schemeClr val="bg1">
                                    <a:lumMod val="75000"/>
                                  </a:schemeClr>
                                </a:solidFill>
                                <a:latin typeface="Cambria Math" panose="02040503050406030204" pitchFamily="18" charset="0"/>
                              </a:rPr>
                              <m:t>=5</m:t>
                            </m:r>
                          </m:oMath>
                        </m:oMathPara>
                      </a14:m>
                      <a:endParaRPr lang="en-CA" sz="4000" dirty="0">
                        <a:solidFill>
                          <a:schemeClr val="bg1">
                            <a:lumMod val="75000"/>
                          </a:schemeClr>
                        </a:solidFill>
                      </a:endParaRPr>
                    </a:p>
                  </p:txBody>
                </p:sp>
              </mc:Choice>
              <mc:Fallback xmlns="">
                <p:sp>
                  <p:nvSpPr>
                    <p:cNvPr id="149" name="TextBox 148">
                      <a:extLst>
                        <a:ext uri="{FF2B5EF4-FFF2-40B4-BE49-F238E27FC236}">
                          <a16:creationId xmlns:a16="http://schemas.microsoft.com/office/drawing/2014/main" id="{0BFECE41-E615-45F1-9C64-4F94070E9639}"/>
                        </a:ext>
                      </a:extLst>
                    </p:cNvPr>
                    <p:cNvSpPr txBox="1">
                      <a:spLocks noRot="1" noChangeAspect="1" noMove="1" noResize="1" noEditPoints="1" noAdjustHandles="1" noChangeArrowheads="1" noChangeShapeType="1" noTextEdit="1"/>
                    </p:cNvSpPr>
                    <p:nvPr/>
                  </p:nvSpPr>
                  <p:spPr>
                    <a:xfrm>
                      <a:off x="-1443585" y="3509644"/>
                      <a:ext cx="1702004" cy="707886"/>
                    </a:xfrm>
                    <a:prstGeom prst="rect">
                      <a:avLst/>
                    </a:prstGeom>
                    <a:blipFill>
                      <a:blip r:embed="rId22"/>
                      <a:stretch>
                        <a:fillRect/>
                      </a:stretch>
                    </a:blipFill>
                  </p:spPr>
                  <p:txBody>
                    <a:bodyPr/>
                    <a:lstStyle/>
                    <a:p>
                      <a:r>
                        <a:rPr lang="en-CA">
                          <a:noFill/>
                        </a:rPr>
                        <a:t> </a:t>
                      </a:r>
                    </a:p>
                  </p:txBody>
                </p:sp>
              </mc:Fallback>
            </mc:AlternateContent>
          </p:grpSp>
        </p:grpSp>
      </p:grpSp>
      <p:grpSp>
        <p:nvGrpSpPr>
          <p:cNvPr id="9" name="Group 8">
            <a:extLst>
              <a:ext uri="{FF2B5EF4-FFF2-40B4-BE49-F238E27FC236}">
                <a16:creationId xmlns:a16="http://schemas.microsoft.com/office/drawing/2014/main" id="{AB5E26F2-0A2D-47F5-B9E2-2487CBD2D74C}"/>
              </a:ext>
            </a:extLst>
          </p:cNvPr>
          <p:cNvGrpSpPr/>
          <p:nvPr/>
        </p:nvGrpSpPr>
        <p:grpSpPr>
          <a:xfrm>
            <a:off x="-30731" y="2989006"/>
            <a:ext cx="4337957" cy="723900"/>
            <a:chOff x="-30731" y="2989006"/>
            <a:chExt cx="4337957" cy="723900"/>
          </a:xfrm>
        </p:grpSpPr>
        <p:sp>
          <p:nvSpPr>
            <p:cNvPr id="101" name="Star: 5 Points 100">
              <a:extLst>
                <a:ext uri="{FF2B5EF4-FFF2-40B4-BE49-F238E27FC236}">
                  <a16:creationId xmlns:a16="http://schemas.microsoft.com/office/drawing/2014/main" id="{74B3A8E4-2FE7-4972-8FC5-6B116A04BF19}"/>
                </a:ext>
              </a:extLst>
            </p:cNvPr>
            <p:cNvSpPr/>
            <p:nvPr/>
          </p:nvSpPr>
          <p:spPr>
            <a:xfrm>
              <a:off x="3792876" y="3061396"/>
              <a:ext cx="514350" cy="514350"/>
            </a:xfrm>
            <a:prstGeom prst="star5">
              <a:avLst/>
            </a:prstGeom>
            <a:solidFill>
              <a:srgbClr val="EC56CF"/>
            </a:solidFill>
            <a:ln w="28575">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02" name="Sun 101">
              <a:extLst>
                <a:ext uri="{FF2B5EF4-FFF2-40B4-BE49-F238E27FC236}">
                  <a16:creationId xmlns:a16="http://schemas.microsoft.com/office/drawing/2014/main" id="{773EB90C-F182-4397-BC19-63C0834EDEA2}"/>
                </a:ext>
              </a:extLst>
            </p:cNvPr>
            <p:cNvSpPr/>
            <p:nvPr/>
          </p:nvSpPr>
          <p:spPr>
            <a:xfrm>
              <a:off x="-30731" y="2989006"/>
              <a:ext cx="723900" cy="723900"/>
            </a:xfrm>
            <a:prstGeom prst="sun">
              <a:avLst/>
            </a:prstGeom>
            <a:solidFill>
              <a:srgbClr val="FFC000"/>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 name="TextBox 2">
            <a:extLst>
              <a:ext uri="{FF2B5EF4-FFF2-40B4-BE49-F238E27FC236}">
                <a16:creationId xmlns:a16="http://schemas.microsoft.com/office/drawing/2014/main" id="{A437267E-867A-4829-AC41-6FC8ED29630F}"/>
              </a:ext>
            </a:extLst>
          </p:cNvPr>
          <p:cNvSpPr txBox="1"/>
          <p:nvPr/>
        </p:nvSpPr>
        <p:spPr>
          <a:xfrm>
            <a:off x="58994" y="58994"/>
            <a:ext cx="2517292" cy="923330"/>
          </a:xfrm>
          <a:prstGeom prst="rect">
            <a:avLst/>
          </a:prstGeom>
          <a:solidFill>
            <a:schemeClr val="bg1"/>
          </a:solidFill>
          <a:ln w="57150">
            <a:solidFill>
              <a:schemeClr val="tx1"/>
            </a:solidFill>
          </a:ln>
        </p:spPr>
        <p:txBody>
          <a:bodyPr wrap="none" rtlCol="0">
            <a:spAutoFit/>
          </a:bodyPr>
          <a:lstStyle/>
          <a:p>
            <a:r>
              <a:rPr lang="en-US" sz="5400" dirty="0">
                <a:solidFill>
                  <a:srgbClr val="0070C0"/>
                </a:solidFill>
              </a:rPr>
              <a:t>Frame A</a:t>
            </a:r>
            <a:endParaRPr lang="en-CA" sz="5400" dirty="0">
              <a:solidFill>
                <a:srgbClr val="0070C0"/>
              </a:solidFill>
            </a:endParaRPr>
          </a:p>
        </p:txBody>
      </p:sp>
      <p:sp>
        <p:nvSpPr>
          <p:cNvPr id="108" name="TextBox 107">
            <a:extLst>
              <a:ext uri="{FF2B5EF4-FFF2-40B4-BE49-F238E27FC236}">
                <a16:creationId xmlns:a16="http://schemas.microsoft.com/office/drawing/2014/main" id="{796209D8-8AA3-4089-BEF1-5EF9DB8E6655}"/>
              </a:ext>
            </a:extLst>
          </p:cNvPr>
          <p:cNvSpPr txBox="1"/>
          <p:nvPr/>
        </p:nvSpPr>
        <p:spPr>
          <a:xfrm>
            <a:off x="5139812" y="60838"/>
            <a:ext cx="2493247" cy="923330"/>
          </a:xfrm>
          <a:prstGeom prst="rect">
            <a:avLst/>
          </a:prstGeom>
          <a:solidFill>
            <a:schemeClr val="bg1"/>
          </a:solidFill>
          <a:ln w="57150">
            <a:solidFill>
              <a:schemeClr val="tx1"/>
            </a:solidFill>
          </a:ln>
        </p:spPr>
        <p:txBody>
          <a:bodyPr wrap="none" rtlCol="0">
            <a:spAutoFit/>
          </a:bodyPr>
          <a:lstStyle/>
          <a:p>
            <a:r>
              <a:rPr lang="en-US" sz="5400" dirty="0">
                <a:solidFill>
                  <a:srgbClr val="FF0000"/>
                </a:solidFill>
              </a:rPr>
              <a:t>Frame B</a:t>
            </a:r>
            <a:endParaRPr lang="en-CA" sz="5400" dirty="0">
              <a:solidFill>
                <a:srgbClr val="FF0000"/>
              </a:solidFill>
            </a:endParaRPr>
          </a:p>
        </p:txBody>
      </p:sp>
      <p:grpSp>
        <p:nvGrpSpPr>
          <p:cNvPr id="109" name="Group 108">
            <a:extLst>
              <a:ext uri="{FF2B5EF4-FFF2-40B4-BE49-F238E27FC236}">
                <a16:creationId xmlns:a16="http://schemas.microsoft.com/office/drawing/2014/main" id="{CB2CD27A-3C50-4787-83A8-E0C7FDD1065D}"/>
              </a:ext>
            </a:extLst>
          </p:cNvPr>
          <p:cNvGrpSpPr/>
          <p:nvPr/>
        </p:nvGrpSpPr>
        <p:grpSpPr>
          <a:xfrm>
            <a:off x="6591049" y="2958526"/>
            <a:ext cx="4337957" cy="723900"/>
            <a:chOff x="-30731" y="2989006"/>
            <a:chExt cx="4337957" cy="723900"/>
          </a:xfrm>
        </p:grpSpPr>
        <p:sp>
          <p:nvSpPr>
            <p:cNvPr id="110" name="Star: 5 Points 109">
              <a:extLst>
                <a:ext uri="{FF2B5EF4-FFF2-40B4-BE49-F238E27FC236}">
                  <a16:creationId xmlns:a16="http://schemas.microsoft.com/office/drawing/2014/main" id="{5DC9ED9B-B651-4727-861B-6494F0E31EBA}"/>
                </a:ext>
              </a:extLst>
            </p:cNvPr>
            <p:cNvSpPr/>
            <p:nvPr/>
          </p:nvSpPr>
          <p:spPr>
            <a:xfrm>
              <a:off x="3792876" y="3061396"/>
              <a:ext cx="514350" cy="514350"/>
            </a:xfrm>
            <a:prstGeom prst="star5">
              <a:avLst/>
            </a:prstGeom>
            <a:solidFill>
              <a:srgbClr val="EC56CF"/>
            </a:solidFill>
            <a:ln w="28575">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14" name="Sun 113">
              <a:extLst>
                <a:ext uri="{FF2B5EF4-FFF2-40B4-BE49-F238E27FC236}">
                  <a16:creationId xmlns:a16="http://schemas.microsoft.com/office/drawing/2014/main" id="{E4907C2B-9DF1-4286-94F3-01ED2E73499C}"/>
                </a:ext>
              </a:extLst>
            </p:cNvPr>
            <p:cNvSpPr/>
            <p:nvPr/>
          </p:nvSpPr>
          <p:spPr>
            <a:xfrm>
              <a:off x="-30731" y="2989006"/>
              <a:ext cx="723900" cy="723900"/>
            </a:xfrm>
            <a:prstGeom prst="sun">
              <a:avLst/>
            </a:prstGeom>
            <a:solidFill>
              <a:srgbClr val="FFC000"/>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custDataLst>
      <p:tags r:id="rId1"/>
    </p:custDataLst>
    <p:extLst>
      <p:ext uri="{BB962C8B-B14F-4D97-AF65-F5344CB8AC3E}">
        <p14:creationId xmlns:p14="http://schemas.microsoft.com/office/powerpoint/2010/main" val="1768357298"/>
      </p:ext>
    </p:extLst>
  </p:cSld>
  <p:clrMapOvr>
    <a:masterClrMapping/>
  </p:clrMapOvr>
  <mc:AlternateContent xmlns:mc="http://schemas.openxmlformats.org/markup-compatibility/2006" xmlns:p14="http://schemas.microsoft.com/office/powerpoint/2010/main">
    <mc:Choice Requires="p14">
      <p:transition spd="med" p14:dur="700" advTm="2177">
        <p:fade/>
      </p:transition>
    </mc:Choice>
    <mc:Fallback xmlns="">
      <p:transition spd="med" advTm="2177">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5297119-EB48-46CE-A245-5A27B0F340E5}"/>
              </a:ext>
            </a:extLst>
          </p:cNvPr>
          <p:cNvGrpSpPr/>
          <p:nvPr/>
        </p:nvGrpSpPr>
        <p:grpSpPr>
          <a:xfrm>
            <a:off x="2922765" y="262420"/>
            <a:ext cx="6564135" cy="6255418"/>
            <a:chOff x="789165" y="471970"/>
            <a:chExt cx="6564135" cy="6255418"/>
          </a:xfrm>
        </p:grpSpPr>
        <p:grpSp>
          <p:nvGrpSpPr>
            <p:cNvPr id="4" name="Group 3">
              <a:extLst>
                <a:ext uri="{FF2B5EF4-FFF2-40B4-BE49-F238E27FC236}">
                  <a16:creationId xmlns:a16="http://schemas.microsoft.com/office/drawing/2014/main" id="{338D4DBC-8D70-4C3D-BF06-AD213D75607C}"/>
                </a:ext>
              </a:extLst>
            </p:cNvPr>
            <p:cNvGrpSpPr/>
            <p:nvPr/>
          </p:nvGrpSpPr>
          <p:grpSpPr>
            <a:xfrm>
              <a:off x="1126870" y="471970"/>
              <a:ext cx="5656761" cy="6255418"/>
              <a:chOff x="7030278" y="3646887"/>
              <a:chExt cx="3771640" cy="2571080"/>
            </a:xfrm>
          </p:grpSpPr>
          <p:cxnSp>
            <p:nvCxnSpPr>
              <p:cNvPr id="5" name="Straight Connector 4">
                <a:extLst>
                  <a:ext uri="{FF2B5EF4-FFF2-40B4-BE49-F238E27FC236}">
                    <a16:creationId xmlns:a16="http://schemas.microsoft.com/office/drawing/2014/main" id="{7D042472-9956-427D-8B8A-7337573668C5}"/>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5AE63A7-CA5A-40A0-A741-9F59948D239C}"/>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B04C7E83-31E2-4DBD-8896-A8E5D962C994}"/>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DEEF44A-D11D-45DF-81D5-589EB4BD668C}"/>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EB289186-BD5B-4B3F-8693-9CFAF9AB1AC9}"/>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10" name="Group 9">
              <a:extLst>
                <a:ext uri="{FF2B5EF4-FFF2-40B4-BE49-F238E27FC236}">
                  <a16:creationId xmlns:a16="http://schemas.microsoft.com/office/drawing/2014/main" id="{6C256E10-245F-47DD-8D95-C47EE8A985F4}"/>
                </a:ext>
              </a:extLst>
            </p:cNvPr>
            <p:cNvGrpSpPr/>
            <p:nvPr/>
          </p:nvGrpSpPr>
          <p:grpSpPr>
            <a:xfrm>
              <a:off x="789165" y="819317"/>
              <a:ext cx="6354585" cy="5656758"/>
              <a:chOff x="789165" y="819317"/>
              <a:chExt cx="7776985" cy="5656758"/>
            </a:xfrm>
          </p:grpSpPr>
          <p:cxnSp>
            <p:nvCxnSpPr>
              <p:cNvPr id="11" name="Straight Connector 10">
                <a:extLst>
                  <a:ext uri="{FF2B5EF4-FFF2-40B4-BE49-F238E27FC236}">
                    <a16:creationId xmlns:a16="http://schemas.microsoft.com/office/drawing/2014/main" id="{4E906BE1-02B1-4D81-9602-402D3D567CC9}"/>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E4D5BFA1-4AAC-41FC-BB4D-D3A1C1C5042B}"/>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C393E835-10A6-4562-8510-95280736E9F7}"/>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28EE3382-4FBF-455F-A477-3422780A603D}"/>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0B260362-8E26-42AB-9477-EEB336177C38}"/>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6" name="Straight Arrow Connector 15">
              <a:extLst>
                <a:ext uri="{FF2B5EF4-FFF2-40B4-BE49-F238E27FC236}">
                  <a16:creationId xmlns:a16="http://schemas.microsoft.com/office/drawing/2014/main" id="{CE68C72B-94C4-496A-B430-799EF202DC67}"/>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1DEAFBBA-2B36-46E0-90C9-E634C6C03232}"/>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56" name="Straight Connector 55">
            <a:extLst>
              <a:ext uri="{FF2B5EF4-FFF2-40B4-BE49-F238E27FC236}">
                <a16:creationId xmlns:a16="http://schemas.microsoft.com/office/drawing/2014/main" id="{FE86869E-DB56-4FEA-9C0A-9D5B45537350}"/>
              </a:ext>
            </a:extLst>
          </p:cNvPr>
          <p:cNvCxnSpPr/>
          <p:nvPr/>
        </p:nvCxnSpPr>
        <p:spPr>
          <a:xfrm>
            <a:off x="4670318" y="320727"/>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E95DF77F-A5CE-4BCD-98B3-3F670C0A7D6E}"/>
              </a:ext>
            </a:extLst>
          </p:cNvPr>
          <p:cNvCxnSpPr/>
          <p:nvPr/>
        </p:nvCxnSpPr>
        <p:spPr>
          <a:xfrm>
            <a:off x="3260470" y="343409"/>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EC80081A-FF0B-4253-848B-02728F283F19}"/>
              </a:ext>
            </a:extLst>
          </p:cNvPr>
          <p:cNvCxnSpPr/>
          <p:nvPr/>
        </p:nvCxnSpPr>
        <p:spPr>
          <a:xfrm>
            <a:off x="6089080" y="287521"/>
            <a:ext cx="0" cy="6174429"/>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8AECD047-CCD9-4619-8586-0719D2A3BCE5}"/>
              </a:ext>
            </a:extLst>
          </p:cNvPr>
          <p:cNvCxnSpPr/>
          <p:nvPr/>
        </p:nvCxnSpPr>
        <p:spPr>
          <a:xfrm>
            <a:off x="7498469" y="295625"/>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6C4A67F9-590B-4411-9F90-01B21D43315C}"/>
              </a:ext>
            </a:extLst>
          </p:cNvPr>
          <p:cNvCxnSpPr/>
          <p:nvPr/>
        </p:nvCxnSpPr>
        <p:spPr>
          <a:xfrm>
            <a:off x="8917231" y="262420"/>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403D79E-2E6F-40A9-8EEC-CF5874005A0B}"/>
              </a:ext>
            </a:extLst>
          </p:cNvPr>
          <p:cNvCxnSpPr/>
          <p:nvPr/>
        </p:nvCxnSpPr>
        <p:spPr>
          <a:xfrm rot="16200000">
            <a:off x="6118153" y="166672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FF86A481-3B4D-45EB-A76F-627767877E65}"/>
              </a:ext>
            </a:extLst>
          </p:cNvPr>
          <p:cNvCxnSpPr/>
          <p:nvPr/>
        </p:nvCxnSpPr>
        <p:spPr>
          <a:xfrm rot="16200000">
            <a:off x="6141195" y="313036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F71B4E99-9EFB-4848-BFFC-86E3D9B5B941}"/>
              </a:ext>
            </a:extLst>
          </p:cNvPr>
          <p:cNvCxnSpPr/>
          <p:nvPr/>
        </p:nvCxnSpPr>
        <p:spPr>
          <a:xfrm rot="16200000">
            <a:off x="6084420" y="301760"/>
            <a:ext cx="0" cy="6272311"/>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8252E39C-7400-4FB8-ACE6-EE1FEE1EDF10}"/>
              </a:ext>
            </a:extLst>
          </p:cNvPr>
          <p:cNvCxnSpPr/>
          <p:nvPr/>
        </p:nvCxnSpPr>
        <p:spPr>
          <a:xfrm rot="16200000">
            <a:off x="6092653" y="-1107628"/>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3785A656-B627-42C2-A332-E6E3B7125290}"/>
              </a:ext>
            </a:extLst>
          </p:cNvPr>
          <p:cNvCxnSpPr/>
          <p:nvPr/>
        </p:nvCxnSpPr>
        <p:spPr>
          <a:xfrm rot="16200000">
            <a:off x="6058921" y="-252638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712053B-AD9E-4195-87FA-C54D198AFB05}"/>
              </a:ext>
            </a:extLst>
          </p:cNvPr>
          <p:cNvCxnSpPr>
            <a:cxnSpLocks/>
          </p:cNvCxnSpPr>
          <p:nvPr/>
        </p:nvCxnSpPr>
        <p:spPr>
          <a:xfrm>
            <a:off x="3031897" y="3436833"/>
            <a:ext cx="6455003" cy="0"/>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862D186D-F49B-493A-ADA9-89F63AFE9F3A}"/>
              </a:ext>
            </a:extLst>
          </p:cNvPr>
          <p:cNvCxnSpPr>
            <a:cxnSpLocks/>
          </p:cNvCxnSpPr>
          <p:nvPr/>
        </p:nvCxnSpPr>
        <p:spPr>
          <a:xfrm flipV="1">
            <a:off x="6098920" y="402322"/>
            <a:ext cx="0" cy="6101533"/>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nvGrpSpPr>
          <p:cNvPr id="66" name="Group 65">
            <a:extLst>
              <a:ext uri="{FF2B5EF4-FFF2-40B4-BE49-F238E27FC236}">
                <a16:creationId xmlns:a16="http://schemas.microsoft.com/office/drawing/2014/main" id="{A5AE2EE0-21CF-4F06-96B7-2889BAFA0AAE}"/>
              </a:ext>
            </a:extLst>
          </p:cNvPr>
          <p:cNvGrpSpPr/>
          <p:nvPr/>
        </p:nvGrpSpPr>
        <p:grpSpPr>
          <a:xfrm>
            <a:off x="0" y="2895600"/>
            <a:ext cx="4114800" cy="707886"/>
            <a:chOff x="0" y="2743200"/>
            <a:chExt cx="4114800" cy="707886"/>
          </a:xfrm>
        </p:grpSpPr>
        <p:sp>
          <p:nvSpPr>
            <p:cNvPr id="63" name="TextBox 62">
              <a:extLst>
                <a:ext uri="{FF2B5EF4-FFF2-40B4-BE49-F238E27FC236}">
                  <a16:creationId xmlns:a16="http://schemas.microsoft.com/office/drawing/2014/main" id="{C95013DF-E011-4712-BD50-A0ABC1F49949}"/>
                </a:ext>
              </a:extLst>
            </p:cNvPr>
            <p:cNvSpPr txBox="1"/>
            <p:nvPr/>
          </p:nvSpPr>
          <p:spPr>
            <a:xfrm>
              <a:off x="0" y="2743200"/>
              <a:ext cx="2628900" cy="707886"/>
            </a:xfrm>
            <a:prstGeom prst="rect">
              <a:avLst/>
            </a:prstGeom>
            <a:noFill/>
          </p:spPr>
          <p:txBody>
            <a:bodyPr wrap="square" rtlCol="0">
              <a:spAutoFit/>
            </a:bodyPr>
            <a:lstStyle/>
            <a:p>
              <a:pPr algn="ctr"/>
              <a:r>
                <a:rPr lang="en-US" sz="4000" dirty="0"/>
                <a:t>same time</a:t>
              </a:r>
              <a:endParaRPr lang="en-CA" sz="4000" dirty="0"/>
            </a:p>
          </p:txBody>
        </p:sp>
        <p:cxnSp>
          <p:nvCxnSpPr>
            <p:cNvPr id="64" name="Straight Arrow Connector 63">
              <a:extLst>
                <a:ext uri="{FF2B5EF4-FFF2-40B4-BE49-F238E27FC236}">
                  <a16:creationId xmlns:a16="http://schemas.microsoft.com/office/drawing/2014/main" id="{6AC7CDD0-BA12-4A0C-8632-1C6F87250515}"/>
                </a:ext>
              </a:extLst>
            </p:cNvPr>
            <p:cNvCxnSpPr>
              <a:cxnSpLocks/>
            </p:cNvCxnSpPr>
            <p:nvPr/>
          </p:nvCxnSpPr>
          <p:spPr>
            <a:xfrm>
              <a:off x="2667000" y="3143250"/>
              <a:ext cx="14478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DD6A8601-A407-4BFA-AA7C-95D4B5351226}"/>
              </a:ext>
            </a:extLst>
          </p:cNvPr>
          <p:cNvGrpSpPr/>
          <p:nvPr/>
        </p:nvGrpSpPr>
        <p:grpSpPr>
          <a:xfrm>
            <a:off x="4305049" y="3049966"/>
            <a:ext cx="3469277" cy="723900"/>
            <a:chOff x="-30731" y="2989006"/>
            <a:chExt cx="3469277" cy="723900"/>
          </a:xfrm>
        </p:grpSpPr>
        <p:sp>
          <p:nvSpPr>
            <p:cNvPr id="38" name="Star: 5 Points 37">
              <a:extLst>
                <a:ext uri="{FF2B5EF4-FFF2-40B4-BE49-F238E27FC236}">
                  <a16:creationId xmlns:a16="http://schemas.microsoft.com/office/drawing/2014/main" id="{A34C18E7-6199-48B2-B3E0-5495AE136164}"/>
                </a:ext>
              </a:extLst>
            </p:cNvPr>
            <p:cNvSpPr/>
            <p:nvPr/>
          </p:nvSpPr>
          <p:spPr>
            <a:xfrm>
              <a:off x="2924196" y="3061396"/>
              <a:ext cx="514350" cy="514350"/>
            </a:xfrm>
            <a:prstGeom prst="star5">
              <a:avLst/>
            </a:prstGeom>
            <a:solidFill>
              <a:srgbClr val="EC56CF"/>
            </a:solidFill>
            <a:ln w="28575">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9" name="Sun 38">
              <a:extLst>
                <a:ext uri="{FF2B5EF4-FFF2-40B4-BE49-F238E27FC236}">
                  <a16:creationId xmlns:a16="http://schemas.microsoft.com/office/drawing/2014/main" id="{0428AB17-2910-46B2-A211-AF0036D8B3FE}"/>
                </a:ext>
              </a:extLst>
            </p:cNvPr>
            <p:cNvSpPr/>
            <p:nvPr/>
          </p:nvSpPr>
          <p:spPr>
            <a:xfrm>
              <a:off x="-30731" y="2989006"/>
              <a:ext cx="723900" cy="723900"/>
            </a:xfrm>
            <a:prstGeom prst="sun">
              <a:avLst/>
            </a:prstGeom>
            <a:solidFill>
              <a:srgbClr val="FFC000"/>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custDataLst>
      <p:tags r:id="rId1"/>
    </p:custDataLst>
    <p:extLst>
      <p:ext uri="{BB962C8B-B14F-4D97-AF65-F5344CB8AC3E}">
        <p14:creationId xmlns:p14="http://schemas.microsoft.com/office/powerpoint/2010/main" val="2988240662"/>
      </p:ext>
    </p:extLst>
  </p:cSld>
  <p:clrMapOvr>
    <a:masterClrMapping/>
  </p:clrMapOvr>
  <mc:AlternateContent xmlns:mc="http://schemas.openxmlformats.org/markup-compatibility/2006" xmlns:p14="http://schemas.microsoft.com/office/powerpoint/2010/main">
    <mc:Choice Requires="p14">
      <p:transition spd="slow" p14:dur="2000" advTm="4886"/>
    </mc:Choice>
    <mc:Fallback xmlns="">
      <p:transition spd="slow" advTm="48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cxnSp>
        <p:nvCxnSpPr>
          <p:cNvPr id="10" name="Straight Connector 9">
            <a:extLst>
              <a:ext uri="{FF2B5EF4-FFF2-40B4-BE49-F238E27FC236}">
                <a16:creationId xmlns:a16="http://schemas.microsoft.com/office/drawing/2014/main" id="{6DAFF125-9446-4AB8-8E6D-05F6E4D2F130}"/>
              </a:ext>
            </a:extLst>
          </p:cNvPr>
          <p:cNvCxnSpPr>
            <a:cxnSpLocks/>
          </p:cNvCxnSpPr>
          <p:nvPr/>
        </p:nvCxnSpPr>
        <p:spPr>
          <a:xfrm flipV="1">
            <a:off x="1217770" y="0"/>
            <a:ext cx="0" cy="6277478"/>
          </a:xfrm>
          <a:prstGeom prst="line">
            <a:avLst/>
          </a:prstGeom>
          <a:ln w="76200">
            <a:solidFill>
              <a:srgbClr val="FF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74A5806-78FE-4350-9A08-2B26784D0600}"/>
              </a:ext>
            </a:extLst>
          </p:cNvPr>
          <p:cNvCxnSpPr>
            <a:cxnSpLocks/>
          </p:cNvCxnSpPr>
          <p:nvPr/>
        </p:nvCxnSpPr>
        <p:spPr>
          <a:xfrm flipV="1">
            <a:off x="1171575" y="129774"/>
            <a:ext cx="5520170" cy="6129896"/>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27789165-8E19-48B7-8FD9-0A3E9AF548A7}"/>
              </a:ext>
            </a:extLst>
          </p:cNvPr>
          <p:cNvGrpSpPr/>
          <p:nvPr/>
        </p:nvGrpSpPr>
        <p:grpSpPr>
          <a:xfrm>
            <a:off x="9208488" y="5355673"/>
            <a:ext cx="2648474" cy="776913"/>
            <a:chOff x="9772126" y="4492568"/>
            <a:chExt cx="2648474" cy="776913"/>
          </a:xfrm>
        </p:grpSpPr>
        <p:cxnSp>
          <p:nvCxnSpPr>
            <p:cNvPr id="41" name="Straight Arrow Connector 40">
              <a:extLst>
                <a:ext uri="{FF2B5EF4-FFF2-40B4-BE49-F238E27FC236}">
                  <a16:creationId xmlns:a16="http://schemas.microsoft.com/office/drawing/2014/main" id="{98A7BAEA-247B-4E68-9975-74D46102B5CB}"/>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42" name="Subtitle 2">
                  <a:extLst>
                    <a:ext uri="{FF2B5EF4-FFF2-40B4-BE49-F238E27FC236}">
                      <a16:creationId xmlns:a16="http://schemas.microsoft.com/office/drawing/2014/main" id="{62585713-9C74-44BE-9146-041B397E7C83}"/>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94" name="Subtitle 2">
                  <a:extLst>
                    <a:ext uri="{FF2B5EF4-FFF2-40B4-BE49-F238E27FC236}">
                      <a16:creationId xmlns:a16="http://schemas.microsoft.com/office/drawing/2014/main" id="{2B6B7535-FB57-4A72-8471-87D8C02E6C59}"/>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9"/>
                  <a:stretch>
                    <a:fillRect l="-690" t="-22047" b="-16535"/>
                  </a:stretch>
                </a:blipFill>
              </p:spPr>
              <p:txBody>
                <a:bodyPr/>
                <a:lstStyle/>
                <a:p>
                  <a:r>
                    <a:rPr lang="en-CA">
                      <a:noFill/>
                    </a:rPr>
                    <a:t> </a:t>
                  </a:r>
                </a:p>
              </p:txBody>
            </p:sp>
          </mc:Fallback>
        </mc:AlternateContent>
      </p:grpSp>
      <p:grpSp>
        <p:nvGrpSpPr>
          <p:cNvPr id="43" name="Group 42">
            <a:extLst>
              <a:ext uri="{FF2B5EF4-FFF2-40B4-BE49-F238E27FC236}">
                <a16:creationId xmlns:a16="http://schemas.microsoft.com/office/drawing/2014/main" id="{1CB825CB-845E-433E-9A95-3400581F1841}"/>
              </a:ext>
            </a:extLst>
          </p:cNvPr>
          <p:cNvGrpSpPr/>
          <p:nvPr/>
        </p:nvGrpSpPr>
        <p:grpSpPr>
          <a:xfrm>
            <a:off x="1829356" y="0"/>
            <a:ext cx="1771502" cy="1538589"/>
            <a:chOff x="4591050" y="861711"/>
            <a:chExt cx="1771502" cy="1538589"/>
          </a:xfrm>
        </p:grpSpPr>
        <p:cxnSp>
          <p:nvCxnSpPr>
            <p:cNvPr id="44" name="Straight Arrow Connector 43">
              <a:extLst>
                <a:ext uri="{FF2B5EF4-FFF2-40B4-BE49-F238E27FC236}">
                  <a16:creationId xmlns:a16="http://schemas.microsoft.com/office/drawing/2014/main" id="{616B4D79-9EDC-4973-A132-8E46479D0777}"/>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45" name="Subtitle 2">
                  <a:extLst>
                    <a:ext uri="{FF2B5EF4-FFF2-40B4-BE49-F238E27FC236}">
                      <a16:creationId xmlns:a16="http://schemas.microsoft.com/office/drawing/2014/main" id="{F512865F-2CA1-4FEF-B12D-EE8A6A729CF7}"/>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37" name="Subtitle 2">
                  <a:extLst>
                    <a:ext uri="{FF2B5EF4-FFF2-40B4-BE49-F238E27FC236}">
                      <a16:creationId xmlns:a16="http://schemas.microsoft.com/office/drawing/2014/main" id="{A5010FE0-BF37-49DC-908F-08510C6C9F03}"/>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14"/>
                  <a:stretch>
                    <a:fillRect l="-7836" t="-22581" b="-19355"/>
                  </a:stretch>
                </a:blipFill>
              </p:spPr>
              <p:txBody>
                <a:bodyPr/>
                <a:lstStyle/>
                <a:p>
                  <a:r>
                    <a:rPr lang="en-CA">
                      <a:noFill/>
                    </a:rPr>
                    <a:t> </a:t>
                  </a:r>
                </a:p>
              </p:txBody>
            </p:sp>
          </mc:Fallback>
        </mc:AlternateContent>
      </p:grpSp>
      <p:grpSp>
        <p:nvGrpSpPr>
          <p:cNvPr id="16" name="Group 15">
            <a:extLst>
              <a:ext uri="{FF2B5EF4-FFF2-40B4-BE49-F238E27FC236}">
                <a16:creationId xmlns:a16="http://schemas.microsoft.com/office/drawing/2014/main" id="{CC0AD47C-4A67-40A1-917A-2DBBD615E0BA}"/>
              </a:ext>
            </a:extLst>
          </p:cNvPr>
          <p:cNvGrpSpPr/>
          <p:nvPr/>
        </p:nvGrpSpPr>
        <p:grpSpPr>
          <a:xfrm>
            <a:off x="-81962" y="4613168"/>
            <a:ext cx="2824224" cy="1849204"/>
            <a:chOff x="-81962" y="4363784"/>
            <a:chExt cx="2824224" cy="1849204"/>
          </a:xfrm>
        </p:grpSpPr>
        <p:grpSp>
          <p:nvGrpSpPr>
            <p:cNvPr id="15" name="Group 14">
              <a:extLst>
                <a:ext uri="{FF2B5EF4-FFF2-40B4-BE49-F238E27FC236}">
                  <a16:creationId xmlns:a16="http://schemas.microsoft.com/office/drawing/2014/main" id="{D73DEEBD-2994-467D-B9C9-EC523A461A7F}"/>
                </a:ext>
              </a:extLst>
            </p:cNvPr>
            <p:cNvGrpSpPr/>
            <p:nvPr/>
          </p:nvGrpSpPr>
          <p:grpSpPr>
            <a:xfrm>
              <a:off x="-81962" y="4363784"/>
              <a:ext cx="2824224" cy="1849204"/>
              <a:chOff x="1227296" y="4363784"/>
              <a:chExt cx="2824224" cy="1849204"/>
            </a:xfrm>
          </p:grpSpPr>
          <p:sp>
            <p:nvSpPr>
              <p:cNvPr id="39" name="Rectangle 38">
                <a:extLst>
                  <a:ext uri="{FF2B5EF4-FFF2-40B4-BE49-F238E27FC236}">
                    <a16:creationId xmlns:a16="http://schemas.microsoft.com/office/drawing/2014/main" id="{5544B5F8-BC38-489E-A437-19710D26E66A}"/>
                  </a:ext>
                </a:extLst>
              </p:cNvPr>
              <p:cNvSpPr/>
              <p:nvPr/>
            </p:nvSpPr>
            <p:spPr>
              <a:xfrm>
                <a:off x="1227296" y="5769883"/>
                <a:ext cx="2824224" cy="443105"/>
              </a:xfrm>
              <a:prstGeom prst="rect">
                <a:avLst/>
              </a:prstGeom>
              <a:solidFill>
                <a:srgbClr val="FFC9C9"/>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              train</a:t>
                </a:r>
                <a:endParaRPr lang="en-CA" sz="3200" dirty="0">
                  <a:solidFill>
                    <a:schemeClr val="tx1"/>
                  </a:solidFill>
                </a:endParaRPr>
              </a:p>
            </p:txBody>
          </p:sp>
          <p:pic>
            <p:nvPicPr>
              <p:cNvPr id="1026" name="Picture 2">
                <a:extLst>
                  <a:ext uri="{FF2B5EF4-FFF2-40B4-BE49-F238E27FC236}">
                    <a16:creationId xmlns:a16="http://schemas.microsoft.com/office/drawing/2014/main" id="{B8F869F9-3D3F-4316-818F-6CC4F77BA16D}"/>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5797" t="8696" r="5797"/>
              <a:stretch/>
            </p:blipFill>
            <p:spPr bwMode="auto">
              <a:xfrm>
                <a:off x="1413163" y="4363784"/>
                <a:ext cx="1181100" cy="17426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 name="Group 31">
              <a:extLst>
                <a:ext uri="{FF2B5EF4-FFF2-40B4-BE49-F238E27FC236}">
                  <a16:creationId xmlns:a16="http://schemas.microsoft.com/office/drawing/2014/main" id="{0F29A8DA-45F6-479D-8B3B-B10066E856E3}"/>
                </a:ext>
              </a:extLst>
            </p:cNvPr>
            <p:cNvGrpSpPr/>
            <p:nvPr/>
          </p:nvGrpSpPr>
          <p:grpSpPr>
            <a:xfrm>
              <a:off x="540328" y="4789921"/>
              <a:ext cx="1223397" cy="1422695"/>
              <a:chOff x="-1780864" y="3594884"/>
              <a:chExt cx="1076722" cy="1252126"/>
            </a:xfrm>
          </p:grpSpPr>
          <p:pic>
            <p:nvPicPr>
              <p:cNvPr id="36" name="Picture 2" descr="Colt 1873, Colt, Gun, Weapons, Revolver, Cannon">
                <a:extLst>
                  <a:ext uri="{FF2B5EF4-FFF2-40B4-BE49-F238E27FC236}">
                    <a16:creationId xmlns:a16="http://schemas.microsoft.com/office/drawing/2014/main" id="{53F6EF6D-CFCD-4EFB-B42D-41FD5E72550F}"/>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Colt 1873, Colt, Gun, Weapons, Revolver, Cannon">
                <a:extLst>
                  <a:ext uri="{FF2B5EF4-FFF2-40B4-BE49-F238E27FC236}">
                    <a16:creationId xmlns:a16="http://schemas.microsoft.com/office/drawing/2014/main" id="{96CDE75C-3E5B-44A0-AAE3-C7AAB44DBDDC}"/>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028" name="Picture 4" descr="Bullet, Ammo, Ammunition, Shell, Brass, Lead, Copper">
            <a:extLst>
              <a:ext uri="{FF2B5EF4-FFF2-40B4-BE49-F238E27FC236}">
                <a16:creationId xmlns:a16="http://schemas.microsoft.com/office/drawing/2014/main" id="{5660C3C8-6554-4372-AC26-BFAC839F9CAB}"/>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60625" t="46389" r="26875" b="40278"/>
          <a:stretch/>
        </p:blipFill>
        <p:spPr bwMode="auto">
          <a:xfrm>
            <a:off x="954232" y="5756563"/>
            <a:ext cx="723900" cy="57912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41E73D7-194E-45ED-9254-5853B7F238CF}"/>
                  </a:ext>
                </a:extLst>
              </p:cNvPr>
              <p:cNvSpPr txBox="1"/>
              <p:nvPr/>
            </p:nvSpPr>
            <p:spPr>
              <a:xfrm>
                <a:off x="6574182" y="669521"/>
                <a:ext cx="3248244" cy="1015663"/>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6000" i="1" smtClean="0">
                          <a:solidFill>
                            <a:srgbClr val="CC9B00"/>
                          </a:solidFill>
                          <a:latin typeface="Cambria Math" panose="02040503050406030204" pitchFamily="18" charset="0"/>
                        </a:rPr>
                        <m:t>𝑢</m:t>
                      </m:r>
                      <m:r>
                        <a:rPr lang="en-US" sz="6000" b="0" i="1" smtClean="0">
                          <a:latin typeface="Cambria Math" panose="02040503050406030204" pitchFamily="18" charset="0"/>
                        </a:rPr>
                        <m:t>=</m:t>
                      </m:r>
                      <m:r>
                        <a:rPr lang="en-US" sz="6000" b="0" i="1" smtClean="0">
                          <a:solidFill>
                            <a:schemeClr val="tx1"/>
                          </a:solidFill>
                          <a:latin typeface="Cambria Math" panose="02040503050406030204" pitchFamily="18" charset="0"/>
                        </a:rPr>
                        <m:t>0.9</m:t>
                      </m:r>
                      <m:r>
                        <a:rPr lang="en-US" sz="6000" b="0" i="1" smtClean="0">
                          <a:solidFill>
                            <a:schemeClr val="tx1"/>
                          </a:solidFill>
                          <a:latin typeface="Cambria Math" panose="02040503050406030204" pitchFamily="18" charset="0"/>
                        </a:rPr>
                        <m:t>𝑐</m:t>
                      </m:r>
                    </m:oMath>
                  </m:oMathPara>
                </a14:m>
                <a:endParaRPr lang="en-US" sz="6000" b="0" dirty="0"/>
              </a:p>
            </p:txBody>
          </p:sp>
        </mc:Choice>
        <mc:Fallback xmlns="">
          <p:sp>
            <p:nvSpPr>
              <p:cNvPr id="30" name="TextBox 29">
                <a:extLst>
                  <a:ext uri="{FF2B5EF4-FFF2-40B4-BE49-F238E27FC236}">
                    <a16:creationId xmlns:a16="http://schemas.microsoft.com/office/drawing/2014/main" id="{E41E73D7-194E-45ED-9254-5853B7F238CF}"/>
                  </a:ext>
                </a:extLst>
              </p:cNvPr>
              <p:cNvSpPr txBox="1">
                <a:spLocks noRot="1" noChangeAspect="1" noMove="1" noResize="1" noEditPoints="1" noAdjustHandles="1" noChangeArrowheads="1" noChangeShapeType="1" noTextEdit="1"/>
              </p:cNvSpPr>
              <p:nvPr/>
            </p:nvSpPr>
            <p:spPr>
              <a:xfrm>
                <a:off x="6574182" y="669521"/>
                <a:ext cx="3248244" cy="1015663"/>
              </a:xfrm>
              <a:prstGeom prst="rect">
                <a:avLst/>
              </a:prstGeom>
              <a:blipFill>
                <a:blip r:embed="rId18"/>
                <a:stretch>
                  <a:fillRect/>
                </a:stretch>
              </a:blipFill>
              <a:ln w="38100">
                <a:noFill/>
              </a:ln>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9">
            <p14:nvContentPartPr>
              <p14:cNvPr id="6" name="Ink 5">
                <a:extLst>
                  <a:ext uri="{FF2B5EF4-FFF2-40B4-BE49-F238E27FC236}">
                    <a16:creationId xmlns:a16="http://schemas.microsoft.com/office/drawing/2014/main" id="{DD970E2A-0066-4A60-BE40-F9A720F73FB2}"/>
                  </a:ext>
                </a:extLst>
              </p14:cNvPr>
              <p14:cNvContentPartPr/>
              <p14:nvPr>
                <p:extLst>
                  <p:ext uri="{42D2F446-02D8-4167-A562-619A0277C38B}">
                    <p15:isNarration xmlns:p15="http://schemas.microsoft.com/office/powerpoint/2012/main" val="1"/>
                  </p:ext>
                </p:extLst>
              </p14:nvPr>
            </p14:nvContentPartPr>
            <p14:xfrm>
              <a:off x="6688440" y="1569960"/>
              <a:ext cx="2619360" cy="288720"/>
            </p14:xfrm>
          </p:contentPart>
        </mc:Choice>
        <mc:Fallback xmlns="">
          <p:pic>
            <p:nvPicPr>
              <p:cNvPr id="6" name="Ink 5">
                <a:extLst>
                  <a:ext uri="{FF2B5EF4-FFF2-40B4-BE49-F238E27FC236}">
                    <a16:creationId xmlns:a16="http://schemas.microsoft.com/office/drawing/2014/main" id="{DD970E2A-0066-4A60-BE40-F9A720F73FB2}"/>
                  </a:ext>
                </a:extLst>
              </p:cNvPr>
              <p:cNvPicPr>
                <a:picLocks noGrp="1" noRot="1" noChangeAspect="1" noMove="1" noResize="1" noEditPoints="1" noAdjustHandles="1" noChangeArrowheads="1" noChangeShapeType="1"/>
              </p:cNvPicPr>
              <p:nvPr/>
            </p:nvPicPr>
            <p:blipFill>
              <a:blip r:embed="rId20"/>
              <a:stretch>
                <a:fillRect/>
              </a:stretch>
            </p:blipFill>
            <p:spPr>
              <a:xfrm>
                <a:off x="6679080" y="1560600"/>
                <a:ext cx="2638080" cy="307440"/>
              </a:xfrm>
              <a:prstGeom prst="rect">
                <a:avLst/>
              </a:prstGeom>
            </p:spPr>
          </p:pic>
        </mc:Fallback>
      </mc:AlternateContent>
    </p:spTree>
    <p:custDataLst>
      <p:tags r:id="rId1"/>
    </p:custDataLst>
    <p:extLst>
      <p:ext uri="{BB962C8B-B14F-4D97-AF65-F5344CB8AC3E}">
        <p14:creationId xmlns:p14="http://schemas.microsoft.com/office/powerpoint/2010/main" val="3424181013"/>
      </p:ext>
    </p:extLst>
  </p:cSld>
  <p:clrMapOvr>
    <a:masterClrMapping/>
  </p:clrMapOvr>
  <mc:AlternateContent xmlns:mc="http://schemas.openxmlformats.org/markup-compatibility/2006" xmlns:p14="http://schemas.microsoft.com/office/powerpoint/2010/main">
    <mc:Choice Requires="p14">
      <p:transition spd="slow" p14:dur="2000" advTm="9963"/>
    </mc:Choice>
    <mc:Fallback xmlns="">
      <p:transition spd="slow" advTm="99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md type="call" cmd="playFrom(0.0)">
                                      <p:cBhvr>
                                        <p:cTn id="7" dur="1" fill="hold"/>
                                        <p:tgtEl>
                                          <p:spTgt spid="6"/>
                                        </p:tgtEl>
                                      </p:cBhvr>
                                    </p:cmd>
                                  </p:childTnLst>
                                </p:cTn>
                              </p:par>
                            </p:childTnLst>
                          </p:cTn>
                        </p:par>
                      </p:childTnLst>
                    </p:cTn>
                  </p:par>
                  <p:par>
                    <p:cTn id="8" fill="hold">
                      <p:stCondLst>
                        <p:cond delay="indefinite"/>
                      </p:stCondLst>
                      <p:childTnLst>
                        <p:par>
                          <p:cTn id="9" fill="hold">
                            <p:stCondLst>
                              <p:cond delay="0"/>
                            </p:stCondLst>
                            <p:childTnLst>
                              <p:par>
                                <p:cTn id="10" presetID="42" presetClass="path" presetSubtype="0" fill="hold" nodeType="clickEffect">
                                  <p:stCondLst>
                                    <p:cond delay="0"/>
                                  </p:stCondLst>
                                  <p:childTnLst>
                                    <p:animMotion origin="layout" path="M -4.375E-6 2.59259E-6 L -4.375E-6 -0.69121 " pathEditMode="relative" rAng="0" ptsTypes="AA">
                                      <p:cBhvr>
                                        <p:cTn id="11" dur="3000" fill="hold"/>
                                        <p:tgtEl>
                                          <p:spTgt spid="16"/>
                                        </p:tgtEl>
                                        <p:attrNameLst>
                                          <p:attrName>ppt_x</p:attrName>
                                          <p:attrName>ppt_y</p:attrName>
                                        </p:attrNameLst>
                                      </p:cBhvr>
                                      <p:rCtr x="0" y="-34560"/>
                                    </p:animMotion>
                                  </p:childTnLst>
                                </p:cTn>
                              </p:par>
                              <p:par>
                                <p:cTn id="12" presetID="42" presetClass="path" presetSubtype="0" fill="hold" nodeType="withEffect">
                                  <p:stCondLst>
                                    <p:cond delay="0"/>
                                  </p:stCondLst>
                                  <p:childTnLst>
                                    <p:animMotion origin="layout" path="M -2.70833E-6 -1.48148E-6 L 0.36862 -0.73518 " pathEditMode="relative" rAng="0" ptsTypes="AA">
                                      <p:cBhvr>
                                        <p:cTn id="13" dur="3000" fill="hold"/>
                                        <p:tgtEl>
                                          <p:spTgt spid="1028"/>
                                        </p:tgtEl>
                                        <p:attrNameLst>
                                          <p:attrName>ppt_x</p:attrName>
                                          <p:attrName>ppt_y</p:attrName>
                                        </p:attrNameLst>
                                      </p:cBhvr>
                                      <p:rCtr x="18424" y="-36759"/>
                                    </p:animMotion>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3500"/>
                                        <p:tgtEl>
                                          <p:spTgt spid="10"/>
                                        </p:tgtEl>
                                      </p:cBhvr>
                                    </p:animEffect>
                                  </p:childTnLst>
                                </p:cTn>
                              </p:par>
                              <p:par>
                                <p:cTn id="17" presetID="2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3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5297119-EB48-46CE-A245-5A27B0F340E5}"/>
              </a:ext>
            </a:extLst>
          </p:cNvPr>
          <p:cNvGrpSpPr/>
          <p:nvPr/>
        </p:nvGrpSpPr>
        <p:grpSpPr>
          <a:xfrm>
            <a:off x="2922765" y="262420"/>
            <a:ext cx="6564135" cy="6255418"/>
            <a:chOff x="789165" y="471970"/>
            <a:chExt cx="6564135" cy="6255418"/>
          </a:xfrm>
        </p:grpSpPr>
        <p:grpSp>
          <p:nvGrpSpPr>
            <p:cNvPr id="4" name="Group 3">
              <a:extLst>
                <a:ext uri="{FF2B5EF4-FFF2-40B4-BE49-F238E27FC236}">
                  <a16:creationId xmlns:a16="http://schemas.microsoft.com/office/drawing/2014/main" id="{338D4DBC-8D70-4C3D-BF06-AD213D75607C}"/>
                </a:ext>
              </a:extLst>
            </p:cNvPr>
            <p:cNvGrpSpPr/>
            <p:nvPr/>
          </p:nvGrpSpPr>
          <p:grpSpPr>
            <a:xfrm>
              <a:off x="1126870" y="471970"/>
              <a:ext cx="5656761" cy="6255418"/>
              <a:chOff x="7030278" y="3646887"/>
              <a:chExt cx="3771640" cy="2571080"/>
            </a:xfrm>
          </p:grpSpPr>
          <p:cxnSp>
            <p:nvCxnSpPr>
              <p:cNvPr id="5" name="Straight Connector 4">
                <a:extLst>
                  <a:ext uri="{FF2B5EF4-FFF2-40B4-BE49-F238E27FC236}">
                    <a16:creationId xmlns:a16="http://schemas.microsoft.com/office/drawing/2014/main" id="{7D042472-9956-427D-8B8A-7337573668C5}"/>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5AE63A7-CA5A-40A0-A741-9F59948D239C}"/>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B04C7E83-31E2-4DBD-8896-A8E5D962C994}"/>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DEEF44A-D11D-45DF-81D5-589EB4BD668C}"/>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EB289186-BD5B-4B3F-8693-9CFAF9AB1AC9}"/>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10" name="Group 9">
              <a:extLst>
                <a:ext uri="{FF2B5EF4-FFF2-40B4-BE49-F238E27FC236}">
                  <a16:creationId xmlns:a16="http://schemas.microsoft.com/office/drawing/2014/main" id="{6C256E10-245F-47DD-8D95-C47EE8A985F4}"/>
                </a:ext>
              </a:extLst>
            </p:cNvPr>
            <p:cNvGrpSpPr/>
            <p:nvPr/>
          </p:nvGrpSpPr>
          <p:grpSpPr>
            <a:xfrm>
              <a:off x="789165" y="819317"/>
              <a:ext cx="6354585" cy="5656758"/>
              <a:chOff x="789165" y="819317"/>
              <a:chExt cx="7776985" cy="5656758"/>
            </a:xfrm>
          </p:grpSpPr>
          <p:cxnSp>
            <p:nvCxnSpPr>
              <p:cNvPr id="11" name="Straight Connector 10">
                <a:extLst>
                  <a:ext uri="{FF2B5EF4-FFF2-40B4-BE49-F238E27FC236}">
                    <a16:creationId xmlns:a16="http://schemas.microsoft.com/office/drawing/2014/main" id="{4E906BE1-02B1-4D81-9602-402D3D567CC9}"/>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E4D5BFA1-4AAC-41FC-BB4D-D3A1C1C5042B}"/>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C393E835-10A6-4562-8510-95280736E9F7}"/>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28EE3382-4FBF-455F-A477-3422780A603D}"/>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0B260362-8E26-42AB-9477-EEB336177C38}"/>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6" name="Straight Arrow Connector 15">
              <a:extLst>
                <a:ext uri="{FF2B5EF4-FFF2-40B4-BE49-F238E27FC236}">
                  <a16:creationId xmlns:a16="http://schemas.microsoft.com/office/drawing/2014/main" id="{CE68C72B-94C4-496A-B430-799EF202DC67}"/>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1DEAFBBA-2B36-46E0-90C9-E634C6C03232}"/>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56" name="Straight Connector 55">
            <a:extLst>
              <a:ext uri="{FF2B5EF4-FFF2-40B4-BE49-F238E27FC236}">
                <a16:creationId xmlns:a16="http://schemas.microsoft.com/office/drawing/2014/main" id="{FE86869E-DB56-4FEA-9C0A-9D5B45537350}"/>
              </a:ext>
            </a:extLst>
          </p:cNvPr>
          <p:cNvCxnSpPr>
            <a:cxnSpLocks/>
          </p:cNvCxnSpPr>
          <p:nvPr/>
        </p:nvCxnSpPr>
        <p:spPr>
          <a:xfrm flipH="1">
            <a:off x="3867150" y="533400"/>
            <a:ext cx="1470648" cy="6301402"/>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E95DF77F-A5CE-4BCD-98B3-3F670C0A7D6E}"/>
              </a:ext>
            </a:extLst>
          </p:cNvPr>
          <p:cNvCxnSpPr>
            <a:cxnSpLocks/>
          </p:cNvCxnSpPr>
          <p:nvPr/>
        </p:nvCxnSpPr>
        <p:spPr>
          <a:xfrm flipH="1">
            <a:off x="2343150" y="857250"/>
            <a:ext cx="1483020" cy="650958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EC80081A-FF0B-4253-848B-02728F283F19}"/>
              </a:ext>
            </a:extLst>
          </p:cNvPr>
          <p:cNvCxnSpPr>
            <a:cxnSpLocks/>
          </p:cNvCxnSpPr>
          <p:nvPr/>
        </p:nvCxnSpPr>
        <p:spPr>
          <a:xfrm flipH="1">
            <a:off x="5365180" y="361950"/>
            <a:ext cx="1435670" cy="61000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8AECD047-CCD9-4619-8586-0719D2A3BCE5}"/>
              </a:ext>
            </a:extLst>
          </p:cNvPr>
          <p:cNvCxnSpPr>
            <a:cxnSpLocks/>
          </p:cNvCxnSpPr>
          <p:nvPr/>
        </p:nvCxnSpPr>
        <p:spPr>
          <a:xfrm flipH="1">
            <a:off x="6807999" y="0"/>
            <a:ext cx="1453553" cy="6324600"/>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6C4A67F9-590B-4411-9F90-01B21D43315C}"/>
              </a:ext>
            </a:extLst>
          </p:cNvPr>
          <p:cNvCxnSpPr>
            <a:cxnSpLocks/>
          </p:cNvCxnSpPr>
          <p:nvPr/>
        </p:nvCxnSpPr>
        <p:spPr>
          <a:xfrm flipH="1">
            <a:off x="8439151" y="-160421"/>
            <a:ext cx="1238249" cy="604794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403D79E-2E6F-40A9-8EEC-CF5874005A0B}"/>
              </a:ext>
            </a:extLst>
          </p:cNvPr>
          <p:cNvCxnSpPr>
            <a:cxnSpLocks/>
          </p:cNvCxnSpPr>
          <p:nvPr/>
        </p:nvCxnSpPr>
        <p:spPr>
          <a:xfrm flipV="1">
            <a:off x="2571750" y="4171950"/>
            <a:ext cx="6461994" cy="140599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FF86A481-3B4D-45EB-A76F-627767877E65}"/>
              </a:ext>
            </a:extLst>
          </p:cNvPr>
          <p:cNvCxnSpPr>
            <a:cxnSpLocks/>
          </p:cNvCxnSpPr>
          <p:nvPr/>
        </p:nvCxnSpPr>
        <p:spPr>
          <a:xfrm flipV="1">
            <a:off x="2209800" y="5638800"/>
            <a:ext cx="6462353" cy="151956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F71B4E99-9EFB-4848-BFFC-86E3D9B5B941}"/>
              </a:ext>
            </a:extLst>
          </p:cNvPr>
          <p:cNvCxnSpPr>
            <a:cxnSpLocks/>
          </p:cNvCxnSpPr>
          <p:nvPr/>
        </p:nvCxnSpPr>
        <p:spPr>
          <a:xfrm flipV="1">
            <a:off x="2948264" y="2724150"/>
            <a:ext cx="6252889" cy="1399566"/>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8252E39C-7400-4FB8-ACE6-EE1FEE1EDF10}"/>
              </a:ext>
            </a:extLst>
          </p:cNvPr>
          <p:cNvCxnSpPr>
            <a:cxnSpLocks/>
          </p:cNvCxnSpPr>
          <p:nvPr/>
        </p:nvCxnSpPr>
        <p:spPr>
          <a:xfrm flipV="1">
            <a:off x="3086100" y="1219200"/>
            <a:ext cx="6478911" cy="1465806"/>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3785A656-B627-42C2-A332-E6E3B7125290}"/>
              </a:ext>
            </a:extLst>
          </p:cNvPr>
          <p:cNvCxnSpPr>
            <a:cxnSpLocks/>
          </p:cNvCxnSpPr>
          <p:nvPr/>
        </p:nvCxnSpPr>
        <p:spPr>
          <a:xfrm flipV="1">
            <a:off x="3560418" y="-130739"/>
            <a:ext cx="6174132" cy="129278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712053B-AD9E-4195-87FA-C54D198AFB05}"/>
              </a:ext>
            </a:extLst>
          </p:cNvPr>
          <p:cNvCxnSpPr>
            <a:cxnSpLocks/>
          </p:cNvCxnSpPr>
          <p:nvPr/>
        </p:nvCxnSpPr>
        <p:spPr>
          <a:xfrm flipV="1">
            <a:off x="3031897" y="2705100"/>
            <a:ext cx="6150203" cy="1417534"/>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862D186D-F49B-493A-ADA9-89F63AFE9F3A}"/>
              </a:ext>
            </a:extLst>
          </p:cNvPr>
          <p:cNvCxnSpPr>
            <a:cxnSpLocks/>
          </p:cNvCxnSpPr>
          <p:nvPr/>
        </p:nvCxnSpPr>
        <p:spPr>
          <a:xfrm flipV="1">
            <a:off x="5375020" y="304800"/>
            <a:ext cx="1463930" cy="6199056"/>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nvGrpSpPr>
          <p:cNvPr id="63" name="Group 62">
            <a:extLst>
              <a:ext uri="{FF2B5EF4-FFF2-40B4-BE49-F238E27FC236}">
                <a16:creationId xmlns:a16="http://schemas.microsoft.com/office/drawing/2014/main" id="{9BF7E2D0-4199-41B9-A1B8-81D6ECCFD49A}"/>
              </a:ext>
            </a:extLst>
          </p:cNvPr>
          <p:cNvGrpSpPr/>
          <p:nvPr/>
        </p:nvGrpSpPr>
        <p:grpSpPr>
          <a:xfrm rot="20700000">
            <a:off x="495670" y="3940929"/>
            <a:ext cx="6574974" cy="1135927"/>
            <a:chOff x="406140" y="2575287"/>
            <a:chExt cx="6574974" cy="1135927"/>
          </a:xfrm>
        </p:grpSpPr>
        <p:sp>
          <p:nvSpPr>
            <p:cNvPr id="64" name="TextBox 63">
              <a:extLst>
                <a:ext uri="{FF2B5EF4-FFF2-40B4-BE49-F238E27FC236}">
                  <a16:creationId xmlns:a16="http://schemas.microsoft.com/office/drawing/2014/main" id="{4AD65E39-9621-445E-AC56-E7598235620B}"/>
                </a:ext>
              </a:extLst>
            </p:cNvPr>
            <p:cNvSpPr txBox="1"/>
            <p:nvPr/>
          </p:nvSpPr>
          <p:spPr>
            <a:xfrm>
              <a:off x="406140" y="2773137"/>
              <a:ext cx="2628900" cy="707886"/>
            </a:xfrm>
            <a:prstGeom prst="rect">
              <a:avLst/>
            </a:prstGeom>
            <a:noFill/>
          </p:spPr>
          <p:txBody>
            <a:bodyPr wrap="square" rtlCol="0">
              <a:spAutoFit/>
            </a:bodyPr>
            <a:lstStyle/>
            <a:p>
              <a:pPr algn="ctr"/>
              <a:r>
                <a:rPr lang="en-US" sz="4000" dirty="0">
                  <a:solidFill>
                    <a:schemeClr val="accent6">
                      <a:lumMod val="50000"/>
                    </a:schemeClr>
                  </a:solidFill>
                </a:rPr>
                <a:t>before</a:t>
              </a:r>
              <a:endParaRPr lang="en-CA" sz="4000" dirty="0">
                <a:solidFill>
                  <a:schemeClr val="accent6">
                    <a:lumMod val="50000"/>
                  </a:schemeClr>
                </a:solidFill>
              </a:endParaRPr>
            </a:p>
          </p:txBody>
        </p:sp>
        <p:cxnSp>
          <p:nvCxnSpPr>
            <p:cNvPr id="65" name="Straight Arrow Connector 64">
              <a:extLst>
                <a:ext uri="{FF2B5EF4-FFF2-40B4-BE49-F238E27FC236}">
                  <a16:creationId xmlns:a16="http://schemas.microsoft.com/office/drawing/2014/main" id="{A13050CB-E3AE-461C-B1F6-12139BFE4EB3}"/>
                </a:ext>
              </a:extLst>
            </p:cNvPr>
            <p:cNvCxnSpPr>
              <a:cxnSpLocks/>
            </p:cNvCxnSpPr>
            <p:nvPr/>
          </p:nvCxnSpPr>
          <p:spPr>
            <a:xfrm rot="900000" flipV="1">
              <a:off x="2741774" y="2575287"/>
              <a:ext cx="4239340" cy="1135927"/>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E9CBED73-0180-45B8-BF34-0A739A90A00D}"/>
              </a:ext>
            </a:extLst>
          </p:cNvPr>
          <p:cNvGrpSpPr/>
          <p:nvPr/>
        </p:nvGrpSpPr>
        <p:grpSpPr>
          <a:xfrm rot="20700000">
            <a:off x="622444" y="3603174"/>
            <a:ext cx="3504930" cy="707886"/>
            <a:chOff x="609870" y="2748839"/>
            <a:chExt cx="3504930" cy="707886"/>
          </a:xfrm>
        </p:grpSpPr>
        <p:sp>
          <p:nvSpPr>
            <p:cNvPr id="67" name="TextBox 66">
              <a:extLst>
                <a:ext uri="{FF2B5EF4-FFF2-40B4-BE49-F238E27FC236}">
                  <a16:creationId xmlns:a16="http://schemas.microsoft.com/office/drawing/2014/main" id="{7163336B-5246-4ECA-A3F0-D2BC187B194F}"/>
                </a:ext>
              </a:extLst>
            </p:cNvPr>
            <p:cNvSpPr txBox="1"/>
            <p:nvPr/>
          </p:nvSpPr>
          <p:spPr>
            <a:xfrm>
              <a:off x="609870" y="2748839"/>
              <a:ext cx="2628900" cy="707886"/>
            </a:xfrm>
            <a:prstGeom prst="rect">
              <a:avLst/>
            </a:prstGeom>
            <a:noFill/>
          </p:spPr>
          <p:txBody>
            <a:bodyPr wrap="square" rtlCol="0">
              <a:spAutoFit/>
            </a:bodyPr>
            <a:lstStyle/>
            <a:p>
              <a:pPr algn="ctr"/>
              <a:r>
                <a:rPr lang="en-US" sz="4000" dirty="0">
                  <a:solidFill>
                    <a:srgbClr val="7030A0"/>
                  </a:solidFill>
                </a:rPr>
                <a:t>after</a:t>
              </a:r>
              <a:endParaRPr lang="en-CA" sz="4000" dirty="0">
                <a:solidFill>
                  <a:srgbClr val="7030A0"/>
                </a:solidFill>
              </a:endParaRPr>
            </a:p>
          </p:txBody>
        </p:sp>
        <p:cxnSp>
          <p:nvCxnSpPr>
            <p:cNvPr id="68" name="Straight Arrow Connector 67">
              <a:extLst>
                <a:ext uri="{FF2B5EF4-FFF2-40B4-BE49-F238E27FC236}">
                  <a16:creationId xmlns:a16="http://schemas.microsoft.com/office/drawing/2014/main" id="{407C6EB5-BB8C-4893-93FF-E6EFD84BCC6B}"/>
                </a:ext>
              </a:extLst>
            </p:cNvPr>
            <p:cNvCxnSpPr>
              <a:cxnSpLocks/>
            </p:cNvCxnSpPr>
            <p:nvPr/>
          </p:nvCxnSpPr>
          <p:spPr>
            <a:xfrm>
              <a:off x="2667000" y="3143250"/>
              <a:ext cx="1447800"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E65B3133-EA8D-4E77-9299-A4775CCD6B8A}"/>
              </a:ext>
            </a:extLst>
          </p:cNvPr>
          <p:cNvGrpSpPr/>
          <p:nvPr/>
        </p:nvGrpSpPr>
        <p:grpSpPr>
          <a:xfrm>
            <a:off x="4305049" y="3049966"/>
            <a:ext cx="3469277" cy="723900"/>
            <a:chOff x="-30731" y="2989006"/>
            <a:chExt cx="3469277" cy="723900"/>
          </a:xfrm>
        </p:grpSpPr>
        <p:sp>
          <p:nvSpPr>
            <p:cNvPr id="38" name="Star: 5 Points 37">
              <a:extLst>
                <a:ext uri="{FF2B5EF4-FFF2-40B4-BE49-F238E27FC236}">
                  <a16:creationId xmlns:a16="http://schemas.microsoft.com/office/drawing/2014/main" id="{066869DF-8AE4-4F5F-92AD-DD828224F2B4}"/>
                </a:ext>
              </a:extLst>
            </p:cNvPr>
            <p:cNvSpPr/>
            <p:nvPr/>
          </p:nvSpPr>
          <p:spPr>
            <a:xfrm>
              <a:off x="2924196" y="3061396"/>
              <a:ext cx="514350" cy="514350"/>
            </a:xfrm>
            <a:prstGeom prst="star5">
              <a:avLst/>
            </a:prstGeom>
            <a:solidFill>
              <a:srgbClr val="EC56CF"/>
            </a:solidFill>
            <a:ln w="28575">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9" name="Sun 38">
              <a:extLst>
                <a:ext uri="{FF2B5EF4-FFF2-40B4-BE49-F238E27FC236}">
                  <a16:creationId xmlns:a16="http://schemas.microsoft.com/office/drawing/2014/main" id="{F8D03E90-55FF-44F4-AF35-67B1E88C5B46}"/>
                </a:ext>
              </a:extLst>
            </p:cNvPr>
            <p:cNvSpPr/>
            <p:nvPr/>
          </p:nvSpPr>
          <p:spPr>
            <a:xfrm>
              <a:off x="-30731" y="2989006"/>
              <a:ext cx="723900" cy="723900"/>
            </a:xfrm>
            <a:prstGeom prst="sun">
              <a:avLst/>
            </a:prstGeom>
            <a:solidFill>
              <a:srgbClr val="FFC000"/>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custDataLst>
      <p:tags r:id="rId1"/>
    </p:custDataLst>
    <p:extLst>
      <p:ext uri="{BB962C8B-B14F-4D97-AF65-F5344CB8AC3E}">
        <p14:creationId xmlns:p14="http://schemas.microsoft.com/office/powerpoint/2010/main" val="2807852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403">
        <p159:morph option="byObject"/>
      </p:transition>
    </mc:Choice>
    <mc:Fallback xmlns="">
      <p:transition spd="slow" advTm="340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5297119-EB48-46CE-A245-5A27B0F340E5}"/>
              </a:ext>
            </a:extLst>
          </p:cNvPr>
          <p:cNvGrpSpPr/>
          <p:nvPr/>
        </p:nvGrpSpPr>
        <p:grpSpPr>
          <a:xfrm>
            <a:off x="2922765" y="262420"/>
            <a:ext cx="6564135" cy="6255418"/>
            <a:chOff x="789165" y="471970"/>
            <a:chExt cx="6564135" cy="6255418"/>
          </a:xfrm>
        </p:grpSpPr>
        <p:grpSp>
          <p:nvGrpSpPr>
            <p:cNvPr id="4" name="Group 3">
              <a:extLst>
                <a:ext uri="{FF2B5EF4-FFF2-40B4-BE49-F238E27FC236}">
                  <a16:creationId xmlns:a16="http://schemas.microsoft.com/office/drawing/2014/main" id="{338D4DBC-8D70-4C3D-BF06-AD213D75607C}"/>
                </a:ext>
              </a:extLst>
            </p:cNvPr>
            <p:cNvGrpSpPr/>
            <p:nvPr/>
          </p:nvGrpSpPr>
          <p:grpSpPr>
            <a:xfrm>
              <a:off x="1126870" y="471970"/>
              <a:ext cx="5656761" cy="6255418"/>
              <a:chOff x="7030278" y="3646887"/>
              <a:chExt cx="3771640" cy="2571080"/>
            </a:xfrm>
          </p:grpSpPr>
          <p:cxnSp>
            <p:nvCxnSpPr>
              <p:cNvPr id="5" name="Straight Connector 4">
                <a:extLst>
                  <a:ext uri="{FF2B5EF4-FFF2-40B4-BE49-F238E27FC236}">
                    <a16:creationId xmlns:a16="http://schemas.microsoft.com/office/drawing/2014/main" id="{7D042472-9956-427D-8B8A-7337573668C5}"/>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5AE63A7-CA5A-40A0-A741-9F59948D239C}"/>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B04C7E83-31E2-4DBD-8896-A8E5D962C994}"/>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DEEF44A-D11D-45DF-81D5-589EB4BD668C}"/>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EB289186-BD5B-4B3F-8693-9CFAF9AB1AC9}"/>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10" name="Group 9">
              <a:extLst>
                <a:ext uri="{FF2B5EF4-FFF2-40B4-BE49-F238E27FC236}">
                  <a16:creationId xmlns:a16="http://schemas.microsoft.com/office/drawing/2014/main" id="{6C256E10-245F-47DD-8D95-C47EE8A985F4}"/>
                </a:ext>
              </a:extLst>
            </p:cNvPr>
            <p:cNvGrpSpPr/>
            <p:nvPr/>
          </p:nvGrpSpPr>
          <p:grpSpPr>
            <a:xfrm>
              <a:off x="789165" y="819317"/>
              <a:ext cx="6354585" cy="5656758"/>
              <a:chOff x="789165" y="819317"/>
              <a:chExt cx="7776985" cy="5656758"/>
            </a:xfrm>
          </p:grpSpPr>
          <p:cxnSp>
            <p:nvCxnSpPr>
              <p:cNvPr id="11" name="Straight Connector 10">
                <a:extLst>
                  <a:ext uri="{FF2B5EF4-FFF2-40B4-BE49-F238E27FC236}">
                    <a16:creationId xmlns:a16="http://schemas.microsoft.com/office/drawing/2014/main" id="{4E906BE1-02B1-4D81-9602-402D3D567CC9}"/>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E4D5BFA1-4AAC-41FC-BB4D-D3A1C1C5042B}"/>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C393E835-10A6-4562-8510-95280736E9F7}"/>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28EE3382-4FBF-455F-A477-3422780A603D}"/>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0B260362-8E26-42AB-9477-EEB336177C38}"/>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6" name="Straight Arrow Connector 15">
              <a:extLst>
                <a:ext uri="{FF2B5EF4-FFF2-40B4-BE49-F238E27FC236}">
                  <a16:creationId xmlns:a16="http://schemas.microsoft.com/office/drawing/2014/main" id="{CE68C72B-94C4-496A-B430-799EF202DC67}"/>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1DEAFBBA-2B36-46E0-90C9-E634C6C03232}"/>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56" name="Straight Connector 55">
            <a:extLst>
              <a:ext uri="{FF2B5EF4-FFF2-40B4-BE49-F238E27FC236}">
                <a16:creationId xmlns:a16="http://schemas.microsoft.com/office/drawing/2014/main" id="{FE86869E-DB56-4FEA-9C0A-9D5B45537350}"/>
              </a:ext>
            </a:extLst>
          </p:cNvPr>
          <p:cNvCxnSpPr/>
          <p:nvPr/>
        </p:nvCxnSpPr>
        <p:spPr>
          <a:xfrm>
            <a:off x="4670318" y="320727"/>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E95DF77F-A5CE-4BCD-98B3-3F670C0A7D6E}"/>
              </a:ext>
            </a:extLst>
          </p:cNvPr>
          <p:cNvCxnSpPr/>
          <p:nvPr/>
        </p:nvCxnSpPr>
        <p:spPr>
          <a:xfrm>
            <a:off x="3260470" y="343409"/>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EC80081A-FF0B-4253-848B-02728F283F19}"/>
              </a:ext>
            </a:extLst>
          </p:cNvPr>
          <p:cNvCxnSpPr/>
          <p:nvPr/>
        </p:nvCxnSpPr>
        <p:spPr>
          <a:xfrm>
            <a:off x="6089080" y="287521"/>
            <a:ext cx="0" cy="6174429"/>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8AECD047-CCD9-4619-8586-0719D2A3BCE5}"/>
              </a:ext>
            </a:extLst>
          </p:cNvPr>
          <p:cNvCxnSpPr/>
          <p:nvPr/>
        </p:nvCxnSpPr>
        <p:spPr>
          <a:xfrm>
            <a:off x="7498469" y="295625"/>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6C4A67F9-590B-4411-9F90-01B21D43315C}"/>
              </a:ext>
            </a:extLst>
          </p:cNvPr>
          <p:cNvCxnSpPr/>
          <p:nvPr/>
        </p:nvCxnSpPr>
        <p:spPr>
          <a:xfrm>
            <a:off x="8917231" y="262420"/>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403D79E-2E6F-40A9-8EEC-CF5874005A0B}"/>
              </a:ext>
            </a:extLst>
          </p:cNvPr>
          <p:cNvCxnSpPr/>
          <p:nvPr/>
        </p:nvCxnSpPr>
        <p:spPr>
          <a:xfrm rot="16200000">
            <a:off x="6118153" y="166672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FF86A481-3B4D-45EB-A76F-627767877E65}"/>
              </a:ext>
            </a:extLst>
          </p:cNvPr>
          <p:cNvCxnSpPr/>
          <p:nvPr/>
        </p:nvCxnSpPr>
        <p:spPr>
          <a:xfrm rot="16200000">
            <a:off x="6141195" y="313036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F71B4E99-9EFB-4848-BFFC-86E3D9B5B941}"/>
              </a:ext>
            </a:extLst>
          </p:cNvPr>
          <p:cNvCxnSpPr/>
          <p:nvPr/>
        </p:nvCxnSpPr>
        <p:spPr>
          <a:xfrm rot="16200000">
            <a:off x="6084420" y="301760"/>
            <a:ext cx="0" cy="6272311"/>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8252E39C-7400-4FB8-ACE6-EE1FEE1EDF10}"/>
              </a:ext>
            </a:extLst>
          </p:cNvPr>
          <p:cNvCxnSpPr/>
          <p:nvPr/>
        </p:nvCxnSpPr>
        <p:spPr>
          <a:xfrm rot="16200000">
            <a:off x="6092653" y="-1107628"/>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3785A656-B627-42C2-A332-E6E3B7125290}"/>
              </a:ext>
            </a:extLst>
          </p:cNvPr>
          <p:cNvCxnSpPr/>
          <p:nvPr/>
        </p:nvCxnSpPr>
        <p:spPr>
          <a:xfrm rot="16200000">
            <a:off x="6058921" y="-252638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712053B-AD9E-4195-87FA-C54D198AFB05}"/>
              </a:ext>
            </a:extLst>
          </p:cNvPr>
          <p:cNvCxnSpPr>
            <a:cxnSpLocks/>
          </p:cNvCxnSpPr>
          <p:nvPr/>
        </p:nvCxnSpPr>
        <p:spPr>
          <a:xfrm>
            <a:off x="3031897" y="3436833"/>
            <a:ext cx="6455003" cy="0"/>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862D186D-F49B-493A-ADA9-89F63AFE9F3A}"/>
              </a:ext>
            </a:extLst>
          </p:cNvPr>
          <p:cNvCxnSpPr>
            <a:cxnSpLocks/>
          </p:cNvCxnSpPr>
          <p:nvPr/>
        </p:nvCxnSpPr>
        <p:spPr>
          <a:xfrm flipV="1">
            <a:off x="6098920" y="402322"/>
            <a:ext cx="0" cy="6101533"/>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nvGrpSpPr>
          <p:cNvPr id="32" name="Group 31">
            <a:extLst>
              <a:ext uri="{FF2B5EF4-FFF2-40B4-BE49-F238E27FC236}">
                <a16:creationId xmlns:a16="http://schemas.microsoft.com/office/drawing/2014/main" id="{EDC63BBB-65A5-449D-B020-C966B4B778E9}"/>
              </a:ext>
            </a:extLst>
          </p:cNvPr>
          <p:cNvGrpSpPr/>
          <p:nvPr/>
        </p:nvGrpSpPr>
        <p:grpSpPr>
          <a:xfrm>
            <a:off x="4305049" y="3049966"/>
            <a:ext cx="3469277" cy="723900"/>
            <a:chOff x="-30731" y="2989006"/>
            <a:chExt cx="3469277" cy="723900"/>
          </a:xfrm>
        </p:grpSpPr>
        <p:sp>
          <p:nvSpPr>
            <p:cNvPr id="33" name="Star: 5 Points 32">
              <a:extLst>
                <a:ext uri="{FF2B5EF4-FFF2-40B4-BE49-F238E27FC236}">
                  <a16:creationId xmlns:a16="http://schemas.microsoft.com/office/drawing/2014/main" id="{F39580A1-A3AC-464C-80B3-22671EED877B}"/>
                </a:ext>
              </a:extLst>
            </p:cNvPr>
            <p:cNvSpPr/>
            <p:nvPr/>
          </p:nvSpPr>
          <p:spPr>
            <a:xfrm>
              <a:off x="2924196" y="3061396"/>
              <a:ext cx="514350" cy="514350"/>
            </a:xfrm>
            <a:prstGeom prst="star5">
              <a:avLst/>
            </a:prstGeom>
            <a:solidFill>
              <a:srgbClr val="EC56CF"/>
            </a:solidFill>
            <a:ln w="28575">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4" name="Sun 33">
              <a:extLst>
                <a:ext uri="{FF2B5EF4-FFF2-40B4-BE49-F238E27FC236}">
                  <a16:creationId xmlns:a16="http://schemas.microsoft.com/office/drawing/2014/main" id="{B7B1B755-8DA8-4F5B-BBF5-0EA9F43AB482}"/>
                </a:ext>
              </a:extLst>
            </p:cNvPr>
            <p:cNvSpPr/>
            <p:nvPr/>
          </p:nvSpPr>
          <p:spPr>
            <a:xfrm>
              <a:off x="-30731" y="2989006"/>
              <a:ext cx="723900" cy="723900"/>
            </a:xfrm>
            <a:prstGeom prst="sun">
              <a:avLst/>
            </a:prstGeom>
            <a:solidFill>
              <a:srgbClr val="FFC000"/>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375876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65">
        <p159:morph option="byObject"/>
      </p:transition>
    </mc:Choice>
    <mc:Fallback xmlns="">
      <p:transition spd="slow" advTm="1165">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5297119-EB48-46CE-A245-5A27B0F340E5}"/>
              </a:ext>
            </a:extLst>
          </p:cNvPr>
          <p:cNvGrpSpPr/>
          <p:nvPr/>
        </p:nvGrpSpPr>
        <p:grpSpPr>
          <a:xfrm>
            <a:off x="2922765" y="262420"/>
            <a:ext cx="6564135" cy="6255418"/>
            <a:chOff x="789165" y="471970"/>
            <a:chExt cx="6564135" cy="6255418"/>
          </a:xfrm>
        </p:grpSpPr>
        <p:grpSp>
          <p:nvGrpSpPr>
            <p:cNvPr id="4" name="Group 3">
              <a:extLst>
                <a:ext uri="{FF2B5EF4-FFF2-40B4-BE49-F238E27FC236}">
                  <a16:creationId xmlns:a16="http://schemas.microsoft.com/office/drawing/2014/main" id="{338D4DBC-8D70-4C3D-BF06-AD213D75607C}"/>
                </a:ext>
              </a:extLst>
            </p:cNvPr>
            <p:cNvGrpSpPr/>
            <p:nvPr/>
          </p:nvGrpSpPr>
          <p:grpSpPr>
            <a:xfrm>
              <a:off x="1126870" y="471970"/>
              <a:ext cx="5656761" cy="6255418"/>
              <a:chOff x="7030278" y="3646887"/>
              <a:chExt cx="3771640" cy="2571080"/>
            </a:xfrm>
          </p:grpSpPr>
          <p:cxnSp>
            <p:nvCxnSpPr>
              <p:cNvPr id="5" name="Straight Connector 4">
                <a:extLst>
                  <a:ext uri="{FF2B5EF4-FFF2-40B4-BE49-F238E27FC236}">
                    <a16:creationId xmlns:a16="http://schemas.microsoft.com/office/drawing/2014/main" id="{7D042472-9956-427D-8B8A-7337573668C5}"/>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5AE63A7-CA5A-40A0-A741-9F59948D239C}"/>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B04C7E83-31E2-4DBD-8896-A8E5D962C994}"/>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DEEF44A-D11D-45DF-81D5-589EB4BD668C}"/>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EB289186-BD5B-4B3F-8693-9CFAF9AB1AC9}"/>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10" name="Group 9">
              <a:extLst>
                <a:ext uri="{FF2B5EF4-FFF2-40B4-BE49-F238E27FC236}">
                  <a16:creationId xmlns:a16="http://schemas.microsoft.com/office/drawing/2014/main" id="{6C256E10-245F-47DD-8D95-C47EE8A985F4}"/>
                </a:ext>
              </a:extLst>
            </p:cNvPr>
            <p:cNvGrpSpPr/>
            <p:nvPr/>
          </p:nvGrpSpPr>
          <p:grpSpPr>
            <a:xfrm>
              <a:off x="789165" y="819317"/>
              <a:ext cx="6354585" cy="5656758"/>
              <a:chOff x="789165" y="819317"/>
              <a:chExt cx="7776985" cy="5656758"/>
            </a:xfrm>
          </p:grpSpPr>
          <p:cxnSp>
            <p:nvCxnSpPr>
              <p:cNvPr id="11" name="Straight Connector 10">
                <a:extLst>
                  <a:ext uri="{FF2B5EF4-FFF2-40B4-BE49-F238E27FC236}">
                    <a16:creationId xmlns:a16="http://schemas.microsoft.com/office/drawing/2014/main" id="{4E906BE1-02B1-4D81-9602-402D3D567CC9}"/>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E4D5BFA1-4AAC-41FC-BB4D-D3A1C1C5042B}"/>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C393E835-10A6-4562-8510-95280736E9F7}"/>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28EE3382-4FBF-455F-A477-3422780A603D}"/>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0B260362-8E26-42AB-9477-EEB336177C38}"/>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6" name="Straight Arrow Connector 15">
              <a:extLst>
                <a:ext uri="{FF2B5EF4-FFF2-40B4-BE49-F238E27FC236}">
                  <a16:creationId xmlns:a16="http://schemas.microsoft.com/office/drawing/2014/main" id="{CE68C72B-94C4-496A-B430-799EF202DC67}"/>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1DEAFBBA-2B36-46E0-90C9-E634C6C03232}"/>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56" name="Straight Connector 55">
            <a:extLst>
              <a:ext uri="{FF2B5EF4-FFF2-40B4-BE49-F238E27FC236}">
                <a16:creationId xmlns:a16="http://schemas.microsoft.com/office/drawing/2014/main" id="{FE86869E-DB56-4FEA-9C0A-9D5B45537350}"/>
              </a:ext>
            </a:extLst>
          </p:cNvPr>
          <p:cNvCxnSpPr>
            <a:cxnSpLocks/>
          </p:cNvCxnSpPr>
          <p:nvPr/>
        </p:nvCxnSpPr>
        <p:spPr>
          <a:xfrm>
            <a:off x="3981450" y="174716"/>
            <a:ext cx="1390650" cy="613871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E95DF77F-A5CE-4BCD-98B3-3F670C0A7D6E}"/>
              </a:ext>
            </a:extLst>
          </p:cNvPr>
          <p:cNvCxnSpPr>
            <a:cxnSpLocks/>
          </p:cNvCxnSpPr>
          <p:nvPr/>
        </p:nvCxnSpPr>
        <p:spPr>
          <a:xfrm>
            <a:off x="2503318" y="-228600"/>
            <a:ext cx="1236795" cy="6191250"/>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EC80081A-FF0B-4253-848B-02728F283F19}"/>
              </a:ext>
            </a:extLst>
          </p:cNvPr>
          <p:cNvCxnSpPr>
            <a:cxnSpLocks/>
          </p:cNvCxnSpPr>
          <p:nvPr/>
        </p:nvCxnSpPr>
        <p:spPr>
          <a:xfrm>
            <a:off x="5448300" y="457200"/>
            <a:ext cx="1383730" cy="600475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8AECD047-CCD9-4619-8586-0719D2A3BCE5}"/>
              </a:ext>
            </a:extLst>
          </p:cNvPr>
          <p:cNvCxnSpPr>
            <a:cxnSpLocks/>
          </p:cNvCxnSpPr>
          <p:nvPr/>
        </p:nvCxnSpPr>
        <p:spPr>
          <a:xfrm>
            <a:off x="6915150" y="693820"/>
            <a:ext cx="1459085" cy="6354680"/>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6C4A67F9-590B-4411-9F90-01B21D43315C}"/>
              </a:ext>
            </a:extLst>
          </p:cNvPr>
          <p:cNvCxnSpPr>
            <a:cxnSpLocks/>
          </p:cNvCxnSpPr>
          <p:nvPr/>
        </p:nvCxnSpPr>
        <p:spPr>
          <a:xfrm>
            <a:off x="8363735" y="857250"/>
            <a:ext cx="1523215" cy="6555560"/>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403D79E-2E6F-40A9-8EEC-CF5874005A0B}"/>
              </a:ext>
            </a:extLst>
          </p:cNvPr>
          <p:cNvCxnSpPr>
            <a:cxnSpLocks/>
          </p:cNvCxnSpPr>
          <p:nvPr/>
        </p:nvCxnSpPr>
        <p:spPr>
          <a:xfrm>
            <a:off x="3048000" y="4150180"/>
            <a:ext cx="6686550" cy="1500720"/>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FF86A481-3B4D-45EB-A76F-627767877E65}"/>
              </a:ext>
            </a:extLst>
          </p:cNvPr>
          <p:cNvCxnSpPr>
            <a:cxnSpLocks/>
          </p:cNvCxnSpPr>
          <p:nvPr/>
        </p:nvCxnSpPr>
        <p:spPr>
          <a:xfrm>
            <a:off x="3387803" y="5619750"/>
            <a:ext cx="6632497" cy="1524000"/>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F71B4E99-9EFB-4848-BFFC-86E3D9B5B941}"/>
              </a:ext>
            </a:extLst>
          </p:cNvPr>
          <p:cNvCxnSpPr>
            <a:cxnSpLocks/>
          </p:cNvCxnSpPr>
          <p:nvPr/>
        </p:nvCxnSpPr>
        <p:spPr>
          <a:xfrm>
            <a:off x="2971800" y="2759530"/>
            <a:ext cx="6391275" cy="1419225"/>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8252E39C-7400-4FB8-ACE6-EE1FEE1EDF10}"/>
              </a:ext>
            </a:extLst>
          </p:cNvPr>
          <p:cNvCxnSpPr>
            <a:cxnSpLocks/>
          </p:cNvCxnSpPr>
          <p:nvPr/>
        </p:nvCxnSpPr>
        <p:spPr>
          <a:xfrm>
            <a:off x="2500317" y="1238250"/>
            <a:ext cx="6548433" cy="148955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3785A656-B627-42C2-A332-E6E3B7125290}"/>
              </a:ext>
            </a:extLst>
          </p:cNvPr>
          <p:cNvCxnSpPr>
            <a:cxnSpLocks/>
          </p:cNvCxnSpPr>
          <p:nvPr/>
        </p:nvCxnSpPr>
        <p:spPr>
          <a:xfrm>
            <a:off x="2343150" y="0"/>
            <a:ext cx="6534150" cy="1298215"/>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712053B-AD9E-4195-87FA-C54D198AFB05}"/>
              </a:ext>
            </a:extLst>
          </p:cNvPr>
          <p:cNvCxnSpPr>
            <a:cxnSpLocks/>
          </p:cNvCxnSpPr>
          <p:nvPr/>
        </p:nvCxnSpPr>
        <p:spPr>
          <a:xfrm>
            <a:off x="2971800" y="2759530"/>
            <a:ext cx="6477000" cy="1428750"/>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862D186D-F49B-493A-ADA9-89F63AFE9F3A}"/>
              </a:ext>
            </a:extLst>
          </p:cNvPr>
          <p:cNvCxnSpPr>
            <a:cxnSpLocks/>
          </p:cNvCxnSpPr>
          <p:nvPr/>
        </p:nvCxnSpPr>
        <p:spPr>
          <a:xfrm flipH="1" flipV="1">
            <a:off x="5448300" y="361950"/>
            <a:ext cx="1393570" cy="6141906"/>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nvGrpSpPr>
          <p:cNvPr id="66" name="Group 65">
            <a:extLst>
              <a:ext uri="{FF2B5EF4-FFF2-40B4-BE49-F238E27FC236}">
                <a16:creationId xmlns:a16="http://schemas.microsoft.com/office/drawing/2014/main" id="{3011AFA6-9742-44DE-8900-2DEAF80C0C98}"/>
              </a:ext>
            </a:extLst>
          </p:cNvPr>
          <p:cNvGrpSpPr/>
          <p:nvPr/>
        </p:nvGrpSpPr>
        <p:grpSpPr>
          <a:xfrm rot="900000">
            <a:off x="818624" y="1910998"/>
            <a:ext cx="6362703" cy="1135927"/>
            <a:chOff x="618411" y="2575287"/>
            <a:chExt cx="6362703" cy="1135927"/>
          </a:xfrm>
        </p:grpSpPr>
        <p:sp>
          <p:nvSpPr>
            <p:cNvPr id="67" name="TextBox 66">
              <a:extLst>
                <a:ext uri="{FF2B5EF4-FFF2-40B4-BE49-F238E27FC236}">
                  <a16:creationId xmlns:a16="http://schemas.microsoft.com/office/drawing/2014/main" id="{12905243-5B47-46F0-82DC-36D184FBF2DB}"/>
                </a:ext>
              </a:extLst>
            </p:cNvPr>
            <p:cNvSpPr txBox="1"/>
            <p:nvPr/>
          </p:nvSpPr>
          <p:spPr>
            <a:xfrm>
              <a:off x="618411" y="2755703"/>
              <a:ext cx="2628900" cy="707886"/>
            </a:xfrm>
            <a:prstGeom prst="rect">
              <a:avLst/>
            </a:prstGeom>
            <a:noFill/>
          </p:spPr>
          <p:txBody>
            <a:bodyPr wrap="square" rtlCol="0">
              <a:spAutoFit/>
            </a:bodyPr>
            <a:lstStyle/>
            <a:p>
              <a:pPr algn="ctr"/>
              <a:r>
                <a:rPr lang="en-US" sz="4000" dirty="0">
                  <a:solidFill>
                    <a:schemeClr val="accent6">
                      <a:lumMod val="50000"/>
                    </a:schemeClr>
                  </a:solidFill>
                </a:rPr>
                <a:t>after</a:t>
              </a:r>
              <a:endParaRPr lang="en-CA" sz="4000" dirty="0">
                <a:solidFill>
                  <a:schemeClr val="accent6">
                    <a:lumMod val="50000"/>
                  </a:schemeClr>
                </a:solidFill>
              </a:endParaRPr>
            </a:p>
          </p:txBody>
        </p:sp>
        <p:cxnSp>
          <p:nvCxnSpPr>
            <p:cNvPr id="68" name="Straight Arrow Connector 67">
              <a:extLst>
                <a:ext uri="{FF2B5EF4-FFF2-40B4-BE49-F238E27FC236}">
                  <a16:creationId xmlns:a16="http://schemas.microsoft.com/office/drawing/2014/main" id="{2D2BDF65-5388-43BC-97BC-9E24CB20F486}"/>
                </a:ext>
              </a:extLst>
            </p:cNvPr>
            <p:cNvCxnSpPr>
              <a:cxnSpLocks/>
            </p:cNvCxnSpPr>
            <p:nvPr/>
          </p:nvCxnSpPr>
          <p:spPr>
            <a:xfrm rot="900000" flipV="1">
              <a:off x="2741774" y="2575287"/>
              <a:ext cx="4239340" cy="1135927"/>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0C6EDB49-42FC-4169-B564-A3DF9ABB2E28}"/>
              </a:ext>
            </a:extLst>
          </p:cNvPr>
          <p:cNvGrpSpPr/>
          <p:nvPr/>
        </p:nvGrpSpPr>
        <p:grpSpPr>
          <a:xfrm rot="900000">
            <a:off x="410844" y="2475736"/>
            <a:ext cx="3625197" cy="707886"/>
            <a:chOff x="489603" y="2741621"/>
            <a:chExt cx="3625197" cy="707886"/>
          </a:xfrm>
        </p:grpSpPr>
        <p:sp>
          <p:nvSpPr>
            <p:cNvPr id="70" name="TextBox 69">
              <a:extLst>
                <a:ext uri="{FF2B5EF4-FFF2-40B4-BE49-F238E27FC236}">
                  <a16:creationId xmlns:a16="http://schemas.microsoft.com/office/drawing/2014/main" id="{C6BB5ED0-9BDE-4885-ABC2-3A86571A7550}"/>
                </a:ext>
              </a:extLst>
            </p:cNvPr>
            <p:cNvSpPr txBox="1"/>
            <p:nvPr/>
          </p:nvSpPr>
          <p:spPr>
            <a:xfrm>
              <a:off x="489603" y="2741621"/>
              <a:ext cx="2628900" cy="707886"/>
            </a:xfrm>
            <a:prstGeom prst="rect">
              <a:avLst/>
            </a:prstGeom>
            <a:noFill/>
          </p:spPr>
          <p:txBody>
            <a:bodyPr wrap="square" rtlCol="0">
              <a:spAutoFit/>
            </a:bodyPr>
            <a:lstStyle/>
            <a:p>
              <a:pPr algn="ctr"/>
              <a:r>
                <a:rPr lang="en-US" sz="4000" dirty="0">
                  <a:solidFill>
                    <a:srgbClr val="7030A0"/>
                  </a:solidFill>
                </a:rPr>
                <a:t>before</a:t>
              </a:r>
              <a:endParaRPr lang="en-CA" sz="4000" dirty="0">
                <a:solidFill>
                  <a:srgbClr val="7030A0"/>
                </a:solidFill>
              </a:endParaRPr>
            </a:p>
          </p:txBody>
        </p:sp>
        <p:cxnSp>
          <p:nvCxnSpPr>
            <p:cNvPr id="71" name="Straight Arrow Connector 70">
              <a:extLst>
                <a:ext uri="{FF2B5EF4-FFF2-40B4-BE49-F238E27FC236}">
                  <a16:creationId xmlns:a16="http://schemas.microsoft.com/office/drawing/2014/main" id="{191DEAE1-A557-4712-BE7B-C070587FAAAE}"/>
                </a:ext>
              </a:extLst>
            </p:cNvPr>
            <p:cNvCxnSpPr>
              <a:cxnSpLocks/>
            </p:cNvCxnSpPr>
            <p:nvPr/>
          </p:nvCxnSpPr>
          <p:spPr>
            <a:xfrm>
              <a:off x="2667000" y="3143250"/>
              <a:ext cx="1447800"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41B6762E-C8B6-43E4-9080-FA895D985A8B}"/>
              </a:ext>
            </a:extLst>
          </p:cNvPr>
          <p:cNvGrpSpPr/>
          <p:nvPr/>
        </p:nvGrpSpPr>
        <p:grpSpPr>
          <a:xfrm>
            <a:off x="4305049" y="3049966"/>
            <a:ext cx="3469277" cy="723900"/>
            <a:chOff x="-30731" y="2989006"/>
            <a:chExt cx="3469277" cy="723900"/>
          </a:xfrm>
        </p:grpSpPr>
        <p:sp>
          <p:nvSpPr>
            <p:cNvPr id="38" name="Star: 5 Points 37">
              <a:extLst>
                <a:ext uri="{FF2B5EF4-FFF2-40B4-BE49-F238E27FC236}">
                  <a16:creationId xmlns:a16="http://schemas.microsoft.com/office/drawing/2014/main" id="{45F99BDA-3635-4E57-9523-0004820AAEC3}"/>
                </a:ext>
              </a:extLst>
            </p:cNvPr>
            <p:cNvSpPr/>
            <p:nvPr/>
          </p:nvSpPr>
          <p:spPr>
            <a:xfrm>
              <a:off x="2924196" y="3061396"/>
              <a:ext cx="514350" cy="514350"/>
            </a:xfrm>
            <a:prstGeom prst="star5">
              <a:avLst/>
            </a:prstGeom>
            <a:solidFill>
              <a:srgbClr val="EC56CF"/>
            </a:solidFill>
            <a:ln w="28575">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9" name="Sun 38">
              <a:extLst>
                <a:ext uri="{FF2B5EF4-FFF2-40B4-BE49-F238E27FC236}">
                  <a16:creationId xmlns:a16="http://schemas.microsoft.com/office/drawing/2014/main" id="{8BB3C17A-395B-46EB-BD4A-9EA91E66445B}"/>
                </a:ext>
              </a:extLst>
            </p:cNvPr>
            <p:cNvSpPr/>
            <p:nvPr/>
          </p:nvSpPr>
          <p:spPr>
            <a:xfrm>
              <a:off x="-30731" y="2989006"/>
              <a:ext cx="723900" cy="723900"/>
            </a:xfrm>
            <a:prstGeom prst="sun">
              <a:avLst/>
            </a:prstGeom>
            <a:solidFill>
              <a:srgbClr val="FFC000"/>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custDataLst>
      <p:tags r:id="rId1"/>
    </p:custDataLst>
    <p:extLst>
      <p:ext uri="{BB962C8B-B14F-4D97-AF65-F5344CB8AC3E}">
        <p14:creationId xmlns:p14="http://schemas.microsoft.com/office/powerpoint/2010/main" val="3220887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978">
        <p159:morph option="byObject"/>
      </p:transition>
    </mc:Choice>
    <mc:Fallback xmlns="">
      <p:transition spd="slow" advTm="497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5297119-EB48-46CE-A245-5A27B0F340E5}"/>
              </a:ext>
            </a:extLst>
          </p:cNvPr>
          <p:cNvGrpSpPr/>
          <p:nvPr/>
        </p:nvGrpSpPr>
        <p:grpSpPr>
          <a:xfrm>
            <a:off x="2922765" y="262420"/>
            <a:ext cx="6564135" cy="6255418"/>
            <a:chOff x="789165" y="471970"/>
            <a:chExt cx="6564135" cy="6255418"/>
          </a:xfrm>
        </p:grpSpPr>
        <p:grpSp>
          <p:nvGrpSpPr>
            <p:cNvPr id="4" name="Group 3">
              <a:extLst>
                <a:ext uri="{FF2B5EF4-FFF2-40B4-BE49-F238E27FC236}">
                  <a16:creationId xmlns:a16="http://schemas.microsoft.com/office/drawing/2014/main" id="{338D4DBC-8D70-4C3D-BF06-AD213D75607C}"/>
                </a:ext>
              </a:extLst>
            </p:cNvPr>
            <p:cNvGrpSpPr/>
            <p:nvPr/>
          </p:nvGrpSpPr>
          <p:grpSpPr>
            <a:xfrm>
              <a:off x="1126870" y="471970"/>
              <a:ext cx="5656761" cy="6255418"/>
              <a:chOff x="7030278" y="3646887"/>
              <a:chExt cx="3771640" cy="2571080"/>
            </a:xfrm>
          </p:grpSpPr>
          <p:cxnSp>
            <p:nvCxnSpPr>
              <p:cNvPr id="5" name="Straight Connector 4">
                <a:extLst>
                  <a:ext uri="{FF2B5EF4-FFF2-40B4-BE49-F238E27FC236}">
                    <a16:creationId xmlns:a16="http://schemas.microsoft.com/office/drawing/2014/main" id="{7D042472-9956-427D-8B8A-7337573668C5}"/>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5AE63A7-CA5A-40A0-A741-9F59948D239C}"/>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B04C7E83-31E2-4DBD-8896-A8E5D962C994}"/>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DEEF44A-D11D-45DF-81D5-589EB4BD668C}"/>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EB289186-BD5B-4B3F-8693-9CFAF9AB1AC9}"/>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10" name="Group 9">
              <a:extLst>
                <a:ext uri="{FF2B5EF4-FFF2-40B4-BE49-F238E27FC236}">
                  <a16:creationId xmlns:a16="http://schemas.microsoft.com/office/drawing/2014/main" id="{6C256E10-245F-47DD-8D95-C47EE8A985F4}"/>
                </a:ext>
              </a:extLst>
            </p:cNvPr>
            <p:cNvGrpSpPr/>
            <p:nvPr/>
          </p:nvGrpSpPr>
          <p:grpSpPr>
            <a:xfrm>
              <a:off x="789165" y="819317"/>
              <a:ext cx="6354585" cy="5656758"/>
              <a:chOff x="789165" y="819317"/>
              <a:chExt cx="7776985" cy="5656758"/>
            </a:xfrm>
          </p:grpSpPr>
          <p:cxnSp>
            <p:nvCxnSpPr>
              <p:cNvPr id="11" name="Straight Connector 10">
                <a:extLst>
                  <a:ext uri="{FF2B5EF4-FFF2-40B4-BE49-F238E27FC236}">
                    <a16:creationId xmlns:a16="http://schemas.microsoft.com/office/drawing/2014/main" id="{4E906BE1-02B1-4D81-9602-402D3D567CC9}"/>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E4D5BFA1-4AAC-41FC-BB4D-D3A1C1C5042B}"/>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C393E835-10A6-4562-8510-95280736E9F7}"/>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28EE3382-4FBF-455F-A477-3422780A603D}"/>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0B260362-8E26-42AB-9477-EEB336177C38}"/>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6" name="Straight Arrow Connector 15">
              <a:extLst>
                <a:ext uri="{FF2B5EF4-FFF2-40B4-BE49-F238E27FC236}">
                  <a16:creationId xmlns:a16="http://schemas.microsoft.com/office/drawing/2014/main" id="{CE68C72B-94C4-496A-B430-799EF202DC67}"/>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1DEAFBBA-2B36-46E0-90C9-E634C6C03232}"/>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56" name="Straight Connector 55">
            <a:extLst>
              <a:ext uri="{FF2B5EF4-FFF2-40B4-BE49-F238E27FC236}">
                <a16:creationId xmlns:a16="http://schemas.microsoft.com/office/drawing/2014/main" id="{FE86869E-DB56-4FEA-9C0A-9D5B45537350}"/>
              </a:ext>
            </a:extLst>
          </p:cNvPr>
          <p:cNvCxnSpPr/>
          <p:nvPr/>
        </p:nvCxnSpPr>
        <p:spPr>
          <a:xfrm>
            <a:off x="4670318" y="320727"/>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E95DF77F-A5CE-4BCD-98B3-3F670C0A7D6E}"/>
              </a:ext>
            </a:extLst>
          </p:cNvPr>
          <p:cNvCxnSpPr/>
          <p:nvPr/>
        </p:nvCxnSpPr>
        <p:spPr>
          <a:xfrm>
            <a:off x="3260470" y="343409"/>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EC80081A-FF0B-4253-848B-02728F283F19}"/>
              </a:ext>
            </a:extLst>
          </p:cNvPr>
          <p:cNvCxnSpPr/>
          <p:nvPr/>
        </p:nvCxnSpPr>
        <p:spPr>
          <a:xfrm>
            <a:off x="6089080" y="287521"/>
            <a:ext cx="0" cy="6174429"/>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8AECD047-CCD9-4619-8586-0719D2A3BCE5}"/>
              </a:ext>
            </a:extLst>
          </p:cNvPr>
          <p:cNvCxnSpPr/>
          <p:nvPr/>
        </p:nvCxnSpPr>
        <p:spPr>
          <a:xfrm>
            <a:off x="7498469" y="295625"/>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6C4A67F9-590B-4411-9F90-01B21D43315C}"/>
              </a:ext>
            </a:extLst>
          </p:cNvPr>
          <p:cNvCxnSpPr/>
          <p:nvPr/>
        </p:nvCxnSpPr>
        <p:spPr>
          <a:xfrm>
            <a:off x="8917231" y="262420"/>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403D79E-2E6F-40A9-8EEC-CF5874005A0B}"/>
              </a:ext>
            </a:extLst>
          </p:cNvPr>
          <p:cNvCxnSpPr/>
          <p:nvPr/>
        </p:nvCxnSpPr>
        <p:spPr>
          <a:xfrm rot="16200000">
            <a:off x="6118153" y="166672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FF86A481-3B4D-45EB-A76F-627767877E65}"/>
              </a:ext>
            </a:extLst>
          </p:cNvPr>
          <p:cNvCxnSpPr/>
          <p:nvPr/>
        </p:nvCxnSpPr>
        <p:spPr>
          <a:xfrm rot="16200000">
            <a:off x="6141195" y="313036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F71B4E99-9EFB-4848-BFFC-86E3D9B5B941}"/>
              </a:ext>
            </a:extLst>
          </p:cNvPr>
          <p:cNvCxnSpPr/>
          <p:nvPr/>
        </p:nvCxnSpPr>
        <p:spPr>
          <a:xfrm rot="16200000">
            <a:off x="6084420" y="301760"/>
            <a:ext cx="0" cy="6272311"/>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8252E39C-7400-4FB8-ACE6-EE1FEE1EDF10}"/>
              </a:ext>
            </a:extLst>
          </p:cNvPr>
          <p:cNvCxnSpPr/>
          <p:nvPr/>
        </p:nvCxnSpPr>
        <p:spPr>
          <a:xfrm rot="16200000">
            <a:off x="6092653" y="-1107628"/>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3785A656-B627-42C2-A332-E6E3B7125290}"/>
              </a:ext>
            </a:extLst>
          </p:cNvPr>
          <p:cNvCxnSpPr/>
          <p:nvPr/>
        </p:nvCxnSpPr>
        <p:spPr>
          <a:xfrm rot="16200000">
            <a:off x="6058921" y="-252638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712053B-AD9E-4195-87FA-C54D198AFB05}"/>
              </a:ext>
            </a:extLst>
          </p:cNvPr>
          <p:cNvCxnSpPr>
            <a:cxnSpLocks/>
          </p:cNvCxnSpPr>
          <p:nvPr/>
        </p:nvCxnSpPr>
        <p:spPr>
          <a:xfrm>
            <a:off x="3031897" y="3436833"/>
            <a:ext cx="6455003" cy="0"/>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862D186D-F49B-493A-ADA9-89F63AFE9F3A}"/>
              </a:ext>
            </a:extLst>
          </p:cNvPr>
          <p:cNvCxnSpPr>
            <a:cxnSpLocks/>
          </p:cNvCxnSpPr>
          <p:nvPr/>
        </p:nvCxnSpPr>
        <p:spPr>
          <a:xfrm flipV="1">
            <a:off x="6098920" y="402322"/>
            <a:ext cx="0" cy="6101533"/>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nvGrpSpPr>
          <p:cNvPr id="32" name="Group 31">
            <a:extLst>
              <a:ext uri="{FF2B5EF4-FFF2-40B4-BE49-F238E27FC236}">
                <a16:creationId xmlns:a16="http://schemas.microsoft.com/office/drawing/2014/main" id="{FF8DB121-E6B4-4747-82F0-C3C27B6F4731}"/>
              </a:ext>
            </a:extLst>
          </p:cNvPr>
          <p:cNvGrpSpPr/>
          <p:nvPr/>
        </p:nvGrpSpPr>
        <p:grpSpPr>
          <a:xfrm>
            <a:off x="4305049" y="3049966"/>
            <a:ext cx="3469277" cy="723900"/>
            <a:chOff x="-30731" y="2989006"/>
            <a:chExt cx="3469277" cy="723900"/>
          </a:xfrm>
        </p:grpSpPr>
        <p:sp>
          <p:nvSpPr>
            <p:cNvPr id="33" name="Star: 5 Points 32">
              <a:extLst>
                <a:ext uri="{FF2B5EF4-FFF2-40B4-BE49-F238E27FC236}">
                  <a16:creationId xmlns:a16="http://schemas.microsoft.com/office/drawing/2014/main" id="{58ADD423-79DB-4032-8E22-90410687B063}"/>
                </a:ext>
              </a:extLst>
            </p:cNvPr>
            <p:cNvSpPr/>
            <p:nvPr/>
          </p:nvSpPr>
          <p:spPr>
            <a:xfrm>
              <a:off x="2924196" y="3061396"/>
              <a:ext cx="514350" cy="514350"/>
            </a:xfrm>
            <a:prstGeom prst="star5">
              <a:avLst/>
            </a:prstGeom>
            <a:solidFill>
              <a:srgbClr val="EC56CF"/>
            </a:solidFill>
            <a:ln w="28575">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4" name="Sun 33">
              <a:extLst>
                <a:ext uri="{FF2B5EF4-FFF2-40B4-BE49-F238E27FC236}">
                  <a16:creationId xmlns:a16="http://schemas.microsoft.com/office/drawing/2014/main" id="{A73F71BD-501F-4671-958D-E20F2880C902}"/>
                </a:ext>
              </a:extLst>
            </p:cNvPr>
            <p:cNvSpPr/>
            <p:nvPr/>
          </p:nvSpPr>
          <p:spPr>
            <a:xfrm>
              <a:off x="-30731" y="2989006"/>
              <a:ext cx="723900" cy="723900"/>
            </a:xfrm>
            <a:prstGeom prst="sun">
              <a:avLst/>
            </a:prstGeom>
            <a:solidFill>
              <a:srgbClr val="FFC000"/>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5" name="TextBox 34">
            <a:extLst>
              <a:ext uri="{FF2B5EF4-FFF2-40B4-BE49-F238E27FC236}">
                <a16:creationId xmlns:a16="http://schemas.microsoft.com/office/drawing/2014/main" id="{8C7185C5-F93C-4B33-AB8D-95F821555B5E}"/>
              </a:ext>
            </a:extLst>
          </p:cNvPr>
          <p:cNvSpPr txBox="1"/>
          <p:nvPr/>
        </p:nvSpPr>
        <p:spPr>
          <a:xfrm>
            <a:off x="2772697" y="737420"/>
            <a:ext cx="6684715" cy="1754326"/>
          </a:xfrm>
          <a:prstGeom prst="rect">
            <a:avLst/>
          </a:prstGeom>
          <a:solidFill>
            <a:schemeClr val="bg1"/>
          </a:solidFill>
          <a:ln w="57150">
            <a:solidFill>
              <a:schemeClr val="tx1"/>
            </a:solidFill>
          </a:ln>
        </p:spPr>
        <p:txBody>
          <a:bodyPr wrap="none" rtlCol="0">
            <a:spAutoFit/>
          </a:bodyPr>
          <a:lstStyle/>
          <a:p>
            <a:pPr algn="ctr"/>
            <a:r>
              <a:rPr lang="en-US" sz="5400" dirty="0"/>
              <a:t>Simultaneity is </a:t>
            </a:r>
            <a:r>
              <a:rPr lang="en-US" sz="5400" u="sng" dirty="0">
                <a:solidFill>
                  <a:srgbClr val="0070C0"/>
                </a:solidFill>
              </a:rPr>
              <a:t>Relative</a:t>
            </a:r>
            <a:br>
              <a:rPr lang="en-US" sz="5400" dirty="0"/>
            </a:br>
            <a:r>
              <a:rPr lang="en-US" sz="5400" dirty="0"/>
              <a:t>(in Special Relativity)</a:t>
            </a:r>
            <a:endParaRPr lang="en-CA" sz="5400" dirty="0"/>
          </a:p>
        </p:txBody>
      </p:sp>
    </p:spTree>
    <p:custDataLst>
      <p:tags r:id="rId1"/>
    </p:custDataLst>
    <p:extLst>
      <p:ext uri="{BB962C8B-B14F-4D97-AF65-F5344CB8AC3E}">
        <p14:creationId xmlns:p14="http://schemas.microsoft.com/office/powerpoint/2010/main" val="1164764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630">
        <p159:morph option="byObject"/>
      </p:transition>
    </mc:Choice>
    <mc:Fallback xmlns="">
      <p:transition spd="slow" advTm="56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pic>
        <p:nvPicPr>
          <p:cNvPr id="7" name="Picture 6">
            <a:extLst>
              <a:ext uri="{FF2B5EF4-FFF2-40B4-BE49-F238E27FC236}">
                <a16:creationId xmlns:a16="http://schemas.microsoft.com/office/drawing/2014/main" id="{0CBB38C4-C46A-4399-9AAE-71DCCFACB40C}"/>
              </a:ext>
            </a:extLst>
          </p:cNvPr>
          <p:cNvPicPr>
            <a:picLocks noChangeAspect="1"/>
          </p:cNvPicPr>
          <p:nvPr/>
        </p:nvPicPr>
        <p:blipFill>
          <a:blip r:embed="rId4"/>
          <a:stretch>
            <a:fillRect/>
          </a:stretch>
        </p:blipFill>
        <p:spPr>
          <a:xfrm>
            <a:off x="-332822" y="-155298"/>
            <a:ext cx="12524822" cy="7013298"/>
          </a:xfrm>
          <a:prstGeom prst="rect">
            <a:avLst/>
          </a:prstGeom>
        </p:spPr>
      </p:pic>
      <p:cxnSp>
        <p:nvCxnSpPr>
          <p:cNvPr id="11" name="Straight Connector 10">
            <a:extLst>
              <a:ext uri="{FF2B5EF4-FFF2-40B4-BE49-F238E27FC236}">
                <a16:creationId xmlns:a16="http://schemas.microsoft.com/office/drawing/2014/main" id="{974A5806-78FE-4350-9A08-2B26784D0600}"/>
              </a:ext>
            </a:extLst>
          </p:cNvPr>
          <p:cNvCxnSpPr>
            <a:cxnSpLocks/>
          </p:cNvCxnSpPr>
          <p:nvPr/>
        </p:nvCxnSpPr>
        <p:spPr>
          <a:xfrm flipV="1">
            <a:off x="2143125" y="1559262"/>
            <a:ext cx="2924175" cy="3862208"/>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081E6DE1-E700-47E7-9227-4BA548966178}"/>
              </a:ext>
            </a:extLst>
          </p:cNvPr>
          <p:cNvGrpSpPr/>
          <p:nvPr/>
        </p:nvGrpSpPr>
        <p:grpSpPr>
          <a:xfrm>
            <a:off x="4610099" y="308497"/>
            <a:ext cx="869111" cy="1800301"/>
            <a:chOff x="-2053087" y="1759789"/>
            <a:chExt cx="1207698" cy="2501660"/>
          </a:xfrm>
        </p:grpSpPr>
        <p:sp>
          <p:nvSpPr>
            <p:cNvPr id="3" name="Freeform: Shape 2">
              <a:extLst>
                <a:ext uri="{FF2B5EF4-FFF2-40B4-BE49-F238E27FC236}">
                  <a16:creationId xmlns:a16="http://schemas.microsoft.com/office/drawing/2014/main" id="{2EB9865A-7217-4CCA-82A4-5DC4DFE523F9}"/>
                </a:ext>
              </a:extLst>
            </p:cNvPr>
            <p:cNvSpPr/>
            <p:nvPr/>
          </p:nvSpPr>
          <p:spPr>
            <a:xfrm>
              <a:off x="-1981854" y="1872743"/>
              <a:ext cx="1082288" cy="2340949"/>
            </a:xfrm>
            <a:custGeom>
              <a:avLst/>
              <a:gdLst>
                <a:gd name="connsiteX0" fmla="*/ 114954 w 1082288"/>
                <a:gd name="connsiteY0" fmla="*/ 57657 h 2340949"/>
                <a:gd name="connsiteX1" fmla="*/ 267354 w 1082288"/>
                <a:gd name="connsiteY1" fmla="*/ 6857 h 2340949"/>
                <a:gd name="connsiteX2" fmla="*/ 464204 w 1082288"/>
                <a:gd name="connsiteY2" fmla="*/ 507 h 2340949"/>
                <a:gd name="connsiteX3" fmla="*/ 686454 w 1082288"/>
                <a:gd name="connsiteY3" fmla="*/ 6857 h 2340949"/>
                <a:gd name="connsiteX4" fmla="*/ 902354 w 1082288"/>
                <a:gd name="connsiteY4" fmla="*/ 25907 h 2340949"/>
                <a:gd name="connsiteX5" fmla="*/ 953154 w 1082288"/>
                <a:gd name="connsiteY5" fmla="*/ 70357 h 2340949"/>
                <a:gd name="connsiteX6" fmla="*/ 889654 w 1082288"/>
                <a:gd name="connsiteY6" fmla="*/ 248157 h 2340949"/>
                <a:gd name="connsiteX7" fmla="*/ 889654 w 1082288"/>
                <a:gd name="connsiteY7" fmla="*/ 591057 h 2340949"/>
                <a:gd name="connsiteX8" fmla="*/ 959504 w 1082288"/>
                <a:gd name="connsiteY8" fmla="*/ 851407 h 2340949"/>
                <a:gd name="connsiteX9" fmla="*/ 1054754 w 1082288"/>
                <a:gd name="connsiteY9" fmla="*/ 1054607 h 2340949"/>
                <a:gd name="connsiteX10" fmla="*/ 1080154 w 1082288"/>
                <a:gd name="connsiteY10" fmla="*/ 1168907 h 2340949"/>
                <a:gd name="connsiteX11" fmla="*/ 1010304 w 1082288"/>
                <a:gd name="connsiteY11" fmla="*/ 1568957 h 2340949"/>
                <a:gd name="connsiteX12" fmla="*/ 788054 w 1082288"/>
                <a:gd name="connsiteY12" fmla="*/ 2223007 h 2340949"/>
                <a:gd name="connsiteX13" fmla="*/ 407054 w 1082288"/>
                <a:gd name="connsiteY13" fmla="*/ 2324607 h 2340949"/>
                <a:gd name="connsiteX14" fmla="*/ 235604 w 1082288"/>
                <a:gd name="connsiteY14" fmla="*/ 2026157 h 2340949"/>
                <a:gd name="connsiteX15" fmla="*/ 654 w 1082288"/>
                <a:gd name="connsiteY15" fmla="*/ 1175257 h 2340949"/>
                <a:gd name="connsiteX16" fmla="*/ 165754 w 1082288"/>
                <a:gd name="connsiteY16" fmla="*/ 730757 h 2340949"/>
                <a:gd name="connsiteX17" fmla="*/ 178454 w 1082288"/>
                <a:gd name="connsiteY17" fmla="*/ 235457 h 2340949"/>
                <a:gd name="connsiteX18" fmla="*/ 114954 w 1082288"/>
                <a:gd name="connsiteY18" fmla="*/ 57657 h 234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82288" h="2340949">
                  <a:moveTo>
                    <a:pt x="114954" y="57657"/>
                  </a:moveTo>
                  <a:cubicBezTo>
                    <a:pt x="129771" y="19557"/>
                    <a:pt x="209146" y="16382"/>
                    <a:pt x="267354" y="6857"/>
                  </a:cubicBezTo>
                  <a:cubicBezTo>
                    <a:pt x="325562" y="-2668"/>
                    <a:pt x="394354" y="507"/>
                    <a:pt x="464204" y="507"/>
                  </a:cubicBezTo>
                  <a:cubicBezTo>
                    <a:pt x="534054" y="507"/>
                    <a:pt x="613429" y="2624"/>
                    <a:pt x="686454" y="6857"/>
                  </a:cubicBezTo>
                  <a:cubicBezTo>
                    <a:pt x="759479" y="11090"/>
                    <a:pt x="857904" y="15324"/>
                    <a:pt x="902354" y="25907"/>
                  </a:cubicBezTo>
                  <a:cubicBezTo>
                    <a:pt x="946804" y="36490"/>
                    <a:pt x="955271" y="33315"/>
                    <a:pt x="953154" y="70357"/>
                  </a:cubicBezTo>
                  <a:cubicBezTo>
                    <a:pt x="951037" y="107399"/>
                    <a:pt x="900237" y="161374"/>
                    <a:pt x="889654" y="248157"/>
                  </a:cubicBezTo>
                  <a:cubicBezTo>
                    <a:pt x="879071" y="334940"/>
                    <a:pt x="878012" y="490515"/>
                    <a:pt x="889654" y="591057"/>
                  </a:cubicBezTo>
                  <a:cubicBezTo>
                    <a:pt x="901296" y="691599"/>
                    <a:pt x="931987" y="774149"/>
                    <a:pt x="959504" y="851407"/>
                  </a:cubicBezTo>
                  <a:cubicBezTo>
                    <a:pt x="987021" y="928665"/>
                    <a:pt x="1034646" y="1001690"/>
                    <a:pt x="1054754" y="1054607"/>
                  </a:cubicBezTo>
                  <a:cubicBezTo>
                    <a:pt x="1074862" y="1107524"/>
                    <a:pt x="1087562" y="1083182"/>
                    <a:pt x="1080154" y="1168907"/>
                  </a:cubicBezTo>
                  <a:cubicBezTo>
                    <a:pt x="1072746" y="1254632"/>
                    <a:pt x="1058987" y="1393274"/>
                    <a:pt x="1010304" y="1568957"/>
                  </a:cubicBezTo>
                  <a:cubicBezTo>
                    <a:pt x="961621" y="1744640"/>
                    <a:pt x="888596" y="2097065"/>
                    <a:pt x="788054" y="2223007"/>
                  </a:cubicBezTo>
                  <a:cubicBezTo>
                    <a:pt x="687512" y="2348949"/>
                    <a:pt x="499129" y="2357415"/>
                    <a:pt x="407054" y="2324607"/>
                  </a:cubicBezTo>
                  <a:cubicBezTo>
                    <a:pt x="314979" y="2291799"/>
                    <a:pt x="303337" y="2217715"/>
                    <a:pt x="235604" y="2026157"/>
                  </a:cubicBezTo>
                  <a:cubicBezTo>
                    <a:pt x="167871" y="1834599"/>
                    <a:pt x="12296" y="1391157"/>
                    <a:pt x="654" y="1175257"/>
                  </a:cubicBezTo>
                  <a:cubicBezTo>
                    <a:pt x="-10988" y="959357"/>
                    <a:pt x="136121" y="887390"/>
                    <a:pt x="165754" y="730757"/>
                  </a:cubicBezTo>
                  <a:cubicBezTo>
                    <a:pt x="195387" y="574124"/>
                    <a:pt x="185862" y="345524"/>
                    <a:pt x="178454" y="235457"/>
                  </a:cubicBezTo>
                  <a:cubicBezTo>
                    <a:pt x="171046" y="125390"/>
                    <a:pt x="100137" y="95757"/>
                    <a:pt x="114954" y="57657"/>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2" descr="Vase, Glass Vase, Glass, Isolated, Decoration, Flowers">
              <a:extLst>
                <a:ext uri="{FF2B5EF4-FFF2-40B4-BE49-F238E27FC236}">
                  <a16:creationId xmlns:a16="http://schemas.microsoft.com/office/drawing/2014/main" id="{19BA968F-629E-4C3A-9F6A-FAD034921C2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558" t="2221" r="36570" b="4983"/>
            <a:stretch/>
          </p:blipFill>
          <p:spPr bwMode="auto">
            <a:xfrm>
              <a:off x="-2053087" y="1759789"/>
              <a:ext cx="1207698" cy="25016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8D6019B7-BB50-4D6E-9BBD-206EB0E5C1D3}"/>
              </a:ext>
            </a:extLst>
          </p:cNvPr>
          <p:cNvGrpSpPr/>
          <p:nvPr/>
        </p:nvGrpSpPr>
        <p:grpSpPr>
          <a:xfrm>
            <a:off x="209549" y="4114800"/>
            <a:ext cx="2358919" cy="2743200"/>
            <a:chOff x="-1780864" y="3594884"/>
            <a:chExt cx="1076722" cy="1252126"/>
          </a:xfrm>
        </p:grpSpPr>
        <p:pic>
          <p:nvPicPr>
            <p:cNvPr id="25" name="Picture 2" descr="Colt 1873, Colt, Gun, Weapons, Revolver, Cannon">
              <a:extLst>
                <a:ext uri="{FF2B5EF4-FFF2-40B4-BE49-F238E27FC236}">
                  <a16:creationId xmlns:a16="http://schemas.microsoft.com/office/drawing/2014/main" id="{CE561B82-2E31-45FE-8613-343F8066BC6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olt 1873, Colt, Gun, Weapons, Revolver, Cannon">
              <a:extLst>
                <a:ext uri="{FF2B5EF4-FFF2-40B4-BE49-F238E27FC236}">
                  <a16:creationId xmlns:a16="http://schemas.microsoft.com/office/drawing/2014/main" id="{28DDC1C1-7D32-4D09-89B5-A4B13871381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Bullet, Ammo, Ammunition, Shell, Brass, Lead, Copper">
            <a:extLst>
              <a:ext uri="{FF2B5EF4-FFF2-40B4-BE49-F238E27FC236}">
                <a16:creationId xmlns:a16="http://schemas.microsoft.com/office/drawing/2014/main" id="{5660C3C8-6554-4372-AC26-BFAC839F9CA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0625" t="46389" r="26875" b="40278"/>
          <a:stretch/>
        </p:blipFill>
        <p:spPr bwMode="auto">
          <a:xfrm>
            <a:off x="1849582" y="5032663"/>
            <a:ext cx="723900" cy="579120"/>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Collision">
            <a:extLst>
              <a:ext uri="{FF2B5EF4-FFF2-40B4-BE49-F238E27FC236}">
                <a16:creationId xmlns:a16="http://schemas.microsoft.com/office/drawing/2014/main" id="{D0696197-B9F1-4BC3-AC0D-55D89A1B63C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19650" y="952500"/>
            <a:ext cx="1162050" cy="1162050"/>
          </a:xfrm>
          <a:prstGeom prst="rect">
            <a:avLst/>
          </a:prstGeom>
        </p:spPr>
      </p:pic>
    </p:spTree>
    <p:custDataLst>
      <p:tags r:id="rId1"/>
    </p:custDataLst>
    <p:extLst>
      <p:ext uri="{BB962C8B-B14F-4D97-AF65-F5344CB8AC3E}">
        <p14:creationId xmlns:p14="http://schemas.microsoft.com/office/powerpoint/2010/main" val="783189022"/>
      </p:ext>
    </p:extLst>
  </p:cSld>
  <p:clrMapOvr>
    <a:masterClrMapping/>
  </p:clrMapOvr>
  <mc:AlternateContent xmlns:mc="http://schemas.openxmlformats.org/markup-compatibility/2006" xmlns:p14="http://schemas.microsoft.com/office/powerpoint/2010/main">
    <mc:Choice Requires="p14">
      <p:transition spd="slow" p14:dur="2000" advTm="16602"/>
    </mc:Choice>
    <mc:Fallback xmlns="">
      <p:transition spd="slow" advTm="16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nodeType="clickEffect">
                                  <p:stCondLst>
                                    <p:cond delay="0"/>
                                  </p:stCondLst>
                                  <p:childTnLst>
                                    <p:animMotion origin="layout" path="M -2.08333E-7 4.07407E-6 L 0.22643 -0.53426 " pathEditMode="relative" rAng="0" ptsTypes="AA">
                                      <p:cBhvr>
                                        <p:cTn id="6" dur="3000" fill="hold"/>
                                        <p:tgtEl>
                                          <p:spTgt spid="1028"/>
                                        </p:tgtEl>
                                        <p:attrNameLst>
                                          <p:attrName>ppt_x</p:attrName>
                                          <p:attrName>ppt_y</p:attrName>
                                        </p:attrNameLst>
                                      </p:cBhvr>
                                      <p:rCtr x="11315" y="-26713"/>
                                    </p:animMotion>
                                  </p:childTnLst>
                                </p:cTn>
                              </p:par>
                              <p:par>
                                <p:cTn id="7" presetID="22" presetClass="entr" presetSubtype="4"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wipe(down)">
                                      <p:cBhvr>
                                        <p:cTn id="9" dur="3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BB38C4-C46A-4399-9AAE-71DCCFACB40C}"/>
              </a:ext>
            </a:extLst>
          </p:cNvPr>
          <p:cNvPicPr>
            <a:picLocks noChangeAspect="1"/>
          </p:cNvPicPr>
          <p:nvPr/>
        </p:nvPicPr>
        <p:blipFill>
          <a:blip r:embed="rId4"/>
          <a:stretch>
            <a:fillRect/>
          </a:stretch>
        </p:blipFill>
        <p:spPr>
          <a:xfrm>
            <a:off x="-332822" y="-155298"/>
            <a:ext cx="12524822" cy="7013298"/>
          </a:xfrm>
          <a:prstGeom prst="rect">
            <a:avLst/>
          </a:prstGeom>
        </p:spPr>
      </p:pic>
      <p:cxnSp>
        <p:nvCxnSpPr>
          <p:cNvPr id="11" name="Straight Connector 10">
            <a:extLst>
              <a:ext uri="{FF2B5EF4-FFF2-40B4-BE49-F238E27FC236}">
                <a16:creationId xmlns:a16="http://schemas.microsoft.com/office/drawing/2014/main" id="{974A5806-78FE-4350-9A08-2B26784D0600}"/>
              </a:ext>
            </a:extLst>
          </p:cNvPr>
          <p:cNvCxnSpPr>
            <a:cxnSpLocks/>
          </p:cNvCxnSpPr>
          <p:nvPr/>
        </p:nvCxnSpPr>
        <p:spPr>
          <a:xfrm flipV="1">
            <a:off x="2143125" y="1559262"/>
            <a:ext cx="2924175" cy="3862208"/>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grpSp>
        <p:nvGrpSpPr>
          <p:cNvPr id="5" name="Group 4">
            <a:extLst>
              <a:ext uri="{FF2B5EF4-FFF2-40B4-BE49-F238E27FC236}">
                <a16:creationId xmlns:a16="http://schemas.microsoft.com/office/drawing/2014/main" id="{081E6DE1-E700-47E7-9227-4BA548966178}"/>
              </a:ext>
            </a:extLst>
          </p:cNvPr>
          <p:cNvGrpSpPr/>
          <p:nvPr/>
        </p:nvGrpSpPr>
        <p:grpSpPr>
          <a:xfrm>
            <a:off x="4610099" y="308497"/>
            <a:ext cx="869111" cy="1800301"/>
            <a:chOff x="-2053087" y="1759789"/>
            <a:chExt cx="1207698" cy="2501660"/>
          </a:xfrm>
        </p:grpSpPr>
        <p:sp>
          <p:nvSpPr>
            <p:cNvPr id="3" name="Freeform: Shape 2">
              <a:extLst>
                <a:ext uri="{FF2B5EF4-FFF2-40B4-BE49-F238E27FC236}">
                  <a16:creationId xmlns:a16="http://schemas.microsoft.com/office/drawing/2014/main" id="{2EB9865A-7217-4CCA-82A4-5DC4DFE523F9}"/>
                </a:ext>
              </a:extLst>
            </p:cNvPr>
            <p:cNvSpPr/>
            <p:nvPr/>
          </p:nvSpPr>
          <p:spPr>
            <a:xfrm>
              <a:off x="-1981854" y="1872743"/>
              <a:ext cx="1082288" cy="2340949"/>
            </a:xfrm>
            <a:custGeom>
              <a:avLst/>
              <a:gdLst>
                <a:gd name="connsiteX0" fmla="*/ 114954 w 1082288"/>
                <a:gd name="connsiteY0" fmla="*/ 57657 h 2340949"/>
                <a:gd name="connsiteX1" fmla="*/ 267354 w 1082288"/>
                <a:gd name="connsiteY1" fmla="*/ 6857 h 2340949"/>
                <a:gd name="connsiteX2" fmla="*/ 464204 w 1082288"/>
                <a:gd name="connsiteY2" fmla="*/ 507 h 2340949"/>
                <a:gd name="connsiteX3" fmla="*/ 686454 w 1082288"/>
                <a:gd name="connsiteY3" fmla="*/ 6857 h 2340949"/>
                <a:gd name="connsiteX4" fmla="*/ 902354 w 1082288"/>
                <a:gd name="connsiteY4" fmla="*/ 25907 h 2340949"/>
                <a:gd name="connsiteX5" fmla="*/ 953154 w 1082288"/>
                <a:gd name="connsiteY5" fmla="*/ 70357 h 2340949"/>
                <a:gd name="connsiteX6" fmla="*/ 889654 w 1082288"/>
                <a:gd name="connsiteY6" fmla="*/ 248157 h 2340949"/>
                <a:gd name="connsiteX7" fmla="*/ 889654 w 1082288"/>
                <a:gd name="connsiteY7" fmla="*/ 591057 h 2340949"/>
                <a:gd name="connsiteX8" fmla="*/ 959504 w 1082288"/>
                <a:gd name="connsiteY8" fmla="*/ 851407 h 2340949"/>
                <a:gd name="connsiteX9" fmla="*/ 1054754 w 1082288"/>
                <a:gd name="connsiteY9" fmla="*/ 1054607 h 2340949"/>
                <a:gd name="connsiteX10" fmla="*/ 1080154 w 1082288"/>
                <a:gd name="connsiteY10" fmla="*/ 1168907 h 2340949"/>
                <a:gd name="connsiteX11" fmla="*/ 1010304 w 1082288"/>
                <a:gd name="connsiteY11" fmla="*/ 1568957 h 2340949"/>
                <a:gd name="connsiteX12" fmla="*/ 788054 w 1082288"/>
                <a:gd name="connsiteY12" fmla="*/ 2223007 h 2340949"/>
                <a:gd name="connsiteX13" fmla="*/ 407054 w 1082288"/>
                <a:gd name="connsiteY13" fmla="*/ 2324607 h 2340949"/>
                <a:gd name="connsiteX14" fmla="*/ 235604 w 1082288"/>
                <a:gd name="connsiteY14" fmla="*/ 2026157 h 2340949"/>
                <a:gd name="connsiteX15" fmla="*/ 654 w 1082288"/>
                <a:gd name="connsiteY15" fmla="*/ 1175257 h 2340949"/>
                <a:gd name="connsiteX16" fmla="*/ 165754 w 1082288"/>
                <a:gd name="connsiteY16" fmla="*/ 730757 h 2340949"/>
                <a:gd name="connsiteX17" fmla="*/ 178454 w 1082288"/>
                <a:gd name="connsiteY17" fmla="*/ 235457 h 2340949"/>
                <a:gd name="connsiteX18" fmla="*/ 114954 w 1082288"/>
                <a:gd name="connsiteY18" fmla="*/ 57657 h 234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82288" h="2340949">
                  <a:moveTo>
                    <a:pt x="114954" y="57657"/>
                  </a:moveTo>
                  <a:cubicBezTo>
                    <a:pt x="129771" y="19557"/>
                    <a:pt x="209146" y="16382"/>
                    <a:pt x="267354" y="6857"/>
                  </a:cubicBezTo>
                  <a:cubicBezTo>
                    <a:pt x="325562" y="-2668"/>
                    <a:pt x="394354" y="507"/>
                    <a:pt x="464204" y="507"/>
                  </a:cubicBezTo>
                  <a:cubicBezTo>
                    <a:pt x="534054" y="507"/>
                    <a:pt x="613429" y="2624"/>
                    <a:pt x="686454" y="6857"/>
                  </a:cubicBezTo>
                  <a:cubicBezTo>
                    <a:pt x="759479" y="11090"/>
                    <a:pt x="857904" y="15324"/>
                    <a:pt x="902354" y="25907"/>
                  </a:cubicBezTo>
                  <a:cubicBezTo>
                    <a:pt x="946804" y="36490"/>
                    <a:pt x="955271" y="33315"/>
                    <a:pt x="953154" y="70357"/>
                  </a:cubicBezTo>
                  <a:cubicBezTo>
                    <a:pt x="951037" y="107399"/>
                    <a:pt x="900237" y="161374"/>
                    <a:pt x="889654" y="248157"/>
                  </a:cubicBezTo>
                  <a:cubicBezTo>
                    <a:pt x="879071" y="334940"/>
                    <a:pt x="878012" y="490515"/>
                    <a:pt x="889654" y="591057"/>
                  </a:cubicBezTo>
                  <a:cubicBezTo>
                    <a:pt x="901296" y="691599"/>
                    <a:pt x="931987" y="774149"/>
                    <a:pt x="959504" y="851407"/>
                  </a:cubicBezTo>
                  <a:cubicBezTo>
                    <a:pt x="987021" y="928665"/>
                    <a:pt x="1034646" y="1001690"/>
                    <a:pt x="1054754" y="1054607"/>
                  </a:cubicBezTo>
                  <a:cubicBezTo>
                    <a:pt x="1074862" y="1107524"/>
                    <a:pt x="1087562" y="1083182"/>
                    <a:pt x="1080154" y="1168907"/>
                  </a:cubicBezTo>
                  <a:cubicBezTo>
                    <a:pt x="1072746" y="1254632"/>
                    <a:pt x="1058987" y="1393274"/>
                    <a:pt x="1010304" y="1568957"/>
                  </a:cubicBezTo>
                  <a:cubicBezTo>
                    <a:pt x="961621" y="1744640"/>
                    <a:pt x="888596" y="2097065"/>
                    <a:pt x="788054" y="2223007"/>
                  </a:cubicBezTo>
                  <a:cubicBezTo>
                    <a:pt x="687512" y="2348949"/>
                    <a:pt x="499129" y="2357415"/>
                    <a:pt x="407054" y="2324607"/>
                  </a:cubicBezTo>
                  <a:cubicBezTo>
                    <a:pt x="314979" y="2291799"/>
                    <a:pt x="303337" y="2217715"/>
                    <a:pt x="235604" y="2026157"/>
                  </a:cubicBezTo>
                  <a:cubicBezTo>
                    <a:pt x="167871" y="1834599"/>
                    <a:pt x="12296" y="1391157"/>
                    <a:pt x="654" y="1175257"/>
                  </a:cubicBezTo>
                  <a:cubicBezTo>
                    <a:pt x="-10988" y="959357"/>
                    <a:pt x="136121" y="887390"/>
                    <a:pt x="165754" y="730757"/>
                  </a:cubicBezTo>
                  <a:cubicBezTo>
                    <a:pt x="195387" y="574124"/>
                    <a:pt x="185862" y="345524"/>
                    <a:pt x="178454" y="235457"/>
                  </a:cubicBezTo>
                  <a:cubicBezTo>
                    <a:pt x="171046" y="125390"/>
                    <a:pt x="100137" y="95757"/>
                    <a:pt x="114954" y="57657"/>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2" descr="Vase, Glass Vase, Glass, Isolated, Decoration, Flowers">
              <a:extLst>
                <a:ext uri="{FF2B5EF4-FFF2-40B4-BE49-F238E27FC236}">
                  <a16:creationId xmlns:a16="http://schemas.microsoft.com/office/drawing/2014/main" id="{19BA968F-629E-4C3A-9F6A-FAD034921C2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558" t="2221" r="36570" b="4983"/>
            <a:stretch/>
          </p:blipFill>
          <p:spPr bwMode="auto">
            <a:xfrm>
              <a:off x="-2053087" y="1759789"/>
              <a:ext cx="1207698" cy="25016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8D6019B7-BB50-4D6E-9BBD-206EB0E5C1D3}"/>
              </a:ext>
            </a:extLst>
          </p:cNvPr>
          <p:cNvGrpSpPr/>
          <p:nvPr/>
        </p:nvGrpSpPr>
        <p:grpSpPr>
          <a:xfrm>
            <a:off x="209549" y="4114800"/>
            <a:ext cx="2358919" cy="2743200"/>
            <a:chOff x="-1780864" y="3594884"/>
            <a:chExt cx="1076722" cy="1252126"/>
          </a:xfrm>
        </p:grpSpPr>
        <p:pic>
          <p:nvPicPr>
            <p:cNvPr id="25" name="Picture 2" descr="Colt 1873, Colt, Gun, Weapons, Revolver, Cannon">
              <a:extLst>
                <a:ext uri="{FF2B5EF4-FFF2-40B4-BE49-F238E27FC236}">
                  <a16:creationId xmlns:a16="http://schemas.microsoft.com/office/drawing/2014/main" id="{CE561B82-2E31-45FE-8613-343F8066BC6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olt 1873, Colt, Gun, Weapons, Revolver, Cannon">
              <a:extLst>
                <a:ext uri="{FF2B5EF4-FFF2-40B4-BE49-F238E27FC236}">
                  <a16:creationId xmlns:a16="http://schemas.microsoft.com/office/drawing/2014/main" id="{28DDC1C1-7D32-4D09-89B5-A4B13871381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Bullet, Ammo, Ammunition, Shell, Brass, Lead, Copper">
            <a:extLst>
              <a:ext uri="{FF2B5EF4-FFF2-40B4-BE49-F238E27FC236}">
                <a16:creationId xmlns:a16="http://schemas.microsoft.com/office/drawing/2014/main" id="{5660C3C8-6554-4372-AC26-BFAC839F9CA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0625" t="46389" r="26875" b="40278"/>
          <a:stretch/>
        </p:blipFill>
        <p:spPr bwMode="auto">
          <a:xfrm>
            <a:off x="1849582" y="5032663"/>
            <a:ext cx="723900" cy="579120"/>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Collision">
            <a:extLst>
              <a:ext uri="{FF2B5EF4-FFF2-40B4-BE49-F238E27FC236}">
                <a16:creationId xmlns:a16="http://schemas.microsoft.com/office/drawing/2014/main" id="{D0696197-B9F1-4BC3-AC0D-55D89A1B63C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19650" y="952500"/>
            <a:ext cx="1162050" cy="1162050"/>
          </a:xfrm>
          <a:prstGeom prst="rect">
            <a:avLst/>
          </a:prstGeom>
        </p:spPr>
      </p:pic>
      <p:grpSp>
        <p:nvGrpSpPr>
          <p:cNvPr id="13" name="Group 12">
            <a:extLst>
              <a:ext uri="{FF2B5EF4-FFF2-40B4-BE49-F238E27FC236}">
                <a16:creationId xmlns:a16="http://schemas.microsoft.com/office/drawing/2014/main" id="{6D9D3B47-AEAC-4004-9F7F-334B486DD88B}"/>
              </a:ext>
            </a:extLst>
          </p:cNvPr>
          <p:cNvGrpSpPr/>
          <p:nvPr/>
        </p:nvGrpSpPr>
        <p:grpSpPr>
          <a:xfrm>
            <a:off x="1879154" y="5750052"/>
            <a:ext cx="3798563" cy="781050"/>
            <a:chOff x="278954" y="5750052"/>
            <a:chExt cx="3798563" cy="781050"/>
          </a:xfrm>
        </p:grpSpPr>
        <p:cxnSp>
          <p:nvCxnSpPr>
            <p:cNvPr id="14" name="Straight Arrow Connector 13">
              <a:extLst>
                <a:ext uri="{FF2B5EF4-FFF2-40B4-BE49-F238E27FC236}">
                  <a16:creationId xmlns:a16="http://schemas.microsoft.com/office/drawing/2014/main" id="{1CB10D3C-DD34-4647-BC34-A0DEA818407C}"/>
                </a:ext>
              </a:extLst>
            </p:cNvPr>
            <p:cNvCxnSpPr>
              <a:cxnSpLocks/>
            </p:cNvCxnSpPr>
            <p:nvPr/>
          </p:nvCxnSpPr>
          <p:spPr>
            <a:xfrm>
              <a:off x="278954" y="6195828"/>
              <a:ext cx="3798563" cy="0"/>
            </a:xfrm>
            <a:prstGeom prst="straightConnector1">
              <a:avLst/>
            </a:prstGeom>
            <a:ln w="101600">
              <a:solidFill>
                <a:srgbClr val="00B0F0"/>
              </a:solidFill>
              <a:tailEnd type="triangle"/>
            </a:ln>
          </p:spPr>
          <p:style>
            <a:lnRef idx="3">
              <a:schemeClr val="accent1"/>
            </a:lnRef>
            <a:fillRef idx="0">
              <a:schemeClr val="accent1"/>
            </a:fillRef>
            <a:effectRef idx="2">
              <a:schemeClr val="accent1"/>
            </a:effectRef>
            <a:fontRef idx="minor">
              <a:schemeClr val="tx1"/>
            </a:fontRef>
          </p:style>
        </p:cxnSp>
        <p:grpSp>
          <p:nvGrpSpPr>
            <p:cNvPr id="15" name="Group 14">
              <a:extLst>
                <a:ext uri="{FF2B5EF4-FFF2-40B4-BE49-F238E27FC236}">
                  <a16:creationId xmlns:a16="http://schemas.microsoft.com/office/drawing/2014/main" id="{5E148D3F-7091-4D7A-9A0F-3FCE38E4D8BA}"/>
                </a:ext>
              </a:extLst>
            </p:cNvPr>
            <p:cNvGrpSpPr/>
            <p:nvPr/>
          </p:nvGrpSpPr>
          <p:grpSpPr>
            <a:xfrm>
              <a:off x="1082802" y="5750052"/>
              <a:ext cx="2178254" cy="781050"/>
              <a:chOff x="3295650" y="7048500"/>
              <a:chExt cx="2178254" cy="781050"/>
            </a:xfrm>
          </p:grpSpPr>
          <p:sp>
            <p:nvSpPr>
              <p:cNvPr id="16" name="Rectangle 15">
                <a:extLst>
                  <a:ext uri="{FF2B5EF4-FFF2-40B4-BE49-F238E27FC236}">
                    <a16:creationId xmlns:a16="http://schemas.microsoft.com/office/drawing/2014/main" id="{0B9B8DA0-AB17-4346-BC8E-7E2F5BD6203D}"/>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17" name="Group 16">
                <a:extLst>
                  <a:ext uri="{FF2B5EF4-FFF2-40B4-BE49-F238E27FC236}">
                    <a16:creationId xmlns:a16="http://schemas.microsoft.com/office/drawing/2014/main" id="{CC467D42-9914-4137-AF38-9949DB1090F1}"/>
                  </a:ext>
                </a:extLst>
              </p:cNvPr>
              <p:cNvGrpSpPr/>
              <p:nvPr/>
            </p:nvGrpSpPr>
            <p:grpSpPr>
              <a:xfrm>
                <a:off x="3295650" y="7086600"/>
                <a:ext cx="2178254" cy="726936"/>
                <a:chOff x="-1924050" y="3467100"/>
                <a:chExt cx="2178254" cy="726936"/>
              </a:xfrm>
            </p:grpSpPr>
            <p:pic>
              <p:nvPicPr>
                <p:cNvPr id="18" name="Graphic 17" descr="Stopwatch">
                  <a:extLst>
                    <a:ext uri="{FF2B5EF4-FFF2-40B4-BE49-F238E27FC236}">
                      <a16:creationId xmlns:a16="http://schemas.microsoft.com/office/drawing/2014/main" id="{ABF0FAD9-5D2D-4554-8B5C-C522BF4CB57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C5A79A4-E7A0-4D6A-8B88-7F23F0C34041}"/>
                        </a:ext>
                      </a:extLst>
                    </p:cNvPr>
                    <p:cNvSpPr txBox="1"/>
                    <p:nvPr/>
                  </p:nvSpPr>
                  <p:spPr>
                    <a:xfrm>
                      <a:off x="-144780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B0F0"/>
                                </a:solidFill>
                                <a:latin typeface="Cambria Math" panose="02040503050406030204" pitchFamily="18" charset="0"/>
                              </a:rPr>
                              <m:t>𝑐𝑡</m:t>
                            </m:r>
                            <m:r>
                              <a:rPr lang="en-US" sz="4000" b="0" i="1" smtClean="0">
                                <a:solidFill>
                                  <a:srgbClr val="00B0F0"/>
                                </a:solidFill>
                                <a:latin typeface="Cambria Math" panose="02040503050406030204" pitchFamily="18" charset="0"/>
                              </a:rPr>
                              <m:t>=0</m:t>
                            </m:r>
                          </m:oMath>
                        </m:oMathPara>
                      </a14:m>
                      <a:endParaRPr lang="en-CA" sz="4000" dirty="0">
                        <a:solidFill>
                          <a:srgbClr val="00B0F0"/>
                        </a:solidFill>
                      </a:endParaRPr>
                    </a:p>
                  </p:txBody>
                </p:sp>
              </mc:Choice>
              <mc:Fallback xmlns="">
                <p:sp>
                  <p:nvSpPr>
                    <p:cNvPr id="19" name="TextBox 18">
                      <a:extLst>
                        <a:ext uri="{FF2B5EF4-FFF2-40B4-BE49-F238E27FC236}">
                          <a16:creationId xmlns:a16="http://schemas.microsoft.com/office/drawing/2014/main" id="{9C5A79A4-E7A0-4D6A-8B88-7F23F0C34041}"/>
                        </a:ext>
                      </a:extLst>
                    </p:cNvPr>
                    <p:cNvSpPr txBox="1">
                      <a:spLocks noRot="1" noChangeAspect="1" noMove="1" noResize="1" noEditPoints="1" noAdjustHandles="1" noChangeArrowheads="1" noChangeShapeType="1" noTextEdit="1"/>
                    </p:cNvSpPr>
                    <p:nvPr/>
                  </p:nvSpPr>
                  <p:spPr>
                    <a:xfrm>
                      <a:off x="-1447800" y="3486150"/>
                      <a:ext cx="1702004" cy="707886"/>
                    </a:xfrm>
                    <a:prstGeom prst="rect">
                      <a:avLst/>
                    </a:prstGeom>
                    <a:blipFill>
                      <a:blip r:embed="rId12"/>
                      <a:stretch>
                        <a:fillRect/>
                      </a:stretch>
                    </a:blipFill>
                  </p:spPr>
                  <p:txBody>
                    <a:bodyPr/>
                    <a:lstStyle/>
                    <a:p>
                      <a:r>
                        <a:rPr lang="en-CA">
                          <a:noFill/>
                        </a:rPr>
                        <a:t> </a:t>
                      </a:r>
                    </a:p>
                  </p:txBody>
                </p:sp>
              </mc:Fallback>
            </mc:AlternateContent>
          </p:grpSp>
        </p:grpSp>
      </p:grpSp>
      <p:grpSp>
        <p:nvGrpSpPr>
          <p:cNvPr id="20" name="Group 19">
            <a:extLst>
              <a:ext uri="{FF2B5EF4-FFF2-40B4-BE49-F238E27FC236}">
                <a16:creationId xmlns:a16="http://schemas.microsoft.com/office/drawing/2014/main" id="{9586A288-6B7F-48C0-B103-5DAB268896DD}"/>
              </a:ext>
            </a:extLst>
          </p:cNvPr>
          <p:cNvGrpSpPr/>
          <p:nvPr/>
        </p:nvGrpSpPr>
        <p:grpSpPr>
          <a:xfrm>
            <a:off x="1866962" y="4805172"/>
            <a:ext cx="3798563" cy="781050"/>
            <a:chOff x="278954" y="5750052"/>
            <a:chExt cx="3798563" cy="781050"/>
          </a:xfrm>
        </p:grpSpPr>
        <p:cxnSp>
          <p:nvCxnSpPr>
            <p:cNvPr id="21" name="Straight Arrow Connector 20">
              <a:extLst>
                <a:ext uri="{FF2B5EF4-FFF2-40B4-BE49-F238E27FC236}">
                  <a16:creationId xmlns:a16="http://schemas.microsoft.com/office/drawing/2014/main" id="{0269E412-50BB-4F93-A5F5-2F3D68BC0C20}"/>
                </a:ext>
              </a:extLst>
            </p:cNvPr>
            <p:cNvCxnSpPr>
              <a:cxnSpLocks/>
            </p:cNvCxnSpPr>
            <p:nvPr/>
          </p:nvCxnSpPr>
          <p:spPr>
            <a:xfrm>
              <a:off x="278954" y="6195828"/>
              <a:ext cx="3798563" cy="0"/>
            </a:xfrm>
            <a:prstGeom prst="straightConnector1">
              <a:avLst/>
            </a:prstGeom>
            <a:ln w="101600">
              <a:solidFill>
                <a:srgbClr val="00B0F0"/>
              </a:solidFill>
              <a:tailEnd type="triangle"/>
            </a:ln>
          </p:spPr>
          <p:style>
            <a:lnRef idx="3">
              <a:schemeClr val="accent1"/>
            </a:lnRef>
            <a:fillRef idx="0">
              <a:schemeClr val="accent1"/>
            </a:fillRef>
            <a:effectRef idx="2">
              <a:schemeClr val="accent1"/>
            </a:effectRef>
            <a:fontRef idx="minor">
              <a:schemeClr val="tx1"/>
            </a:fontRef>
          </p:style>
        </p:cxnSp>
        <p:grpSp>
          <p:nvGrpSpPr>
            <p:cNvPr id="22" name="Group 21">
              <a:extLst>
                <a:ext uri="{FF2B5EF4-FFF2-40B4-BE49-F238E27FC236}">
                  <a16:creationId xmlns:a16="http://schemas.microsoft.com/office/drawing/2014/main" id="{3F397A2F-C405-4018-9850-B1D3C4FE29AF}"/>
                </a:ext>
              </a:extLst>
            </p:cNvPr>
            <p:cNvGrpSpPr/>
            <p:nvPr/>
          </p:nvGrpSpPr>
          <p:grpSpPr>
            <a:xfrm>
              <a:off x="1082802" y="5750052"/>
              <a:ext cx="2178254" cy="781050"/>
              <a:chOff x="3295650" y="7048500"/>
              <a:chExt cx="2178254" cy="781050"/>
            </a:xfrm>
          </p:grpSpPr>
          <p:sp>
            <p:nvSpPr>
              <p:cNvPr id="23" name="Rectangle 22">
                <a:extLst>
                  <a:ext uri="{FF2B5EF4-FFF2-40B4-BE49-F238E27FC236}">
                    <a16:creationId xmlns:a16="http://schemas.microsoft.com/office/drawing/2014/main" id="{8F810C72-E1B7-460B-B230-06F431B7DB9E}"/>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7" name="Group 26">
                <a:extLst>
                  <a:ext uri="{FF2B5EF4-FFF2-40B4-BE49-F238E27FC236}">
                    <a16:creationId xmlns:a16="http://schemas.microsoft.com/office/drawing/2014/main" id="{A11AA963-B90D-4C0B-9792-5DCA5122234D}"/>
                  </a:ext>
                </a:extLst>
              </p:cNvPr>
              <p:cNvGrpSpPr/>
              <p:nvPr/>
            </p:nvGrpSpPr>
            <p:grpSpPr>
              <a:xfrm>
                <a:off x="3295650" y="7086600"/>
                <a:ext cx="2178254" cy="726936"/>
                <a:chOff x="-1924050" y="3467100"/>
                <a:chExt cx="2178254" cy="726936"/>
              </a:xfrm>
            </p:grpSpPr>
            <p:pic>
              <p:nvPicPr>
                <p:cNvPr id="28" name="Graphic 27" descr="Stopwatch">
                  <a:extLst>
                    <a:ext uri="{FF2B5EF4-FFF2-40B4-BE49-F238E27FC236}">
                      <a16:creationId xmlns:a16="http://schemas.microsoft.com/office/drawing/2014/main" id="{1A054CB7-82D9-4AA1-B374-46C626A010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102D418-5F78-435F-9073-D281FDC89268}"/>
                        </a:ext>
                      </a:extLst>
                    </p:cNvPr>
                    <p:cNvSpPr txBox="1"/>
                    <p:nvPr/>
                  </p:nvSpPr>
                  <p:spPr>
                    <a:xfrm>
                      <a:off x="-144780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B0F0"/>
                                </a:solidFill>
                                <a:latin typeface="Cambria Math" panose="02040503050406030204" pitchFamily="18" charset="0"/>
                              </a:rPr>
                              <m:t>𝑐𝑡</m:t>
                            </m:r>
                            <m:r>
                              <a:rPr lang="en-US" sz="4000" b="0" i="1" smtClean="0">
                                <a:solidFill>
                                  <a:srgbClr val="00B0F0"/>
                                </a:solidFill>
                                <a:latin typeface="Cambria Math" panose="02040503050406030204" pitchFamily="18" charset="0"/>
                              </a:rPr>
                              <m:t>=1</m:t>
                            </m:r>
                          </m:oMath>
                        </m:oMathPara>
                      </a14:m>
                      <a:endParaRPr lang="en-CA" sz="4000" dirty="0">
                        <a:solidFill>
                          <a:srgbClr val="00B0F0"/>
                        </a:solidFill>
                      </a:endParaRPr>
                    </a:p>
                  </p:txBody>
                </p:sp>
              </mc:Choice>
              <mc:Fallback xmlns="">
                <p:sp>
                  <p:nvSpPr>
                    <p:cNvPr id="29" name="TextBox 28">
                      <a:extLst>
                        <a:ext uri="{FF2B5EF4-FFF2-40B4-BE49-F238E27FC236}">
                          <a16:creationId xmlns:a16="http://schemas.microsoft.com/office/drawing/2014/main" id="{6102D418-5F78-435F-9073-D281FDC89268}"/>
                        </a:ext>
                      </a:extLst>
                    </p:cNvPr>
                    <p:cNvSpPr txBox="1">
                      <a:spLocks noRot="1" noChangeAspect="1" noMove="1" noResize="1" noEditPoints="1" noAdjustHandles="1" noChangeArrowheads="1" noChangeShapeType="1" noTextEdit="1"/>
                    </p:cNvSpPr>
                    <p:nvPr/>
                  </p:nvSpPr>
                  <p:spPr>
                    <a:xfrm>
                      <a:off x="-1447800" y="3486150"/>
                      <a:ext cx="1702004" cy="707886"/>
                    </a:xfrm>
                    <a:prstGeom prst="rect">
                      <a:avLst/>
                    </a:prstGeom>
                    <a:blipFill>
                      <a:blip r:embed="rId13"/>
                      <a:stretch>
                        <a:fillRect/>
                      </a:stretch>
                    </a:blipFill>
                  </p:spPr>
                  <p:txBody>
                    <a:bodyPr/>
                    <a:lstStyle/>
                    <a:p>
                      <a:r>
                        <a:rPr lang="en-CA">
                          <a:noFill/>
                        </a:rPr>
                        <a:t> </a:t>
                      </a:r>
                    </a:p>
                  </p:txBody>
                </p:sp>
              </mc:Fallback>
            </mc:AlternateContent>
          </p:grpSp>
        </p:grpSp>
      </p:grpSp>
      <p:grpSp>
        <p:nvGrpSpPr>
          <p:cNvPr id="30" name="Group 29">
            <a:extLst>
              <a:ext uri="{FF2B5EF4-FFF2-40B4-BE49-F238E27FC236}">
                <a16:creationId xmlns:a16="http://schemas.microsoft.com/office/drawing/2014/main" id="{ABF7F240-BD8B-4CA9-BD30-A7B0174352A2}"/>
              </a:ext>
            </a:extLst>
          </p:cNvPr>
          <p:cNvGrpSpPr/>
          <p:nvPr/>
        </p:nvGrpSpPr>
        <p:grpSpPr>
          <a:xfrm>
            <a:off x="1885250" y="3872484"/>
            <a:ext cx="3798563" cy="781050"/>
            <a:chOff x="278954" y="5750052"/>
            <a:chExt cx="3798563" cy="781050"/>
          </a:xfrm>
        </p:grpSpPr>
        <p:cxnSp>
          <p:nvCxnSpPr>
            <p:cNvPr id="31" name="Straight Arrow Connector 30">
              <a:extLst>
                <a:ext uri="{FF2B5EF4-FFF2-40B4-BE49-F238E27FC236}">
                  <a16:creationId xmlns:a16="http://schemas.microsoft.com/office/drawing/2014/main" id="{24C9995D-0E20-4D25-A140-47A6BA6A00B4}"/>
                </a:ext>
              </a:extLst>
            </p:cNvPr>
            <p:cNvCxnSpPr>
              <a:cxnSpLocks/>
            </p:cNvCxnSpPr>
            <p:nvPr/>
          </p:nvCxnSpPr>
          <p:spPr>
            <a:xfrm>
              <a:off x="278954" y="6195828"/>
              <a:ext cx="3798563" cy="0"/>
            </a:xfrm>
            <a:prstGeom prst="straightConnector1">
              <a:avLst/>
            </a:prstGeom>
            <a:ln w="101600">
              <a:solidFill>
                <a:srgbClr val="0070C0"/>
              </a:solidFill>
              <a:tailEnd type="triangle"/>
            </a:ln>
          </p:spPr>
          <p:style>
            <a:lnRef idx="3">
              <a:schemeClr val="accent1"/>
            </a:lnRef>
            <a:fillRef idx="0">
              <a:schemeClr val="accent1"/>
            </a:fillRef>
            <a:effectRef idx="2">
              <a:schemeClr val="accent1"/>
            </a:effectRef>
            <a:fontRef idx="minor">
              <a:schemeClr val="tx1"/>
            </a:fontRef>
          </p:style>
        </p:cxnSp>
        <p:grpSp>
          <p:nvGrpSpPr>
            <p:cNvPr id="32" name="Group 31">
              <a:extLst>
                <a:ext uri="{FF2B5EF4-FFF2-40B4-BE49-F238E27FC236}">
                  <a16:creationId xmlns:a16="http://schemas.microsoft.com/office/drawing/2014/main" id="{DD114095-AF0F-4713-BEBC-81072CE8F87F}"/>
                </a:ext>
              </a:extLst>
            </p:cNvPr>
            <p:cNvGrpSpPr/>
            <p:nvPr/>
          </p:nvGrpSpPr>
          <p:grpSpPr>
            <a:xfrm>
              <a:off x="1082802" y="5750052"/>
              <a:ext cx="2178254" cy="781050"/>
              <a:chOff x="3295650" y="7048500"/>
              <a:chExt cx="2178254" cy="781050"/>
            </a:xfrm>
          </p:grpSpPr>
          <p:sp>
            <p:nvSpPr>
              <p:cNvPr id="33" name="Rectangle 32">
                <a:extLst>
                  <a:ext uri="{FF2B5EF4-FFF2-40B4-BE49-F238E27FC236}">
                    <a16:creationId xmlns:a16="http://schemas.microsoft.com/office/drawing/2014/main" id="{D53C874B-E99C-4A36-A3FD-F8EA022FEB97}"/>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4" name="Group 33">
                <a:extLst>
                  <a:ext uri="{FF2B5EF4-FFF2-40B4-BE49-F238E27FC236}">
                    <a16:creationId xmlns:a16="http://schemas.microsoft.com/office/drawing/2014/main" id="{9ED9B2EB-2B11-480D-B91B-F3ACA23F9246}"/>
                  </a:ext>
                </a:extLst>
              </p:cNvPr>
              <p:cNvGrpSpPr/>
              <p:nvPr/>
            </p:nvGrpSpPr>
            <p:grpSpPr>
              <a:xfrm>
                <a:off x="3295650" y="7086600"/>
                <a:ext cx="2178254" cy="726936"/>
                <a:chOff x="-1924050" y="3467100"/>
                <a:chExt cx="2178254" cy="726936"/>
              </a:xfrm>
            </p:grpSpPr>
            <p:pic>
              <p:nvPicPr>
                <p:cNvPr id="35" name="Graphic 34" descr="Stopwatch">
                  <a:extLst>
                    <a:ext uri="{FF2B5EF4-FFF2-40B4-BE49-F238E27FC236}">
                      <a16:creationId xmlns:a16="http://schemas.microsoft.com/office/drawing/2014/main" id="{5CE28C5F-BFCD-4D95-A0B5-359AFB1C1C8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B0F8338-7B96-43E6-917A-CB14A0B8572F}"/>
                        </a:ext>
                      </a:extLst>
                    </p:cNvPr>
                    <p:cNvSpPr txBox="1"/>
                    <p:nvPr/>
                  </p:nvSpPr>
                  <p:spPr>
                    <a:xfrm>
                      <a:off x="-144780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70C0"/>
                                </a:solidFill>
                                <a:latin typeface="Cambria Math" panose="02040503050406030204" pitchFamily="18" charset="0"/>
                              </a:rPr>
                              <m:t>𝑐𝑡</m:t>
                            </m:r>
                            <m:r>
                              <a:rPr lang="en-US" sz="4000" b="0" i="1" smtClean="0">
                                <a:solidFill>
                                  <a:srgbClr val="0070C0"/>
                                </a:solidFill>
                                <a:latin typeface="Cambria Math" panose="02040503050406030204" pitchFamily="18" charset="0"/>
                              </a:rPr>
                              <m:t>=2</m:t>
                            </m:r>
                          </m:oMath>
                        </m:oMathPara>
                      </a14:m>
                      <a:endParaRPr lang="en-CA" sz="4000" dirty="0">
                        <a:solidFill>
                          <a:srgbClr val="0070C0"/>
                        </a:solidFill>
                      </a:endParaRPr>
                    </a:p>
                  </p:txBody>
                </p:sp>
              </mc:Choice>
              <mc:Fallback xmlns="">
                <p:sp>
                  <p:nvSpPr>
                    <p:cNvPr id="36" name="TextBox 35">
                      <a:extLst>
                        <a:ext uri="{FF2B5EF4-FFF2-40B4-BE49-F238E27FC236}">
                          <a16:creationId xmlns:a16="http://schemas.microsoft.com/office/drawing/2014/main" id="{DB0F8338-7B96-43E6-917A-CB14A0B8572F}"/>
                        </a:ext>
                      </a:extLst>
                    </p:cNvPr>
                    <p:cNvSpPr txBox="1">
                      <a:spLocks noRot="1" noChangeAspect="1" noMove="1" noResize="1" noEditPoints="1" noAdjustHandles="1" noChangeArrowheads="1" noChangeShapeType="1" noTextEdit="1"/>
                    </p:cNvSpPr>
                    <p:nvPr/>
                  </p:nvSpPr>
                  <p:spPr>
                    <a:xfrm>
                      <a:off x="-1447800" y="3486150"/>
                      <a:ext cx="1702004" cy="707886"/>
                    </a:xfrm>
                    <a:prstGeom prst="rect">
                      <a:avLst/>
                    </a:prstGeom>
                    <a:blipFill>
                      <a:blip r:embed="rId14"/>
                      <a:stretch>
                        <a:fillRect/>
                      </a:stretch>
                    </a:blipFill>
                  </p:spPr>
                  <p:txBody>
                    <a:bodyPr/>
                    <a:lstStyle/>
                    <a:p>
                      <a:r>
                        <a:rPr lang="en-CA">
                          <a:noFill/>
                        </a:rPr>
                        <a:t> </a:t>
                      </a:r>
                    </a:p>
                  </p:txBody>
                </p:sp>
              </mc:Fallback>
            </mc:AlternateContent>
          </p:grpSp>
        </p:grpSp>
      </p:grpSp>
      <p:grpSp>
        <p:nvGrpSpPr>
          <p:cNvPr id="37" name="Group 36">
            <a:extLst>
              <a:ext uri="{FF2B5EF4-FFF2-40B4-BE49-F238E27FC236}">
                <a16:creationId xmlns:a16="http://schemas.microsoft.com/office/drawing/2014/main" id="{E59A905A-785A-46CF-A089-5F9767D42DA4}"/>
              </a:ext>
            </a:extLst>
          </p:cNvPr>
          <p:cNvGrpSpPr/>
          <p:nvPr/>
        </p:nvGrpSpPr>
        <p:grpSpPr>
          <a:xfrm>
            <a:off x="1873058" y="2927604"/>
            <a:ext cx="3798563" cy="781050"/>
            <a:chOff x="278954" y="5750052"/>
            <a:chExt cx="3798563" cy="781050"/>
          </a:xfrm>
        </p:grpSpPr>
        <p:cxnSp>
          <p:nvCxnSpPr>
            <p:cNvPr id="38" name="Straight Arrow Connector 37">
              <a:extLst>
                <a:ext uri="{FF2B5EF4-FFF2-40B4-BE49-F238E27FC236}">
                  <a16:creationId xmlns:a16="http://schemas.microsoft.com/office/drawing/2014/main" id="{901FF716-0EFE-4554-B01A-662B53D54FB2}"/>
                </a:ext>
              </a:extLst>
            </p:cNvPr>
            <p:cNvCxnSpPr>
              <a:cxnSpLocks/>
            </p:cNvCxnSpPr>
            <p:nvPr/>
          </p:nvCxnSpPr>
          <p:spPr>
            <a:xfrm>
              <a:off x="278954" y="6195828"/>
              <a:ext cx="3798563" cy="0"/>
            </a:xfrm>
            <a:prstGeom prst="straightConnector1">
              <a:avLst/>
            </a:prstGeom>
            <a:ln w="101600">
              <a:solidFill>
                <a:srgbClr val="0070C0"/>
              </a:solidFill>
              <a:tailEnd type="triangle"/>
            </a:ln>
          </p:spPr>
          <p:style>
            <a:lnRef idx="3">
              <a:schemeClr val="accent1"/>
            </a:lnRef>
            <a:fillRef idx="0">
              <a:schemeClr val="accent1"/>
            </a:fillRef>
            <a:effectRef idx="2">
              <a:schemeClr val="accent1"/>
            </a:effectRef>
            <a:fontRef idx="minor">
              <a:schemeClr val="tx1"/>
            </a:fontRef>
          </p:style>
        </p:cxnSp>
        <p:grpSp>
          <p:nvGrpSpPr>
            <p:cNvPr id="39" name="Group 38">
              <a:extLst>
                <a:ext uri="{FF2B5EF4-FFF2-40B4-BE49-F238E27FC236}">
                  <a16:creationId xmlns:a16="http://schemas.microsoft.com/office/drawing/2014/main" id="{319DED7C-8AA7-4058-A42D-D59288576473}"/>
                </a:ext>
              </a:extLst>
            </p:cNvPr>
            <p:cNvGrpSpPr/>
            <p:nvPr/>
          </p:nvGrpSpPr>
          <p:grpSpPr>
            <a:xfrm>
              <a:off x="1082802" y="5750052"/>
              <a:ext cx="2159204" cy="781050"/>
              <a:chOff x="3295650" y="7048500"/>
              <a:chExt cx="2159204" cy="781050"/>
            </a:xfrm>
          </p:grpSpPr>
          <p:sp>
            <p:nvSpPr>
              <p:cNvPr id="40" name="Rectangle 39">
                <a:extLst>
                  <a:ext uri="{FF2B5EF4-FFF2-40B4-BE49-F238E27FC236}">
                    <a16:creationId xmlns:a16="http://schemas.microsoft.com/office/drawing/2014/main" id="{148D9532-9D1B-449F-AA48-F9A3C346ED88}"/>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1" name="Group 40">
                <a:extLst>
                  <a:ext uri="{FF2B5EF4-FFF2-40B4-BE49-F238E27FC236}">
                    <a16:creationId xmlns:a16="http://schemas.microsoft.com/office/drawing/2014/main" id="{F1DCD7F2-21B9-45B8-B4D2-0C9EED70BEEA}"/>
                  </a:ext>
                </a:extLst>
              </p:cNvPr>
              <p:cNvGrpSpPr/>
              <p:nvPr/>
            </p:nvGrpSpPr>
            <p:grpSpPr>
              <a:xfrm>
                <a:off x="3295650" y="7086600"/>
                <a:ext cx="2159204" cy="726936"/>
                <a:chOff x="-1924050" y="3467100"/>
                <a:chExt cx="2159204" cy="726936"/>
              </a:xfrm>
            </p:grpSpPr>
            <p:pic>
              <p:nvPicPr>
                <p:cNvPr id="42" name="Graphic 41" descr="Stopwatch">
                  <a:extLst>
                    <a:ext uri="{FF2B5EF4-FFF2-40B4-BE49-F238E27FC236}">
                      <a16:creationId xmlns:a16="http://schemas.microsoft.com/office/drawing/2014/main" id="{B85B8B00-3957-4851-8F96-191FC97B85E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C872F736-92DE-48E3-BCD4-9BF8E4BF75DE}"/>
                        </a:ext>
                      </a:extLst>
                    </p:cNvPr>
                    <p:cNvSpPr txBox="1"/>
                    <p:nvPr/>
                  </p:nvSpPr>
                  <p:spPr>
                    <a:xfrm>
                      <a:off x="-146685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70C0"/>
                                </a:solidFill>
                                <a:latin typeface="Cambria Math" panose="02040503050406030204" pitchFamily="18" charset="0"/>
                              </a:rPr>
                              <m:t>𝑐𝑡</m:t>
                            </m:r>
                            <m:r>
                              <a:rPr lang="en-US" sz="4000" b="0" i="1" smtClean="0">
                                <a:solidFill>
                                  <a:srgbClr val="0070C0"/>
                                </a:solidFill>
                                <a:latin typeface="Cambria Math" panose="02040503050406030204" pitchFamily="18" charset="0"/>
                              </a:rPr>
                              <m:t>=3</m:t>
                            </m:r>
                          </m:oMath>
                        </m:oMathPara>
                      </a14:m>
                      <a:endParaRPr lang="en-CA" sz="4000" dirty="0">
                        <a:solidFill>
                          <a:srgbClr val="0070C0"/>
                        </a:solidFill>
                      </a:endParaRPr>
                    </a:p>
                  </p:txBody>
                </p:sp>
              </mc:Choice>
              <mc:Fallback xmlns="">
                <p:sp>
                  <p:nvSpPr>
                    <p:cNvPr id="43" name="TextBox 42">
                      <a:extLst>
                        <a:ext uri="{FF2B5EF4-FFF2-40B4-BE49-F238E27FC236}">
                          <a16:creationId xmlns:a16="http://schemas.microsoft.com/office/drawing/2014/main" id="{C872F736-92DE-48E3-BCD4-9BF8E4BF75DE}"/>
                        </a:ext>
                      </a:extLst>
                    </p:cNvPr>
                    <p:cNvSpPr txBox="1">
                      <a:spLocks noRot="1" noChangeAspect="1" noMove="1" noResize="1" noEditPoints="1" noAdjustHandles="1" noChangeArrowheads="1" noChangeShapeType="1" noTextEdit="1"/>
                    </p:cNvSpPr>
                    <p:nvPr/>
                  </p:nvSpPr>
                  <p:spPr>
                    <a:xfrm>
                      <a:off x="-1466850" y="3486150"/>
                      <a:ext cx="1702004" cy="707886"/>
                    </a:xfrm>
                    <a:prstGeom prst="rect">
                      <a:avLst/>
                    </a:prstGeom>
                    <a:blipFill>
                      <a:blip r:embed="rId15"/>
                      <a:stretch>
                        <a:fillRect/>
                      </a:stretch>
                    </a:blipFill>
                  </p:spPr>
                  <p:txBody>
                    <a:bodyPr/>
                    <a:lstStyle/>
                    <a:p>
                      <a:r>
                        <a:rPr lang="en-CA">
                          <a:noFill/>
                        </a:rPr>
                        <a:t> </a:t>
                      </a:r>
                    </a:p>
                  </p:txBody>
                </p:sp>
              </mc:Fallback>
            </mc:AlternateContent>
          </p:grpSp>
        </p:grpSp>
      </p:grpSp>
      <p:grpSp>
        <p:nvGrpSpPr>
          <p:cNvPr id="44" name="Group 43">
            <a:extLst>
              <a:ext uri="{FF2B5EF4-FFF2-40B4-BE49-F238E27FC236}">
                <a16:creationId xmlns:a16="http://schemas.microsoft.com/office/drawing/2014/main" id="{515C1A89-E933-4B89-B249-DF5392B81838}"/>
              </a:ext>
            </a:extLst>
          </p:cNvPr>
          <p:cNvGrpSpPr/>
          <p:nvPr/>
        </p:nvGrpSpPr>
        <p:grpSpPr>
          <a:xfrm>
            <a:off x="1891346" y="1976628"/>
            <a:ext cx="3798563" cy="781050"/>
            <a:chOff x="278954" y="5750052"/>
            <a:chExt cx="3798563" cy="781050"/>
          </a:xfrm>
        </p:grpSpPr>
        <p:cxnSp>
          <p:nvCxnSpPr>
            <p:cNvPr id="45" name="Straight Arrow Connector 44">
              <a:extLst>
                <a:ext uri="{FF2B5EF4-FFF2-40B4-BE49-F238E27FC236}">
                  <a16:creationId xmlns:a16="http://schemas.microsoft.com/office/drawing/2014/main" id="{3F1AFC7D-AAE8-4D2E-9352-287E79B78324}"/>
                </a:ext>
              </a:extLst>
            </p:cNvPr>
            <p:cNvCxnSpPr>
              <a:cxnSpLocks/>
            </p:cNvCxnSpPr>
            <p:nvPr/>
          </p:nvCxnSpPr>
          <p:spPr>
            <a:xfrm>
              <a:off x="278954" y="6195828"/>
              <a:ext cx="3798563"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p:grpSp>
          <p:nvGrpSpPr>
            <p:cNvPr id="46" name="Group 45">
              <a:extLst>
                <a:ext uri="{FF2B5EF4-FFF2-40B4-BE49-F238E27FC236}">
                  <a16:creationId xmlns:a16="http://schemas.microsoft.com/office/drawing/2014/main" id="{211A2C86-EA9F-47F2-B01D-DEC19F1DA806}"/>
                </a:ext>
              </a:extLst>
            </p:cNvPr>
            <p:cNvGrpSpPr/>
            <p:nvPr/>
          </p:nvGrpSpPr>
          <p:grpSpPr>
            <a:xfrm>
              <a:off x="1082802" y="5750052"/>
              <a:ext cx="2159204" cy="781050"/>
              <a:chOff x="3295650" y="7048500"/>
              <a:chExt cx="2159204" cy="781050"/>
            </a:xfrm>
          </p:grpSpPr>
          <p:sp>
            <p:nvSpPr>
              <p:cNvPr id="47" name="Rectangle 46">
                <a:extLst>
                  <a:ext uri="{FF2B5EF4-FFF2-40B4-BE49-F238E27FC236}">
                    <a16:creationId xmlns:a16="http://schemas.microsoft.com/office/drawing/2014/main" id="{09B92F2C-90B9-4164-AB76-F7C8FA31CEC2}"/>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8" name="Group 47">
                <a:extLst>
                  <a:ext uri="{FF2B5EF4-FFF2-40B4-BE49-F238E27FC236}">
                    <a16:creationId xmlns:a16="http://schemas.microsoft.com/office/drawing/2014/main" id="{CF785061-E0B2-49BC-B268-063E6988BF42}"/>
                  </a:ext>
                </a:extLst>
              </p:cNvPr>
              <p:cNvGrpSpPr/>
              <p:nvPr/>
            </p:nvGrpSpPr>
            <p:grpSpPr>
              <a:xfrm>
                <a:off x="3295650" y="7086600"/>
                <a:ext cx="2159204" cy="726936"/>
                <a:chOff x="-1924050" y="3467100"/>
                <a:chExt cx="2159204" cy="726936"/>
              </a:xfrm>
            </p:grpSpPr>
            <p:pic>
              <p:nvPicPr>
                <p:cNvPr id="49" name="Graphic 48" descr="Stopwatch">
                  <a:extLst>
                    <a:ext uri="{FF2B5EF4-FFF2-40B4-BE49-F238E27FC236}">
                      <a16:creationId xmlns:a16="http://schemas.microsoft.com/office/drawing/2014/main" id="{98DE3606-FA9C-4C7C-847C-4CE9E356465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DCB8CCD-5B47-45F2-879F-F83D7D19F358}"/>
                        </a:ext>
                      </a:extLst>
                    </p:cNvPr>
                    <p:cNvSpPr txBox="1"/>
                    <p:nvPr/>
                  </p:nvSpPr>
                  <p:spPr>
                    <a:xfrm>
                      <a:off x="-146685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2060"/>
                                </a:solidFill>
                                <a:latin typeface="Cambria Math" panose="02040503050406030204" pitchFamily="18" charset="0"/>
                              </a:rPr>
                              <m:t>𝑐𝑡</m:t>
                            </m:r>
                            <m:r>
                              <a:rPr lang="en-US" sz="4000" b="0" i="1" smtClean="0">
                                <a:solidFill>
                                  <a:srgbClr val="002060"/>
                                </a:solidFill>
                                <a:latin typeface="Cambria Math" panose="02040503050406030204" pitchFamily="18" charset="0"/>
                              </a:rPr>
                              <m:t>=4</m:t>
                            </m:r>
                          </m:oMath>
                        </m:oMathPara>
                      </a14:m>
                      <a:endParaRPr lang="en-CA" sz="4000" dirty="0">
                        <a:solidFill>
                          <a:srgbClr val="002060"/>
                        </a:solidFill>
                      </a:endParaRPr>
                    </a:p>
                  </p:txBody>
                </p:sp>
              </mc:Choice>
              <mc:Fallback xmlns="">
                <p:sp>
                  <p:nvSpPr>
                    <p:cNvPr id="50" name="TextBox 49">
                      <a:extLst>
                        <a:ext uri="{FF2B5EF4-FFF2-40B4-BE49-F238E27FC236}">
                          <a16:creationId xmlns:a16="http://schemas.microsoft.com/office/drawing/2014/main" id="{6DCB8CCD-5B47-45F2-879F-F83D7D19F358}"/>
                        </a:ext>
                      </a:extLst>
                    </p:cNvPr>
                    <p:cNvSpPr txBox="1">
                      <a:spLocks noRot="1" noChangeAspect="1" noMove="1" noResize="1" noEditPoints="1" noAdjustHandles="1" noChangeArrowheads="1" noChangeShapeType="1" noTextEdit="1"/>
                    </p:cNvSpPr>
                    <p:nvPr/>
                  </p:nvSpPr>
                  <p:spPr>
                    <a:xfrm>
                      <a:off x="-1466850" y="3486150"/>
                      <a:ext cx="1702004" cy="707886"/>
                    </a:xfrm>
                    <a:prstGeom prst="rect">
                      <a:avLst/>
                    </a:prstGeom>
                    <a:blipFill>
                      <a:blip r:embed="rId16"/>
                      <a:stretch>
                        <a:fillRect/>
                      </a:stretch>
                    </a:blipFill>
                  </p:spPr>
                  <p:txBody>
                    <a:bodyPr/>
                    <a:lstStyle/>
                    <a:p>
                      <a:r>
                        <a:rPr lang="en-CA">
                          <a:noFill/>
                        </a:rPr>
                        <a:t> </a:t>
                      </a:r>
                    </a:p>
                  </p:txBody>
                </p:sp>
              </mc:Fallback>
            </mc:AlternateContent>
          </p:grpSp>
        </p:grpSp>
      </p:grpSp>
      <p:grpSp>
        <p:nvGrpSpPr>
          <p:cNvPr id="51" name="Group 50">
            <a:extLst>
              <a:ext uri="{FF2B5EF4-FFF2-40B4-BE49-F238E27FC236}">
                <a16:creationId xmlns:a16="http://schemas.microsoft.com/office/drawing/2014/main" id="{80F7C24B-D7E5-41F5-A803-16861BCFF066}"/>
              </a:ext>
            </a:extLst>
          </p:cNvPr>
          <p:cNvGrpSpPr/>
          <p:nvPr/>
        </p:nvGrpSpPr>
        <p:grpSpPr>
          <a:xfrm>
            <a:off x="1879154" y="1031748"/>
            <a:ext cx="3798563" cy="781050"/>
            <a:chOff x="278954" y="5750052"/>
            <a:chExt cx="3798563" cy="781050"/>
          </a:xfrm>
        </p:grpSpPr>
        <p:cxnSp>
          <p:nvCxnSpPr>
            <p:cNvPr id="52" name="Straight Arrow Connector 51">
              <a:extLst>
                <a:ext uri="{FF2B5EF4-FFF2-40B4-BE49-F238E27FC236}">
                  <a16:creationId xmlns:a16="http://schemas.microsoft.com/office/drawing/2014/main" id="{7FF9862E-07B6-47BC-BE13-FD78796B40CF}"/>
                </a:ext>
              </a:extLst>
            </p:cNvPr>
            <p:cNvCxnSpPr>
              <a:cxnSpLocks/>
            </p:cNvCxnSpPr>
            <p:nvPr/>
          </p:nvCxnSpPr>
          <p:spPr>
            <a:xfrm>
              <a:off x="278954" y="6195828"/>
              <a:ext cx="3798563"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p:grpSp>
          <p:nvGrpSpPr>
            <p:cNvPr id="53" name="Group 52">
              <a:extLst>
                <a:ext uri="{FF2B5EF4-FFF2-40B4-BE49-F238E27FC236}">
                  <a16:creationId xmlns:a16="http://schemas.microsoft.com/office/drawing/2014/main" id="{7823B7C8-CDD0-44E3-9770-89E84E6D81BD}"/>
                </a:ext>
              </a:extLst>
            </p:cNvPr>
            <p:cNvGrpSpPr/>
            <p:nvPr/>
          </p:nvGrpSpPr>
          <p:grpSpPr>
            <a:xfrm>
              <a:off x="1082802" y="5750052"/>
              <a:ext cx="2159204" cy="781050"/>
              <a:chOff x="3295650" y="7048500"/>
              <a:chExt cx="2159204" cy="781050"/>
            </a:xfrm>
          </p:grpSpPr>
          <p:sp>
            <p:nvSpPr>
              <p:cNvPr id="54" name="Rectangle 53">
                <a:extLst>
                  <a:ext uri="{FF2B5EF4-FFF2-40B4-BE49-F238E27FC236}">
                    <a16:creationId xmlns:a16="http://schemas.microsoft.com/office/drawing/2014/main" id="{613FC143-DB3B-411E-8032-300E107BDC56}"/>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5" name="Group 54">
                <a:extLst>
                  <a:ext uri="{FF2B5EF4-FFF2-40B4-BE49-F238E27FC236}">
                    <a16:creationId xmlns:a16="http://schemas.microsoft.com/office/drawing/2014/main" id="{E07E77E6-AE3B-4612-90DF-412321F7002A}"/>
                  </a:ext>
                </a:extLst>
              </p:cNvPr>
              <p:cNvGrpSpPr/>
              <p:nvPr/>
            </p:nvGrpSpPr>
            <p:grpSpPr>
              <a:xfrm>
                <a:off x="3295650" y="7086600"/>
                <a:ext cx="2159204" cy="726936"/>
                <a:chOff x="-1924050" y="3467100"/>
                <a:chExt cx="2159204" cy="726936"/>
              </a:xfrm>
            </p:grpSpPr>
            <p:pic>
              <p:nvPicPr>
                <p:cNvPr id="56" name="Graphic 55" descr="Stopwatch">
                  <a:extLst>
                    <a:ext uri="{FF2B5EF4-FFF2-40B4-BE49-F238E27FC236}">
                      <a16:creationId xmlns:a16="http://schemas.microsoft.com/office/drawing/2014/main" id="{5E18F57E-9A6A-49E5-9835-FE92D5E7B8A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708705D-8DB7-41F2-B096-632C099AEDF2}"/>
                        </a:ext>
                      </a:extLst>
                    </p:cNvPr>
                    <p:cNvSpPr txBox="1"/>
                    <p:nvPr/>
                  </p:nvSpPr>
                  <p:spPr>
                    <a:xfrm>
                      <a:off x="-146685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2060"/>
                                </a:solidFill>
                                <a:latin typeface="Cambria Math" panose="02040503050406030204" pitchFamily="18" charset="0"/>
                              </a:rPr>
                              <m:t>𝑐𝑡</m:t>
                            </m:r>
                            <m:r>
                              <a:rPr lang="en-US" sz="4000" b="0" i="1" smtClean="0">
                                <a:solidFill>
                                  <a:srgbClr val="002060"/>
                                </a:solidFill>
                                <a:latin typeface="Cambria Math" panose="02040503050406030204" pitchFamily="18" charset="0"/>
                              </a:rPr>
                              <m:t>=5</m:t>
                            </m:r>
                          </m:oMath>
                        </m:oMathPara>
                      </a14:m>
                      <a:endParaRPr lang="en-CA" sz="4000" dirty="0">
                        <a:solidFill>
                          <a:srgbClr val="002060"/>
                        </a:solidFill>
                      </a:endParaRPr>
                    </a:p>
                  </p:txBody>
                </p:sp>
              </mc:Choice>
              <mc:Fallback xmlns="">
                <p:sp>
                  <p:nvSpPr>
                    <p:cNvPr id="57" name="TextBox 56">
                      <a:extLst>
                        <a:ext uri="{FF2B5EF4-FFF2-40B4-BE49-F238E27FC236}">
                          <a16:creationId xmlns:a16="http://schemas.microsoft.com/office/drawing/2014/main" id="{6708705D-8DB7-41F2-B096-632C099AEDF2}"/>
                        </a:ext>
                      </a:extLst>
                    </p:cNvPr>
                    <p:cNvSpPr txBox="1">
                      <a:spLocks noRot="1" noChangeAspect="1" noMove="1" noResize="1" noEditPoints="1" noAdjustHandles="1" noChangeArrowheads="1" noChangeShapeType="1" noTextEdit="1"/>
                    </p:cNvSpPr>
                    <p:nvPr/>
                  </p:nvSpPr>
                  <p:spPr>
                    <a:xfrm>
                      <a:off x="-1466850" y="3486150"/>
                      <a:ext cx="1702004" cy="707886"/>
                    </a:xfrm>
                    <a:prstGeom prst="rect">
                      <a:avLst/>
                    </a:prstGeom>
                    <a:blipFill>
                      <a:blip r:embed="rId17"/>
                      <a:stretch>
                        <a:fillRect/>
                      </a:stretch>
                    </a:blipFill>
                  </p:spPr>
                  <p:txBody>
                    <a:bodyPr/>
                    <a:lstStyle/>
                    <a:p>
                      <a:r>
                        <a:rPr lang="en-CA">
                          <a:noFill/>
                        </a:rPr>
                        <a:t> </a:t>
                      </a:r>
                    </a:p>
                  </p:txBody>
                </p:sp>
              </mc:Fallback>
            </mc:AlternateContent>
          </p:grpSp>
        </p:grpSp>
      </p:grpSp>
    </p:spTree>
    <p:custDataLst>
      <p:tags r:id="rId1"/>
    </p:custDataLst>
    <p:extLst>
      <p:ext uri="{BB962C8B-B14F-4D97-AF65-F5344CB8AC3E}">
        <p14:creationId xmlns:p14="http://schemas.microsoft.com/office/powerpoint/2010/main" val="2006390041"/>
      </p:ext>
    </p:extLst>
  </p:cSld>
  <p:clrMapOvr>
    <a:masterClrMapping/>
  </p:clrMapOvr>
  <mc:AlternateContent xmlns:mc="http://schemas.openxmlformats.org/markup-compatibility/2006" xmlns:p14="http://schemas.microsoft.com/office/powerpoint/2010/main">
    <mc:Choice Requires="p14">
      <p:transition spd="med" p14:dur="700" advTm="5158">
        <p:fade/>
      </p:transition>
    </mc:Choice>
    <mc:Fallback xmlns="">
      <p:transition spd="med" advTm="515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20"/>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3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44"/>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500"/>
                                  </p:stCondLst>
                                  <p:childTnLst>
                                    <p:set>
                                      <p:cBhvr>
                                        <p:cTn id="21"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BB38C4-C46A-4399-9AAE-71DCCFACB40C}"/>
              </a:ext>
            </a:extLst>
          </p:cNvPr>
          <p:cNvPicPr>
            <a:picLocks noChangeAspect="1"/>
          </p:cNvPicPr>
          <p:nvPr/>
        </p:nvPicPr>
        <p:blipFill>
          <a:blip r:embed="rId4"/>
          <a:stretch>
            <a:fillRect/>
          </a:stretch>
        </p:blipFill>
        <p:spPr>
          <a:xfrm>
            <a:off x="-332822" y="-155298"/>
            <a:ext cx="12524822" cy="7013298"/>
          </a:xfrm>
          <a:prstGeom prst="rect">
            <a:avLst/>
          </a:prstGeom>
        </p:spPr>
      </p:pic>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grpSp>
        <p:nvGrpSpPr>
          <p:cNvPr id="9" name="Group 8">
            <a:extLst>
              <a:ext uri="{FF2B5EF4-FFF2-40B4-BE49-F238E27FC236}">
                <a16:creationId xmlns:a16="http://schemas.microsoft.com/office/drawing/2014/main" id="{73DB43C9-5F5B-4C4D-B102-87FE18BA52B7}"/>
              </a:ext>
            </a:extLst>
          </p:cNvPr>
          <p:cNvGrpSpPr/>
          <p:nvPr/>
        </p:nvGrpSpPr>
        <p:grpSpPr>
          <a:xfrm>
            <a:off x="5531826" y="308497"/>
            <a:ext cx="5772151" cy="6549503"/>
            <a:chOff x="209549" y="308497"/>
            <a:chExt cx="5772151" cy="6549503"/>
          </a:xfrm>
        </p:grpSpPr>
        <p:cxnSp>
          <p:nvCxnSpPr>
            <p:cNvPr id="11" name="Straight Connector 10">
              <a:extLst>
                <a:ext uri="{FF2B5EF4-FFF2-40B4-BE49-F238E27FC236}">
                  <a16:creationId xmlns:a16="http://schemas.microsoft.com/office/drawing/2014/main" id="{974A5806-78FE-4350-9A08-2B26784D0600}"/>
                </a:ext>
              </a:extLst>
            </p:cNvPr>
            <p:cNvCxnSpPr>
              <a:cxnSpLocks/>
            </p:cNvCxnSpPr>
            <p:nvPr/>
          </p:nvCxnSpPr>
          <p:spPr>
            <a:xfrm flipV="1">
              <a:off x="2143125" y="1559262"/>
              <a:ext cx="2924175" cy="3862208"/>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081E6DE1-E700-47E7-9227-4BA548966178}"/>
                </a:ext>
              </a:extLst>
            </p:cNvPr>
            <p:cNvGrpSpPr/>
            <p:nvPr/>
          </p:nvGrpSpPr>
          <p:grpSpPr>
            <a:xfrm>
              <a:off x="4610099" y="308497"/>
              <a:ext cx="869111" cy="1800301"/>
              <a:chOff x="-2053087" y="1759789"/>
              <a:chExt cx="1207698" cy="2501660"/>
            </a:xfrm>
          </p:grpSpPr>
          <p:sp>
            <p:nvSpPr>
              <p:cNvPr id="3" name="Freeform: Shape 2">
                <a:extLst>
                  <a:ext uri="{FF2B5EF4-FFF2-40B4-BE49-F238E27FC236}">
                    <a16:creationId xmlns:a16="http://schemas.microsoft.com/office/drawing/2014/main" id="{2EB9865A-7217-4CCA-82A4-5DC4DFE523F9}"/>
                  </a:ext>
                </a:extLst>
              </p:cNvPr>
              <p:cNvSpPr/>
              <p:nvPr/>
            </p:nvSpPr>
            <p:spPr>
              <a:xfrm>
                <a:off x="-1981854" y="1872743"/>
                <a:ext cx="1082288" cy="2340949"/>
              </a:xfrm>
              <a:custGeom>
                <a:avLst/>
                <a:gdLst>
                  <a:gd name="connsiteX0" fmla="*/ 114954 w 1082288"/>
                  <a:gd name="connsiteY0" fmla="*/ 57657 h 2340949"/>
                  <a:gd name="connsiteX1" fmla="*/ 267354 w 1082288"/>
                  <a:gd name="connsiteY1" fmla="*/ 6857 h 2340949"/>
                  <a:gd name="connsiteX2" fmla="*/ 464204 w 1082288"/>
                  <a:gd name="connsiteY2" fmla="*/ 507 h 2340949"/>
                  <a:gd name="connsiteX3" fmla="*/ 686454 w 1082288"/>
                  <a:gd name="connsiteY3" fmla="*/ 6857 h 2340949"/>
                  <a:gd name="connsiteX4" fmla="*/ 902354 w 1082288"/>
                  <a:gd name="connsiteY4" fmla="*/ 25907 h 2340949"/>
                  <a:gd name="connsiteX5" fmla="*/ 953154 w 1082288"/>
                  <a:gd name="connsiteY5" fmla="*/ 70357 h 2340949"/>
                  <a:gd name="connsiteX6" fmla="*/ 889654 w 1082288"/>
                  <a:gd name="connsiteY6" fmla="*/ 248157 h 2340949"/>
                  <a:gd name="connsiteX7" fmla="*/ 889654 w 1082288"/>
                  <a:gd name="connsiteY7" fmla="*/ 591057 h 2340949"/>
                  <a:gd name="connsiteX8" fmla="*/ 959504 w 1082288"/>
                  <a:gd name="connsiteY8" fmla="*/ 851407 h 2340949"/>
                  <a:gd name="connsiteX9" fmla="*/ 1054754 w 1082288"/>
                  <a:gd name="connsiteY9" fmla="*/ 1054607 h 2340949"/>
                  <a:gd name="connsiteX10" fmla="*/ 1080154 w 1082288"/>
                  <a:gd name="connsiteY10" fmla="*/ 1168907 h 2340949"/>
                  <a:gd name="connsiteX11" fmla="*/ 1010304 w 1082288"/>
                  <a:gd name="connsiteY11" fmla="*/ 1568957 h 2340949"/>
                  <a:gd name="connsiteX12" fmla="*/ 788054 w 1082288"/>
                  <a:gd name="connsiteY12" fmla="*/ 2223007 h 2340949"/>
                  <a:gd name="connsiteX13" fmla="*/ 407054 w 1082288"/>
                  <a:gd name="connsiteY13" fmla="*/ 2324607 h 2340949"/>
                  <a:gd name="connsiteX14" fmla="*/ 235604 w 1082288"/>
                  <a:gd name="connsiteY14" fmla="*/ 2026157 h 2340949"/>
                  <a:gd name="connsiteX15" fmla="*/ 654 w 1082288"/>
                  <a:gd name="connsiteY15" fmla="*/ 1175257 h 2340949"/>
                  <a:gd name="connsiteX16" fmla="*/ 165754 w 1082288"/>
                  <a:gd name="connsiteY16" fmla="*/ 730757 h 2340949"/>
                  <a:gd name="connsiteX17" fmla="*/ 178454 w 1082288"/>
                  <a:gd name="connsiteY17" fmla="*/ 235457 h 2340949"/>
                  <a:gd name="connsiteX18" fmla="*/ 114954 w 1082288"/>
                  <a:gd name="connsiteY18" fmla="*/ 57657 h 234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82288" h="2340949">
                    <a:moveTo>
                      <a:pt x="114954" y="57657"/>
                    </a:moveTo>
                    <a:cubicBezTo>
                      <a:pt x="129771" y="19557"/>
                      <a:pt x="209146" y="16382"/>
                      <a:pt x="267354" y="6857"/>
                    </a:cubicBezTo>
                    <a:cubicBezTo>
                      <a:pt x="325562" y="-2668"/>
                      <a:pt x="394354" y="507"/>
                      <a:pt x="464204" y="507"/>
                    </a:cubicBezTo>
                    <a:cubicBezTo>
                      <a:pt x="534054" y="507"/>
                      <a:pt x="613429" y="2624"/>
                      <a:pt x="686454" y="6857"/>
                    </a:cubicBezTo>
                    <a:cubicBezTo>
                      <a:pt x="759479" y="11090"/>
                      <a:pt x="857904" y="15324"/>
                      <a:pt x="902354" y="25907"/>
                    </a:cubicBezTo>
                    <a:cubicBezTo>
                      <a:pt x="946804" y="36490"/>
                      <a:pt x="955271" y="33315"/>
                      <a:pt x="953154" y="70357"/>
                    </a:cubicBezTo>
                    <a:cubicBezTo>
                      <a:pt x="951037" y="107399"/>
                      <a:pt x="900237" y="161374"/>
                      <a:pt x="889654" y="248157"/>
                    </a:cubicBezTo>
                    <a:cubicBezTo>
                      <a:pt x="879071" y="334940"/>
                      <a:pt x="878012" y="490515"/>
                      <a:pt x="889654" y="591057"/>
                    </a:cubicBezTo>
                    <a:cubicBezTo>
                      <a:pt x="901296" y="691599"/>
                      <a:pt x="931987" y="774149"/>
                      <a:pt x="959504" y="851407"/>
                    </a:cubicBezTo>
                    <a:cubicBezTo>
                      <a:pt x="987021" y="928665"/>
                      <a:pt x="1034646" y="1001690"/>
                      <a:pt x="1054754" y="1054607"/>
                    </a:cubicBezTo>
                    <a:cubicBezTo>
                      <a:pt x="1074862" y="1107524"/>
                      <a:pt x="1087562" y="1083182"/>
                      <a:pt x="1080154" y="1168907"/>
                    </a:cubicBezTo>
                    <a:cubicBezTo>
                      <a:pt x="1072746" y="1254632"/>
                      <a:pt x="1058987" y="1393274"/>
                      <a:pt x="1010304" y="1568957"/>
                    </a:cubicBezTo>
                    <a:cubicBezTo>
                      <a:pt x="961621" y="1744640"/>
                      <a:pt x="888596" y="2097065"/>
                      <a:pt x="788054" y="2223007"/>
                    </a:cubicBezTo>
                    <a:cubicBezTo>
                      <a:pt x="687512" y="2348949"/>
                      <a:pt x="499129" y="2357415"/>
                      <a:pt x="407054" y="2324607"/>
                    </a:cubicBezTo>
                    <a:cubicBezTo>
                      <a:pt x="314979" y="2291799"/>
                      <a:pt x="303337" y="2217715"/>
                      <a:pt x="235604" y="2026157"/>
                    </a:cubicBezTo>
                    <a:cubicBezTo>
                      <a:pt x="167871" y="1834599"/>
                      <a:pt x="12296" y="1391157"/>
                      <a:pt x="654" y="1175257"/>
                    </a:cubicBezTo>
                    <a:cubicBezTo>
                      <a:pt x="-10988" y="959357"/>
                      <a:pt x="136121" y="887390"/>
                      <a:pt x="165754" y="730757"/>
                    </a:cubicBezTo>
                    <a:cubicBezTo>
                      <a:pt x="195387" y="574124"/>
                      <a:pt x="185862" y="345524"/>
                      <a:pt x="178454" y="235457"/>
                    </a:cubicBezTo>
                    <a:cubicBezTo>
                      <a:pt x="171046" y="125390"/>
                      <a:pt x="100137" y="95757"/>
                      <a:pt x="114954" y="57657"/>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2" descr="Vase, Glass Vase, Glass, Isolated, Decoration, Flowers">
                <a:extLst>
                  <a:ext uri="{FF2B5EF4-FFF2-40B4-BE49-F238E27FC236}">
                    <a16:creationId xmlns:a16="http://schemas.microsoft.com/office/drawing/2014/main" id="{19BA968F-629E-4C3A-9F6A-FAD034921C2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558" t="2221" r="36570" b="4983"/>
              <a:stretch/>
            </p:blipFill>
            <p:spPr bwMode="auto">
              <a:xfrm>
                <a:off x="-2053087" y="1759789"/>
                <a:ext cx="1207698" cy="2501660"/>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Graphic 11" descr="Collision">
              <a:extLst>
                <a:ext uri="{FF2B5EF4-FFF2-40B4-BE49-F238E27FC236}">
                  <a16:creationId xmlns:a16="http://schemas.microsoft.com/office/drawing/2014/main" id="{D0696197-B9F1-4BC3-AC0D-55D89A1B63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19650" y="952500"/>
              <a:ext cx="1162050" cy="1162050"/>
            </a:xfrm>
            <a:prstGeom prst="rect">
              <a:avLst/>
            </a:prstGeom>
          </p:spPr>
        </p:pic>
        <p:grpSp>
          <p:nvGrpSpPr>
            <p:cNvPr id="24" name="Group 23">
              <a:extLst>
                <a:ext uri="{FF2B5EF4-FFF2-40B4-BE49-F238E27FC236}">
                  <a16:creationId xmlns:a16="http://schemas.microsoft.com/office/drawing/2014/main" id="{8D6019B7-BB50-4D6E-9BBD-206EB0E5C1D3}"/>
                </a:ext>
              </a:extLst>
            </p:cNvPr>
            <p:cNvGrpSpPr/>
            <p:nvPr/>
          </p:nvGrpSpPr>
          <p:grpSpPr>
            <a:xfrm>
              <a:off x="209549" y="4114800"/>
              <a:ext cx="2358919" cy="2743200"/>
              <a:chOff x="-1780864" y="3594884"/>
              <a:chExt cx="1076722" cy="1252126"/>
            </a:xfrm>
          </p:grpSpPr>
          <p:pic>
            <p:nvPicPr>
              <p:cNvPr id="25" name="Picture 2" descr="Colt 1873, Colt, Gun, Weapons, Revolver, Cannon">
                <a:extLst>
                  <a:ext uri="{FF2B5EF4-FFF2-40B4-BE49-F238E27FC236}">
                    <a16:creationId xmlns:a16="http://schemas.microsoft.com/office/drawing/2014/main" id="{CE561B82-2E31-45FE-8613-343F8066BC6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olt 1873, Colt, Gun, Weapons, Revolver, Cannon">
                <a:extLst>
                  <a:ext uri="{FF2B5EF4-FFF2-40B4-BE49-F238E27FC236}">
                    <a16:creationId xmlns:a16="http://schemas.microsoft.com/office/drawing/2014/main" id="{28DDC1C1-7D32-4D09-89B5-A4B13871381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Bullet, Ammo, Ammunition, Shell, Brass, Lead, Copper">
              <a:extLst>
                <a:ext uri="{FF2B5EF4-FFF2-40B4-BE49-F238E27FC236}">
                  <a16:creationId xmlns:a16="http://schemas.microsoft.com/office/drawing/2014/main" id="{5660C3C8-6554-4372-AC26-BFAC839F9CA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60625" t="46389" r="26875" b="40278"/>
            <a:stretch/>
          </p:blipFill>
          <p:spPr bwMode="auto">
            <a:xfrm>
              <a:off x="1849582" y="5032663"/>
              <a:ext cx="723900" cy="57912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 name="Straight Arrow Connector 13">
            <a:extLst>
              <a:ext uri="{FF2B5EF4-FFF2-40B4-BE49-F238E27FC236}">
                <a16:creationId xmlns:a16="http://schemas.microsoft.com/office/drawing/2014/main" id="{1CB10D3C-DD34-4647-BC34-A0DEA818407C}"/>
              </a:ext>
            </a:extLst>
          </p:cNvPr>
          <p:cNvCxnSpPr>
            <a:cxnSpLocks/>
          </p:cNvCxnSpPr>
          <p:nvPr/>
        </p:nvCxnSpPr>
        <p:spPr>
          <a:xfrm flipV="1">
            <a:off x="5978769" y="492369"/>
            <a:ext cx="5767754" cy="5744309"/>
          </a:xfrm>
          <a:prstGeom prst="straightConnector1">
            <a:avLst/>
          </a:prstGeom>
          <a:ln w="101600">
            <a:solidFill>
              <a:srgbClr val="FFA7A7"/>
            </a:solidFill>
            <a:tailEnd type="triangle"/>
          </a:ln>
        </p:spPr>
        <p:style>
          <a:lnRef idx="3">
            <a:schemeClr val="accent1"/>
          </a:lnRef>
          <a:fillRef idx="0">
            <a:schemeClr val="accent1"/>
          </a:fillRef>
          <a:effectRef idx="2">
            <a:schemeClr val="accent1"/>
          </a:effectRef>
          <a:fontRef idx="minor">
            <a:schemeClr val="tx1"/>
          </a:fontRef>
        </p:style>
      </p:cxnSp>
      <p:cxnSp>
        <p:nvCxnSpPr>
          <p:cNvPr id="59" name="Straight Arrow Connector 58">
            <a:extLst>
              <a:ext uri="{FF2B5EF4-FFF2-40B4-BE49-F238E27FC236}">
                <a16:creationId xmlns:a16="http://schemas.microsoft.com/office/drawing/2014/main" id="{C26EE396-2680-464B-87A3-3355A13330BE}"/>
              </a:ext>
            </a:extLst>
          </p:cNvPr>
          <p:cNvCxnSpPr>
            <a:cxnSpLocks/>
          </p:cNvCxnSpPr>
          <p:nvPr/>
        </p:nvCxnSpPr>
        <p:spPr>
          <a:xfrm flipV="1">
            <a:off x="4970584" y="492368"/>
            <a:ext cx="5767754" cy="5744309"/>
          </a:xfrm>
          <a:prstGeom prst="straightConnector1">
            <a:avLst/>
          </a:prstGeom>
          <a:ln w="101600">
            <a:solidFill>
              <a:srgbClr val="FFA7A7"/>
            </a:solidFill>
            <a:tailEnd type="triangle"/>
          </a:ln>
        </p:spPr>
        <p:style>
          <a:lnRef idx="3">
            <a:schemeClr val="accent1"/>
          </a:lnRef>
          <a:fillRef idx="0">
            <a:schemeClr val="accent1"/>
          </a:fillRef>
          <a:effectRef idx="2">
            <a:schemeClr val="accent1"/>
          </a:effectRef>
          <a:fontRef idx="minor">
            <a:schemeClr val="tx1"/>
          </a:fontRef>
        </p:style>
      </p:cxnSp>
      <p:cxnSp>
        <p:nvCxnSpPr>
          <p:cNvPr id="60" name="Straight Arrow Connector 59">
            <a:extLst>
              <a:ext uri="{FF2B5EF4-FFF2-40B4-BE49-F238E27FC236}">
                <a16:creationId xmlns:a16="http://schemas.microsoft.com/office/drawing/2014/main" id="{FD52D347-263B-4998-9651-891364CF6F87}"/>
              </a:ext>
            </a:extLst>
          </p:cNvPr>
          <p:cNvCxnSpPr>
            <a:cxnSpLocks/>
          </p:cNvCxnSpPr>
          <p:nvPr/>
        </p:nvCxnSpPr>
        <p:spPr>
          <a:xfrm flipV="1">
            <a:off x="3130061" y="480645"/>
            <a:ext cx="5767754" cy="5744309"/>
          </a:xfrm>
          <a:prstGeom prst="straightConnector1">
            <a:avLst/>
          </a:prstGeom>
          <a:ln w="101600">
            <a:solidFill>
              <a:srgbClr val="FFA7A7"/>
            </a:solidFill>
            <a:tailEnd type="triangle"/>
          </a:ln>
        </p:spPr>
        <p:style>
          <a:lnRef idx="3">
            <a:schemeClr val="accent1"/>
          </a:lnRef>
          <a:fillRef idx="0">
            <a:schemeClr val="accent1"/>
          </a:fillRef>
          <a:effectRef idx="2">
            <a:schemeClr val="accent1"/>
          </a:effectRef>
          <a:fontRef idx="minor">
            <a:schemeClr val="tx1"/>
          </a:fontRef>
        </p:style>
      </p:cxnSp>
      <p:cxnSp>
        <p:nvCxnSpPr>
          <p:cNvPr id="61" name="Straight Arrow Connector 60">
            <a:extLst>
              <a:ext uri="{FF2B5EF4-FFF2-40B4-BE49-F238E27FC236}">
                <a16:creationId xmlns:a16="http://schemas.microsoft.com/office/drawing/2014/main" id="{45F99E94-EB37-4BDF-903A-FCECED8D2C9A}"/>
              </a:ext>
            </a:extLst>
          </p:cNvPr>
          <p:cNvCxnSpPr>
            <a:cxnSpLocks/>
          </p:cNvCxnSpPr>
          <p:nvPr/>
        </p:nvCxnSpPr>
        <p:spPr>
          <a:xfrm flipV="1">
            <a:off x="4032739" y="468922"/>
            <a:ext cx="5767754" cy="5744309"/>
          </a:xfrm>
          <a:prstGeom prst="straightConnector1">
            <a:avLst/>
          </a:prstGeom>
          <a:ln w="101600">
            <a:solidFill>
              <a:srgbClr val="FFA7A7"/>
            </a:solidFill>
            <a:tailEnd type="triangle"/>
          </a:ln>
        </p:spPr>
        <p:style>
          <a:lnRef idx="3">
            <a:schemeClr val="accent1"/>
          </a:lnRef>
          <a:fillRef idx="0">
            <a:schemeClr val="accent1"/>
          </a:fillRef>
          <a:effectRef idx="2">
            <a:schemeClr val="accent1"/>
          </a:effectRef>
          <a:fontRef idx="minor">
            <a:schemeClr val="tx1"/>
          </a:fontRef>
        </p:style>
      </p:cxnSp>
      <p:cxnSp>
        <p:nvCxnSpPr>
          <p:cNvPr id="62" name="Straight Arrow Connector 61">
            <a:extLst>
              <a:ext uri="{FF2B5EF4-FFF2-40B4-BE49-F238E27FC236}">
                <a16:creationId xmlns:a16="http://schemas.microsoft.com/office/drawing/2014/main" id="{74F32720-2BB7-4FA2-AE26-D690F5358DA8}"/>
              </a:ext>
            </a:extLst>
          </p:cNvPr>
          <p:cNvCxnSpPr>
            <a:cxnSpLocks/>
          </p:cNvCxnSpPr>
          <p:nvPr/>
        </p:nvCxnSpPr>
        <p:spPr>
          <a:xfrm flipV="1">
            <a:off x="2121876" y="480644"/>
            <a:ext cx="5767754" cy="5744309"/>
          </a:xfrm>
          <a:prstGeom prst="straightConnector1">
            <a:avLst/>
          </a:prstGeom>
          <a:ln w="101600">
            <a:solidFill>
              <a:srgbClr val="FFA7A7"/>
            </a:solidFill>
            <a:tailEnd type="triangle"/>
          </a:ln>
        </p:spPr>
        <p:style>
          <a:lnRef idx="3">
            <a:schemeClr val="accent1"/>
          </a:lnRef>
          <a:fillRef idx="0">
            <a:schemeClr val="accent1"/>
          </a:fillRef>
          <a:effectRef idx="2">
            <a:schemeClr val="accent1"/>
          </a:effectRef>
          <a:fontRef idx="minor">
            <a:schemeClr val="tx1"/>
          </a:fontRef>
        </p:style>
      </p:cxnSp>
      <p:cxnSp>
        <p:nvCxnSpPr>
          <p:cNvPr id="63" name="Straight Arrow Connector 62">
            <a:extLst>
              <a:ext uri="{FF2B5EF4-FFF2-40B4-BE49-F238E27FC236}">
                <a16:creationId xmlns:a16="http://schemas.microsoft.com/office/drawing/2014/main" id="{18CFC528-8B6F-4C18-80DF-E065344E4EEE}"/>
              </a:ext>
            </a:extLst>
          </p:cNvPr>
          <p:cNvCxnSpPr>
            <a:cxnSpLocks/>
          </p:cNvCxnSpPr>
          <p:nvPr/>
        </p:nvCxnSpPr>
        <p:spPr>
          <a:xfrm flipV="1">
            <a:off x="257907" y="492369"/>
            <a:ext cx="5767754" cy="5744309"/>
          </a:xfrm>
          <a:prstGeom prst="straightConnector1">
            <a:avLst/>
          </a:prstGeom>
          <a:ln w="101600">
            <a:solidFill>
              <a:srgbClr val="FFA7A7"/>
            </a:solidFill>
            <a:tailEnd type="triangle"/>
          </a:ln>
        </p:spPr>
        <p:style>
          <a:lnRef idx="3">
            <a:schemeClr val="accent1"/>
          </a:lnRef>
          <a:fillRef idx="0">
            <a:schemeClr val="accent1"/>
          </a:fillRef>
          <a:effectRef idx="2">
            <a:schemeClr val="accent1"/>
          </a:effectRef>
          <a:fontRef idx="minor">
            <a:schemeClr val="tx1"/>
          </a:fontRef>
        </p:style>
      </p:cxnSp>
      <p:cxnSp>
        <p:nvCxnSpPr>
          <p:cNvPr id="64" name="Straight Arrow Connector 63">
            <a:extLst>
              <a:ext uri="{FF2B5EF4-FFF2-40B4-BE49-F238E27FC236}">
                <a16:creationId xmlns:a16="http://schemas.microsoft.com/office/drawing/2014/main" id="{59D0BD04-4EC3-4581-ACD9-3A2083F0D8D9}"/>
              </a:ext>
            </a:extLst>
          </p:cNvPr>
          <p:cNvCxnSpPr>
            <a:cxnSpLocks/>
          </p:cNvCxnSpPr>
          <p:nvPr/>
        </p:nvCxnSpPr>
        <p:spPr>
          <a:xfrm flipV="1">
            <a:off x="1160585" y="480646"/>
            <a:ext cx="5767754" cy="5744309"/>
          </a:xfrm>
          <a:prstGeom prst="straightConnector1">
            <a:avLst/>
          </a:prstGeom>
          <a:ln w="101600">
            <a:solidFill>
              <a:srgbClr val="FFA7A7"/>
            </a:solidFill>
            <a:tailEnd type="triangle"/>
          </a:ln>
        </p:spPr>
        <p:style>
          <a:lnRef idx="3">
            <a:schemeClr val="accent1"/>
          </a:lnRef>
          <a:fillRef idx="0">
            <a:schemeClr val="accent1"/>
          </a:fillRef>
          <a:effectRef idx="2">
            <a:schemeClr val="accent1"/>
          </a:effectRef>
          <a:fontRef idx="minor">
            <a:schemeClr val="tx1"/>
          </a:fontRef>
        </p:style>
      </p:cxnSp>
      <p:cxnSp>
        <p:nvCxnSpPr>
          <p:cNvPr id="65" name="Straight Arrow Connector 64">
            <a:extLst>
              <a:ext uri="{FF2B5EF4-FFF2-40B4-BE49-F238E27FC236}">
                <a16:creationId xmlns:a16="http://schemas.microsoft.com/office/drawing/2014/main" id="{CC7951CE-6AD4-484F-9ACB-F2895AFC5DAD}"/>
              </a:ext>
            </a:extLst>
          </p:cNvPr>
          <p:cNvCxnSpPr>
            <a:cxnSpLocks/>
          </p:cNvCxnSpPr>
          <p:nvPr/>
        </p:nvCxnSpPr>
        <p:spPr>
          <a:xfrm flipV="1">
            <a:off x="-750278" y="492368"/>
            <a:ext cx="5767754" cy="5744309"/>
          </a:xfrm>
          <a:prstGeom prst="straightConnector1">
            <a:avLst/>
          </a:prstGeom>
          <a:ln w="101600">
            <a:solidFill>
              <a:srgbClr val="FFA7A7"/>
            </a:solidFill>
            <a:tailEnd type="triangle"/>
          </a:ln>
        </p:spPr>
        <p:style>
          <a:lnRef idx="3">
            <a:schemeClr val="accent1"/>
          </a:lnRef>
          <a:fillRef idx="0">
            <a:schemeClr val="accent1"/>
          </a:fillRef>
          <a:effectRef idx="2">
            <a:schemeClr val="accent1"/>
          </a:effectRef>
          <a:fontRef idx="minor">
            <a:schemeClr val="tx1"/>
          </a:fontRef>
        </p:style>
      </p:cxnSp>
      <p:cxnSp>
        <p:nvCxnSpPr>
          <p:cNvPr id="66" name="Straight Arrow Connector 65">
            <a:extLst>
              <a:ext uri="{FF2B5EF4-FFF2-40B4-BE49-F238E27FC236}">
                <a16:creationId xmlns:a16="http://schemas.microsoft.com/office/drawing/2014/main" id="{72BB2FA5-7BF4-4BDD-BBEC-33A9182C8298}"/>
              </a:ext>
            </a:extLst>
          </p:cNvPr>
          <p:cNvCxnSpPr>
            <a:cxnSpLocks/>
          </p:cNvCxnSpPr>
          <p:nvPr/>
        </p:nvCxnSpPr>
        <p:spPr>
          <a:xfrm flipV="1">
            <a:off x="6858000" y="527539"/>
            <a:ext cx="5767754" cy="5744309"/>
          </a:xfrm>
          <a:prstGeom prst="straightConnector1">
            <a:avLst/>
          </a:prstGeom>
          <a:ln w="101600">
            <a:solidFill>
              <a:srgbClr val="FFA7A7"/>
            </a:solidFill>
            <a:tailEnd type="triangle"/>
          </a:ln>
        </p:spPr>
        <p:style>
          <a:lnRef idx="3">
            <a:schemeClr val="accent1"/>
          </a:lnRef>
          <a:fillRef idx="0">
            <a:schemeClr val="accent1"/>
          </a:fillRef>
          <a:effectRef idx="2">
            <a:schemeClr val="accent1"/>
          </a:effectRef>
          <a:fontRef idx="minor">
            <a:schemeClr val="tx1"/>
          </a:fontRef>
        </p:style>
      </p:cxnSp>
    </p:spTree>
    <p:custDataLst>
      <p:tags r:id="rId1"/>
    </p:custDataLst>
    <p:extLst>
      <p:ext uri="{BB962C8B-B14F-4D97-AF65-F5344CB8AC3E}">
        <p14:creationId xmlns:p14="http://schemas.microsoft.com/office/powerpoint/2010/main" val="2963504168"/>
      </p:ext>
    </p:extLst>
  </p:cSld>
  <p:clrMapOvr>
    <a:masterClrMapping/>
  </p:clrMapOvr>
  <mc:AlternateContent xmlns:mc="http://schemas.openxmlformats.org/markup-compatibility/2006" xmlns:p14="http://schemas.microsoft.com/office/powerpoint/2010/main">
    <mc:Choice Requires="p14">
      <p:transition spd="med" p14:dur="700" advTm="16198">
        <p:fade/>
      </p:transition>
    </mc:Choice>
    <mc:Fallback xmlns="">
      <p:transition spd="med" advTm="16198">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BB38C4-C46A-4399-9AAE-71DCCFACB40C}"/>
              </a:ext>
            </a:extLst>
          </p:cNvPr>
          <p:cNvPicPr>
            <a:picLocks noChangeAspect="1"/>
          </p:cNvPicPr>
          <p:nvPr/>
        </p:nvPicPr>
        <p:blipFill>
          <a:blip r:embed="rId4"/>
          <a:stretch>
            <a:fillRect/>
          </a:stretch>
        </p:blipFill>
        <p:spPr>
          <a:xfrm>
            <a:off x="-332822" y="-155298"/>
            <a:ext cx="12524822" cy="7013298"/>
          </a:xfrm>
          <a:prstGeom prst="rect">
            <a:avLst/>
          </a:prstGeom>
        </p:spPr>
      </p:pic>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grpSp>
        <p:nvGrpSpPr>
          <p:cNvPr id="9" name="Group 8">
            <a:extLst>
              <a:ext uri="{FF2B5EF4-FFF2-40B4-BE49-F238E27FC236}">
                <a16:creationId xmlns:a16="http://schemas.microsoft.com/office/drawing/2014/main" id="{73DB43C9-5F5B-4C4D-B102-87FE18BA52B7}"/>
              </a:ext>
            </a:extLst>
          </p:cNvPr>
          <p:cNvGrpSpPr/>
          <p:nvPr/>
        </p:nvGrpSpPr>
        <p:grpSpPr>
          <a:xfrm>
            <a:off x="4898781" y="308497"/>
            <a:ext cx="5772151" cy="6549503"/>
            <a:chOff x="209549" y="308497"/>
            <a:chExt cx="5772151" cy="6549503"/>
          </a:xfrm>
        </p:grpSpPr>
        <p:cxnSp>
          <p:nvCxnSpPr>
            <p:cNvPr id="11" name="Straight Connector 10">
              <a:extLst>
                <a:ext uri="{FF2B5EF4-FFF2-40B4-BE49-F238E27FC236}">
                  <a16:creationId xmlns:a16="http://schemas.microsoft.com/office/drawing/2014/main" id="{974A5806-78FE-4350-9A08-2B26784D0600}"/>
                </a:ext>
              </a:extLst>
            </p:cNvPr>
            <p:cNvCxnSpPr>
              <a:cxnSpLocks/>
            </p:cNvCxnSpPr>
            <p:nvPr/>
          </p:nvCxnSpPr>
          <p:spPr>
            <a:xfrm flipV="1">
              <a:off x="2143125" y="1559262"/>
              <a:ext cx="2924175" cy="3862208"/>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081E6DE1-E700-47E7-9227-4BA548966178}"/>
                </a:ext>
              </a:extLst>
            </p:cNvPr>
            <p:cNvGrpSpPr/>
            <p:nvPr/>
          </p:nvGrpSpPr>
          <p:grpSpPr>
            <a:xfrm>
              <a:off x="4610099" y="308497"/>
              <a:ext cx="869111" cy="1800301"/>
              <a:chOff x="-2053087" y="1759789"/>
              <a:chExt cx="1207698" cy="2501660"/>
            </a:xfrm>
          </p:grpSpPr>
          <p:sp>
            <p:nvSpPr>
              <p:cNvPr id="3" name="Freeform: Shape 2">
                <a:extLst>
                  <a:ext uri="{FF2B5EF4-FFF2-40B4-BE49-F238E27FC236}">
                    <a16:creationId xmlns:a16="http://schemas.microsoft.com/office/drawing/2014/main" id="{2EB9865A-7217-4CCA-82A4-5DC4DFE523F9}"/>
                  </a:ext>
                </a:extLst>
              </p:cNvPr>
              <p:cNvSpPr/>
              <p:nvPr/>
            </p:nvSpPr>
            <p:spPr>
              <a:xfrm>
                <a:off x="-1981854" y="1872743"/>
                <a:ext cx="1082288" cy="2340949"/>
              </a:xfrm>
              <a:custGeom>
                <a:avLst/>
                <a:gdLst>
                  <a:gd name="connsiteX0" fmla="*/ 114954 w 1082288"/>
                  <a:gd name="connsiteY0" fmla="*/ 57657 h 2340949"/>
                  <a:gd name="connsiteX1" fmla="*/ 267354 w 1082288"/>
                  <a:gd name="connsiteY1" fmla="*/ 6857 h 2340949"/>
                  <a:gd name="connsiteX2" fmla="*/ 464204 w 1082288"/>
                  <a:gd name="connsiteY2" fmla="*/ 507 h 2340949"/>
                  <a:gd name="connsiteX3" fmla="*/ 686454 w 1082288"/>
                  <a:gd name="connsiteY3" fmla="*/ 6857 h 2340949"/>
                  <a:gd name="connsiteX4" fmla="*/ 902354 w 1082288"/>
                  <a:gd name="connsiteY4" fmla="*/ 25907 h 2340949"/>
                  <a:gd name="connsiteX5" fmla="*/ 953154 w 1082288"/>
                  <a:gd name="connsiteY5" fmla="*/ 70357 h 2340949"/>
                  <a:gd name="connsiteX6" fmla="*/ 889654 w 1082288"/>
                  <a:gd name="connsiteY6" fmla="*/ 248157 h 2340949"/>
                  <a:gd name="connsiteX7" fmla="*/ 889654 w 1082288"/>
                  <a:gd name="connsiteY7" fmla="*/ 591057 h 2340949"/>
                  <a:gd name="connsiteX8" fmla="*/ 959504 w 1082288"/>
                  <a:gd name="connsiteY8" fmla="*/ 851407 h 2340949"/>
                  <a:gd name="connsiteX9" fmla="*/ 1054754 w 1082288"/>
                  <a:gd name="connsiteY9" fmla="*/ 1054607 h 2340949"/>
                  <a:gd name="connsiteX10" fmla="*/ 1080154 w 1082288"/>
                  <a:gd name="connsiteY10" fmla="*/ 1168907 h 2340949"/>
                  <a:gd name="connsiteX11" fmla="*/ 1010304 w 1082288"/>
                  <a:gd name="connsiteY11" fmla="*/ 1568957 h 2340949"/>
                  <a:gd name="connsiteX12" fmla="*/ 788054 w 1082288"/>
                  <a:gd name="connsiteY12" fmla="*/ 2223007 h 2340949"/>
                  <a:gd name="connsiteX13" fmla="*/ 407054 w 1082288"/>
                  <a:gd name="connsiteY13" fmla="*/ 2324607 h 2340949"/>
                  <a:gd name="connsiteX14" fmla="*/ 235604 w 1082288"/>
                  <a:gd name="connsiteY14" fmla="*/ 2026157 h 2340949"/>
                  <a:gd name="connsiteX15" fmla="*/ 654 w 1082288"/>
                  <a:gd name="connsiteY15" fmla="*/ 1175257 h 2340949"/>
                  <a:gd name="connsiteX16" fmla="*/ 165754 w 1082288"/>
                  <a:gd name="connsiteY16" fmla="*/ 730757 h 2340949"/>
                  <a:gd name="connsiteX17" fmla="*/ 178454 w 1082288"/>
                  <a:gd name="connsiteY17" fmla="*/ 235457 h 2340949"/>
                  <a:gd name="connsiteX18" fmla="*/ 114954 w 1082288"/>
                  <a:gd name="connsiteY18" fmla="*/ 57657 h 234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82288" h="2340949">
                    <a:moveTo>
                      <a:pt x="114954" y="57657"/>
                    </a:moveTo>
                    <a:cubicBezTo>
                      <a:pt x="129771" y="19557"/>
                      <a:pt x="209146" y="16382"/>
                      <a:pt x="267354" y="6857"/>
                    </a:cubicBezTo>
                    <a:cubicBezTo>
                      <a:pt x="325562" y="-2668"/>
                      <a:pt x="394354" y="507"/>
                      <a:pt x="464204" y="507"/>
                    </a:cubicBezTo>
                    <a:cubicBezTo>
                      <a:pt x="534054" y="507"/>
                      <a:pt x="613429" y="2624"/>
                      <a:pt x="686454" y="6857"/>
                    </a:cubicBezTo>
                    <a:cubicBezTo>
                      <a:pt x="759479" y="11090"/>
                      <a:pt x="857904" y="15324"/>
                      <a:pt x="902354" y="25907"/>
                    </a:cubicBezTo>
                    <a:cubicBezTo>
                      <a:pt x="946804" y="36490"/>
                      <a:pt x="955271" y="33315"/>
                      <a:pt x="953154" y="70357"/>
                    </a:cubicBezTo>
                    <a:cubicBezTo>
                      <a:pt x="951037" y="107399"/>
                      <a:pt x="900237" y="161374"/>
                      <a:pt x="889654" y="248157"/>
                    </a:cubicBezTo>
                    <a:cubicBezTo>
                      <a:pt x="879071" y="334940"/>
                      <a:pt x="878012" y="490515"/>
                      <a:pt x="889654" y="591057"/>
                    </a:cubicBezTo>
                    <a:cubicBezTo>
                      <a:pt x="901296" y="691599"/>
                      <a:pt x="931987" y="774149"/>
                      <a:pt x="959504" y="851407"/>
                    </a:cubicBezTo>
                    <a:cubicBezTo>
                      <a:pt x="987021" y="928665"/>
                      <a:pt x="1034646" y="1001690"/>
                      <a:pt x="1054754" y="1054607"/>
                    </a:cubicBezTo>
                    <a:cubicBezTo>
                      <a:pt x="1074862" y="1107524"/>
                      <a:pt x="1087562" y="1083182"/>
                      <a:pt x="1080154" y="1168907"/>
                    </a:cubicBezTo>
                    <a:cubicBezTo>
                      <a:pt x="1072746" y="1254632"/>
                      <a:pt x="1058987" y="1393274"/>
                      <a:pt x="1010304" y="1568957"/>
                    </a:cubicBezTo>
                    <a:cubicBezTo>
                      <a:pt x="961621" y="1744640"/>
                      <a:pt x="888596" y="2097065"/>
                      <a:pt x="788054" y="2223007"/>
                    </a:cubicBezTo>
                    <a:cubicBezTo>
                      <a:pt x="687512" y="2348949"/>
                      <a:pt x="499129" y="2357415"/>
                      <a:pt x="407054" y="2324607"/>
                    </a:cubicBezTo>
                    <a:cubicBezTo>
                      <a:pt x="314979" y="2291799"/>
                      <a:pt x="303337" y="2217715"/>
                      <a:pt x="235604" y="2026157"/>
                    </a:cubicBezTo>
                    <a:cubicBezTo>
                      <a:pt x="167871" y="1834599"/>
                      <a:pt x="12296" y="1391157"/>
                      <a:pt x="654" y="1175257"/>
                    </a:cubicBezTo>
                    <a:cubicBezTo>
                      <a:pt x="-10988" y="959357"/>
                      <a:pt x="136121" y="887390"/>
                      <a:pt x="165754" y="730757"/>
                    </a:cubicBezTo>
                    <a:cubicBezTo>
                      <a:pt x="195387" y="574124"/>
                      <a:pt x="185862" y="345524"/>
                      <a:pt x="178454" y="235457"/>
                    </a:cubicBezTo>
                    <a:cubicBezTo>
                      <a:pt x="171046" y="125390"/>
                      <a:pt x="100137" y="95757"/>
                      <a:pt x="114954" y="57657"/>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2" descr="Vase, Glass Vase, Glass, Isolated, Decoration, Flowers">
                <a:extLst>
                  <a:ext uri="{FF2B5EF4-FFF2-40B4-BE49-F238E27FC236}">
                    <a16:creationId xmlns:a16="http://schemas.microsoft.com/office/drawing/2014/main" id="{19BA968F-629E-4C3A-9F6A-FAD034921C2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558" t="2221" r="36570" b="4983"/>
              <a:stretch/>
            </p:blipFill>
            <p:spPr bwMode="auto">
              <a:xfrm>
                <a:off x="-2053087" y="1759789"/>
                <a:ext cx="1207698" cy="2501660"/>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Graphic 11" descr="Collision">
              <a:extLst>
                <a:ext uri="{FF2B5EF4-FFF2-40B4-BE49-F238E27FC236}">
                  <a16:creationId xmlns:a16="http://schemas.microsoft.com/office/drawing/2014/main" id="{D0696197-B9F1-4BC3-AC0D-55D89A1B63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19650" y="952500"/>
              <a:ext cx="1162050" cy="1162050"/>
            </a:xfrm>
            <a:prstGeom prst="rect">
              <a:avLst/>
            </a:prstGeom>
          </p:spPr>
        </p:pic>
        <p:grpSp>
          <p:nvGrpSpPr>
            <p:cNvPr id="24" name="Group 23">
              <a:extLst>
                <a:ext uri="{FF2B5EF4-FFF2-40B4-BE49-F238E27FC236}">
                  <a16:creationId xmlns:a16="http://schemas.microsoft.com/office/drawing/2014/main" id="{8D6019B7-BB50-4D6E-9BBD-206EB0E5C1D3}"/>
                </a:ext>
              </a:extLst>
            </p:cNvPr>
            <p:cNvGrpSpPr/>
            <p:nvPr/>
          </p:nvGrpSpPr>
          <p:grpSpPr>
            <a:xfrm>
              <a:off x="209549" y="4114800"/>
              <a:ext cx="2358919" cy="2743200"/>
              <a:chOff x="-1780864" y="3594884"/>
              <a:chExt cx="1076722" cy="1252126"/>
            </a:xfrm>
          </p:grpSpPr>
          <p:pic>
            <p:nvPicPr>
              <p:cNvPr id="25" name="Picture 2" descr="Colt 1873, Colt, Gun, Weapons, Revolver, Cannon">
                <a:extLst>
                  <a:ext uri="{FF2B5EF4-FFF2-40B4-BE49-F238E27FC236}">
                    <a16:creationId xmlns:a16="http://schemas.microsoft.com/office/drawing/2014/main" id="{CE561B82-2E31-45FE-8613-343F8066BC6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olt 1873, Colt, Gun, Weapons, Revolver, Cannon">
                <a:extLst>
                  <a:ext uri="{FF2B5EF4-FFF2-40B4-BE49-F238E27FC236}">
                    <a16:creationId xmlns:a16="http://schemas.microsoft.com/office/drawing/2014/main" id="{28DDC1C1-7D32-4D09-89B5-A4B13871381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Bullet, Ammo, Ammunition, Shell, Brass, Lead, Copper">
              <a:extLst>
                <a:ext uri="{FF2B5EF4-FFF2-40B4-BE49-F238E27FC236}">
                  <a16:creationId xmlns:a16="http://schemas.microsoft.com/office/drawing/2014/main" id="{5660C3C8-6554-4372-AC26-BFAC839F9CA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60625" t="46389" r="26875" b="40278"/>
            <a:stretch/>
          </p:blipFill>
          <p:spPr bwMode="auto">
            <a:xfrm>
              <a:off x="1849582" y="5032663"/>
              <a:ext cx="723900" cy="57912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 name="Straight Arrow Connector 13">
            <a:extLst>
              <a:ext uri="{FF2B5EF4-FFF2-40B4-BE49-F238E27FC236}">
                <a16:creationId xmlns:a16="http://schemas.microsoft.com/office/drawing/2014/main" id="{1CB10D3C-DD34-4647-BC34-A0DEA818407C}"/>
              </a:ext>
            </a:extLst>
          </p:cNvPr>
          <p:cNvCxnSpPr>
            <a:cxnSpLocks/>
          </p:cNvCxnSpPr>
          <p:nvPr/>
        </p:nvCxnSpPr>
        <p:spPr>
          <a:xfrm flipV="1">
            <a:off x="2110158" y="492369"/>
            <a:ext cx="8534400" cy="5744308"/>
          </a:xfrm>
          <a:prstGeom prst="straightConnector1">
            <a:avLst/>
          </a:prstGeom>
          <a:ln w="101600">
            <a:solidFill>
              <a:srgbClr val="FFA7A7"/>
            </a:solidFill>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81C45ECE-15F6-4BF6-AF76-1BDE4CAC59C6}"/>
              </a:ext>
            </a:extLst>
          </p:cNvPr>
          <p:cNvCxnSpPr>
            <a:cxnSpLocks/>
          </p:cNvCxnSpPr>
          <p:nvPr/>
        </p:nvCxnSpPr>
        <p:spPr>
          <a:xfrm flipV="1">
            <a:off x="5896708" y="2244179"/>
            <a:ext cx="5914292" cy="3980774"/>
          </a:xfrm>
          <a:prstGeom prst="straightConnector1">
            <a:avLst/>
          </a:prstGeom>
          <a:ln w="101600">
            <a:solidFill>
              <a:srgbClr val="FFA7A7"/>
            </a:solidFill>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C2DBD0F3-9EC8-46F9-857C-2FFBF670B60B}"/>
              </a:ext>
            </a:extLst>
          </p:cNvPr>
          <p:cNvCxnSpPr>
            <a:cxnSpLocks/>
          </p:cNvCxnSpPr>
          <p:nvPr/>
        </p:nvCxnSpPr>
        <p:spPr>
          <a:xfrm flipV="1">
            <a:off x="3985847" y="1070126"/>
            <a:ext cx="7710853" cy="5189997"/>
          </a:xfrm>
          <a:prstGeom prst="straightConnector1">
            <a:avLst/>
          </a:prstGeom>
          <a:ln w="101600">
            <a:solidFill>
              <a:srgbClr val="FFA7A7"/>
            </a:solidFill>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0B79B52F-D942-48AD-82E9-D964EF049361}"/>
              </a:ext>
            </a:extLst>
          </p:cNvPr>
          <p:cNvCxnSpPr>
            <a:cxnSpLocks/>
          </p:cNvCxnSpPr>
          <p:nvPr/>
        </p:nvCxnSpPr>
        <p:spPr>
          <a:xfrm flipV="1">
            <a:off x="7784123" y="3502833"/>
            <a:ext cx="4026877" cy="2710398"/>
          </a:xfrm>
          <a:prstGeom prst="straightConnector1">
            <a:avLst/>
          </a:prstGeom>
          <a:ln w="101600">
            <a:solidFill>
              <a:srgbClr val="FFA7A7"/>
            </a:solidFill>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68CCD56A-1C7E-4F6C-BF54-04410B70CECF}"/>
              </a:ext>
            </a:extLst>
          </p:cNvPr>
          <p:cNvCxnSpPr>
            <a:cxnSpLocks/>
          </p:cNvCxnSpPr>
          <p:nvPr/>
        </p:nvCxnSpPr>
        <p:spPr>
          <a:xfrm flipV="1">
            <a:off x="9694985" y="4724400"/>
            <a:ext cx="2229394" cy="1500554"/>
          </a:xfrm>
          <a:prstGeom prst="straightConnector1">
            <a:avLst/>
          </a:prstGeom>
          <a:ln w="101600">
            <a:solidFill>
              <a:srgbClr val="FFA7A7"/>
            </a:solidFill>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0CA3B19B-E649-4AE4-98B4-37533936843A}"/>
              </a:ext>
            </a:extLst>
          </p:cNvPr>
          <p:cNvCxnSpPr>
            <a:cxnSpLocks/>
          </p:cNvCxnSpPr>
          <p:nvPr/>
        </p:nvCxnSpPr>
        <p:spPr>
          <a:xfrm flipV="1">
            <a:off x="0" y="473840"/>
            <a:ext cx="6918508" cy="4656688"/>
          </a:xfrm>
          <a:prstGeom prst="straightConnector1">
            <a:avLst/>
          </a:prstGeom>
          <a:ln w="101600">
            <a:solidFill>
              <a:srgbClr val="FFA7A7"/>
            </a:solidFill>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CDA04AB0-8603-43C1-B3C3-9645EDE8E562}"/>
              </a:ext>
            </a:extLst>
          </p:cNvPr>
          <p:cNvCxnSpPr>
            <a:cxnSpLocks/>
          </p:cNvCxnSpPr>
          <p:nvPr/>
        </p:nvCxnSpPr>
        <p:spPr>
          <a:xfrm flipV="1">
            <a:off x="235976" y="485563"/>
            <a:ext cx="8534400" cy="5744308"/>
          </a:xfrm>
          <a:prstGeom prst="straightConnector1">
            <a:avLst/>
          </a:prstGeom>
          <a:ln w="101600">
            <a:solidFill>
              <a:srgbClr val="FFA7A7"/>
            </a:solidFill>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5D3D649E-218A-470D-801C-9C5938C82C2C}"/>
              </a:ext>
            </a:extLst>
          </p:cNvPr>
          <p:cNvCxnSpPr>
            <a:cxnSpLocks/>
          </p:cNvCxnSpPr>
          <p:nvPr/>
        </p:nvCxnSpPr>
        <p:spPr>
          <a:xfrm flipV="1">
            <a:off x="0" y="485562"/>
            <a:ext cx="5019747" cy="3378676"/>
          </a:xfrm>
          <a:prstGeom prst="straightConnector1">
            <a:avLst/>
          </a:prstGeom>
          <a:ln w="101600">
            <a:solidFill>
              <a:srgbClr val="FFA7A7"/>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FE5AAC7B-0CE2-4F96-B51F-3F4248DB4DBB}"/>
              </a:ext>
            </a:extLst>
          </p:cNvPr>
          <p:cNvCxnSpPr>
            <a:cxnSpLocks/>
          </p:cNvCxnSpPr>
          <p:nvPr/>
        </p:nvCxnSpPr>
        <p:spPr>
          <a:xfrm flipV="1">
            <a:off x="0" y="431485"/>
            <a:ext cx="3166366" cy="2131208"/>
          </a:xfrm>
          <a:prstGeom prst="straightConnector1">
            <a:avLst/>
          </a:prstGeom>
          <a:ln w="101600">
            <a:solidFill>
              <a:srgbClr val="FFA7A7"/>
            </a:solidFill>
            <a:tailEnd type="triangle"/>
          </a:ln>
        </p:spPr>
        <p:style>
          <a:lnRef idx="3">
            <a:schemeClr val="accent1"/>
          </a:lnRef>
          <a:fillRef idx="0">
            <a:schemeClr val="accent1"/>
          </a:fillRef>
          <a:effectRef idx="2">
            <a:schemeClr val="accent1"/>
          </a:effectRef>
          <a:fontRef idx="minor">
            <a:schemeClr val="tx1"/>
          </a:fontRef>
        </p:style>
      </p:cxnSp>
    </p:spTree>
    <p:custDataLst>
      <p:tags r:id="rId1"/>
    </p:custDataLst>
    <p:extLst>
      <p:ext uri="{BB962C8B-B14F-4D97-AF65-F5344CB8AC3E}">
        <p14:creationId xmlns:p14="http://schemas.microsoft.com/office/powerpoint/2010/main" val="2646427397"/>
      </p:ext>
    </p:extLst>
  </p:cSld>
  <p:clrMapOvr>
    <a:masterClrMapping/>
  </p:clrMapOvr>
  <mc:AlternateContent xmlns:mc="http://schemas.openxmlformats.org/markup-compatibility/2006" xmlns:p14="http://schemas.microsoft.com/office/powerpoint/2010/main">
    <mc:Choice Requires="p14">
      <p:transition spd="med" p14:dur="700" advTm="16198">
        <p:fade/>
      </p:transition>
    </mc:Choice>
    <mc:Fallback xmlns="">
      <p:transition spd="med" advTm="16198">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BB38C4-C46A-4399-9AAE-71DCCFACB40C}"/>
              </a:ext>
            </a:extLst>
          </p:cNvPr>
          <p:cNvPicPr>
            <a:picLocks noChangeAspect="1"/>
          </p:cNvPicPr>
          <p:nvPr/>
        </p:nvPicPr>
        <p:blipFill>
          <a:blip r:embed="rId4"/>
          <a:stretch>
            <a:fillRect/>
          </a:stretch>
        </p:blipFill>
        <p:spPr>
          <a:xfrm>
            <a:off x="-332822" y="-155298"/>
            <a:ext cx="12524822" cy="7013298"/>
          </a:xfrm>
          <a:prstGeom prst="rect">
            <a:avLst/>
          </a:prstGeom>
        </p:spPr>
      </p:pic>
      <p:cxnSp>
        <p:nvCxnSpPr>
          <p:cNvPr id="11" name="Straight Connector 10">
            <a:extLst>
              <a:ext uri="{FF2B5EF4-FFF2-40B4-BE49-F238E27FC236}">
                <a16:creationId xmlns:a16="http://schemas.microsoft.com/office/drawing/2014/main" id="{974A5806-78FE-4350-9A08-2B26784D0600}"/>
              </a:ext>
            </a:extLst>
          </p:cNvPr>
          <p:cNvCxnSpPr>
            <a:cxnSpLocks/>
          </p:cNvCxnSpPr>
          <p:nvPr/>
        </p:nvCxnSpPr>
        <p:spPr>
          <a:xfrm flipV="1">
            <a:off x="2143125" y="1559262"/>
            <a:ext cx="2924175" cy="3862208"/>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grpSp>
        <p:nvGrpSpPr>
          <p:cNvPr id="5" name="Group 4">
            <a:extLst>
              <a:ext uri="{FF2B5EF4-FFF2-40B4-BE49-F238E27FC236}">
                <a16:creationId xmlns:a16="http://schemas.microsoft.com/office/drawing/2014/main" id="{081E6DE1-E700-47E7-9227-4BA548966178}"/>
              </a:ext>
            </a:extLst>
          </p:cNvPr>
          <p:cNvGrpSpPr/>
          <p:nvPr/>
        </p:nvGrpSpPr>
        <p:grpSpPr>
          <a:xfrm>
            <a:off x="4610099" y="308497"/>
            <a:ext cx="869111" cy="1800301"/>
            <a:chOff x="-2053087" y="1759789"/>
            <a:chExt cx="1207698" cy="2501660"/>
          </a:xfrm>
        </p:grpSpPr>
        <p:sp>
          <p:nvSpPr>
            <p:cNvPr id="3" name="Freeform: Shape 2">
              <a:extLst>
                <a:ext uri="{FF2B5EF4-FFF2-40B4-BE49-F238E27FC236}">
                  <a16:creationId xmlns:a16="http://schemas.microsoft.com/office/drawing/2014/main" id="{2EB9865A-7217-4CCA-82A4-5DC4DFE523F9}"/>
                </a:ext>
              </a:extLst>
            </p:cNvPr>
            <p:cNvSpPr/>
            <p:nvPr/>
          </p:nvSpPr>
          <p:spPr>
            <a:xfrm>
              <a:off x="-1981854" y="1872743"/>
              <a:ext cx="1082288" cy="2340949"/>
            </a:xfrm>
            <a:custGeom>
              <a:avLst/>
              <a:gdLst>
                <a:gd name="connsiteX0" fmla="*/ 114954 w 1082288"/>
                <a:gd name="connsiteY0" fmla="*/ 57657 h 2340949"/>
                <a:gd name="connsiteX1" fmla="*/ 267354 w 1082288"/>
                <a:gd name="connsiteY1" fmla="*/ 6857 h 2340949"/>
                <a:gd name="connsiteX2" fmla="*/ 464204 w 1082288"/>
                <a:gd name="connsiteY2" fmla="*/ 507 h 2340949"/>
                <a:gd name="connsiteX3" fmla="*/ 686454 w 1082288"/>
                <a:gd name="connsiteY3" fmla="*/ 6857 h 2340949"/>
                <a:gd name="connsiteX4" fmla="*/ 902354 w 1082288"/>
                <a:gd name="connsiteY4" fmla="*/ 25907 h 2340949"/>
                <a:gd name="connsiteX5" fmla="*/ 953154 w 1082288"/>
                <a:gd name="connsiteY5" fmla="*/ 70357 h 2340949"/>
                <a:gd name="connsiteX6" fmla="*/ 889654 w 1082288"/>
                <a:gd name="connsiteY6" fmla="*/ 248157 h 2340949"/>
                <a:gd name="connsiteX7" fmla="*/ 889654 w 1082288"/>
                <a:gd name="connsiteY7" fmla="*/ 591057 h 2340949"/>
                <a:gd name="connsiteX8" fmla="*/ 959504 w 1082288"/>
                <a:gd name="connsiteY8" fmla="*/ 851407 h 2340949"/>
                <a:gd name="connsiteX9" fmla="*/ 1054754 w 1082288"/>
                <a:gd name="connsiteY9" fmla="*/ 1054607 h 2340949"/>
                <a:gd name="connsiteX10" fmla="*/ 1080154 w 1082288"/>
                <a:gd name="connsiteY10" fmla="*/ 1168907 h 2340949"/>
                <a:gd name="connsiteX11" fmla="*/ 1010304 w 1082288"/>
                <a:gd name="connsiteY11" fmla="*/ 1568957 h 2340949"/>
                <a:gd name="connsiteX12" fmla="*/ 788054 w 1082288"/>
                <a:gd name="connsiteY12" fmla="*/ 2223007 h 2340949"/>
                <a:gd name="connsiteX13" fmla="*/ 407054 w 1082288"/>
                <a:gd name="connsiteY13" fmla="*/ 2324607 h 2340949"/>
                <a:gd name="connsiteX14" fmla="*/ 235604 w 1082288"/>
                <a:gd name="connsiteY14" fmla="*/ 2026157 h 2340949"/>
                <a:gd name="connsiteX15" fmla="*/ 654 w 1082288"/>
                <a:gd name="connsiteY15" fmla="*/ 1175257 h 2340949"/>
                <a:gd name="connsiteX16" fmla="*/ 165754 w 1082288"/>
                <a:gd name="connsiteY16" fmla="*/ 730757 h 2340949"/>
                <a:gd name="connsiteX17" fmla="*/ 178454 w 1082288"/>
                <a:gd name="connsiteY17" fmla="*/ 235457 h 2340949"/>
                <a:gd name="connsiteX18" fmla="*/ 114954 w 1082288"/>
                <a:gd name="connsiteY18" fmla="*/ 57657 h 234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82288" h="2340949">
                  <a:moveTo>
                    <a:pt x="114954" y="57657"/>
                  </a:moveTo>
                  <a:cubicBezTo>
                    <a:pt x="129771" y="19557"/>
                    <a:pt x="209146" y="16382"/>
                    <a:pt x="267354" y="6857"/>
                  </a:cubicBezTo>
                  <a:cubicBezTo>
                    <a:pt x="325562" y="-2668"/>
                    <a:pt x="394354" y="507"/>
                    <a:pt x="464204" y="507"/>
                  </a:cubicBezTo>
                  <a:cubicBezTo>
                    <a:pt x="534054" y="507"/>
                    <a:pt x="613429" y="2624"/>
                    <a:pt x="686454" y="6857"/>
                  </a:cubicBezTo>
                  <a:cubicBezTo>
                    <a:pt x="759479" y="11090"/>
                    <a:pt x="857904" y="15324"/>
                    <a:pt x="902354" y="25907"/>
                  </a:cubicBezTo>
                  <a:cubicBezTo>
                    <a:pt x="946804" y="36490"/>
                    <a:pt x="955271" y="33315"/>
                    <a:pt x="953154" y="70357"/>
                  </a:cubicBezTo>
                  <a:cubicBezTo>
                    <a:pt x="951037" y="107399"/>
                    <a:pt x="900237" y="161374"/>
                    <a:pt x="889654" y="248157"/>
                  </a:cubicBezTo>
                  <a:cubicBezTo>
                    <a:pt x="879071" y="334940"/>
                    <a:pt x="878012" y="490515"/>
                    <a:pt x="889654" y="591057"/>
                  </a:cubicBezTo>
                  <a:cubicBezTo>
                    <a:pt x="901296" y="691599"/>
                    <a:pt x="931987" y="774149"/>
                    <a:pt x="959504" y="851407"/>
                  </a:cubicBezTo>
                  <a:cubicBezTo>
                    <a:pt x="987021" y="928665"/>
                    <a:pt x="1034646" y="1001690"/>
                    <a:pt x="1054754" y="1054607"/>
                  </a:cubicBezTo>
                  <a:cubicBezTo>
                    <a:pt x="1074862" y="1107524"/>
                    <a:pt x="1087562" y="1083182"/>
                    <a:pt x="1080154" y="1168907"/>
                  </a:cubicBezTo>
                  <a:cubicBezTo>
                    <a:pt x="1072746" y="1254632"/>
                    <a:pt x="1058987" y="1393274"/>
                    <a:pt x="1010304" y="1568957"/>
                  </a:cubicBezTo>
                  <a:cubicBezTo>
                    <a:pt x="961621" y="1744640"/>
                    <a:pt x="888596" y="2097065"/>
                    <a:pt x="788054" y="2223007"/>
                  </a:cubicBezTo>
                  <a:cubicBezTo>
                    <a:pt x="687512" y="2348949"/>
                    <a:pt x="499129" y="2357415"/>
                    <a:pt x="407054" y="2324607"/>
                  </a:cubicBezTo>
                  <a:cubicBezTo>
                    <a:pt x="314979" y="2291799"/>
                    <a:pt x="303337" y="2217715"/>
                    <a:pt x="235604" y="2026157"/>
                  </a:cubicBezTo>
                  <a:cubicBezTo>
                    <a:pt x="167871" y="1834599"/>
                    <a:pt x="12296" y="1391157"/>
                    <a:pt x="654" y="1175257"/>
                  </a:cubicBezTo>
                  <a:cubicBezTo>
                    <a:pt x="-10988" y="959357"/>
                    <a:pt x="136121" y="887390"/>
                    <a:pt x="165754" y="730757"/>
                  </a:cubicBezTo>
                  <a:cubicBezTo>
                    <a:pt x="195387" y="574124"/>
                    <a:pt x="185862" y="345524"/>
                    <a:pt x="178454" y="235457"/>
                  </a:cubicBezTo>
                  <a:cubicBezTo>
                    <a:pt x="171046" y="125390"/>
                    <a:pt x="100137" y="95757"/>
                    <a:pt x="114954" y="57657"/>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2" descr="Vase, Glass Vase, Glass, Isolated, Decoration, Flowers">
              <a:extLst>
                <a:ext uri="{FF2B5EF4-FFF2-40B4-BE49-F238E27FC236}">
                  <a16:creationId xmlns:a16="http://schemas.microsoft.com/office/drawing/2014/main" id="{19BA968F-629E-4C3A-9F6A-FAD034921C2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558" t="2221" r="36570" b="4983"/>
            <a:stretch/>
          </p:blipFill>
          <p:spPr bwMode="auto">
            <a:xfrm>
              <a:off x="-2053087" y="1759789"/>
              <a:ext cx="1207698" cy="2501660"/>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Graphic 11" descr="Collision">
            <a:extLst>
              <a:ext uri="{FF2B5EF4-FFF2-40B4-BE49-F238E27FC236}">
                <a16:creationId xmlns:a16="http://schemas.microsoft.com/office/drawing/2014/main" id="{D0696197-B9F1-4BC3-AC0D-55D89A1B63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19650" y="952500"/>
            <a:ext cx="1162050" cy="1162050"/>
          </a:xfrm>
          <a:prstGeom prst="rect">
            <a:avLst/>
          </a:prstGeom>
        </p:spPr>
      </p:pic>
      <p:grpSp>
        <p:nvGrpSpPr>
          <p:cNvPr id="24" name="Group 23">
            <a:extLst>
              <a:ext uri="{FF2B5EF4-FFF2-40B4-BE49-F238E27FC236}">
                <a16:creationId xmlns:a16="http://schemas.microsoft.com/office/drawing/2014/main" id="{8D6019B7-BB50-4D6E-9BBD-206EB0E5C1D3}"/>
              </a:ext>
            </a:extLst>
          </p:cNvPr>
          <p:cNvGrpSpPr/>
          <p:nvPr/>
        </p:nvGrpSpPr>
        <p:grpSpPr>
          <a:xfrm>
            <a:off x="209549" y="4114800"/>
            <a:ext cx="2358919" cy="2743200"/>
            <a:chOff x="-1780864" y="3594884"/>
            <a:chExt cx="1076722" cy="1252126"/>
          </a:xfrm>
        </p:grpSpPr>
        <p:pic>
          <p:nvPicPr>
            <p:cNvPr id="25" name="Picture 2" descr="Colt 1873, Colt, Gun, Weapons, Revolver, Cannon">
              <a:extLst>
                <a:ext uri="{FF2B5EF4-FFF2-40B4-BE49-F238E27FC236}">
                  <a16:creationId xmlns:a16="http://schemas.microsoft.com/office/drawing/2014/main" id="{CE561B82-2E31-45FE-8613-343F8066BC6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olt 1873, Colt, Gun, Weapons, Revolver, Cannon">
              <a:extLst>
                <a:ext uri="{FF2B5EF4-FFF2-40B4-BE49-F238E27FC236}">
                  <a16:creationId xmlns:a16="http://schemas.microsoft.com/office/drawing/2014/main" id="{28DDC1C1-7D32-4D09-89B5-A4B13871381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Bullet, Ammo, Ammunition, Shell, Brass, Lead, Copper">
            <a:extLst>
              <a:ext uri="{FF2B5EF4-FFF2-40B4-BE49-F238E27FC236}">
                <a16:creationId xmlns:a16="http://schemas.microsoft.com/office/drawing/2014/main" id="{5660C3C8-6554-4372-AC26-BFAC839F9CA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60625" t="46389" r="26875" b="40278"/>
          <a:stretch/>
        </p:blipFill>
        <p:spPr bwMode="auto">
          <a:xfrm>
            <a:off x="1849582" y="5032663"/>
            <a:ext cx="723900" cy="579120"/>
          </a:xfrm>
          <a:prstGeom prst="rect">
            <a:avLst/>
          </a:prstGeom>
          <a:noFill/>
          <a:extLst>
            <a:ext uri="{909E8E84-426E-40DD-AFC4-6F175D3DCCD1}">
              <a14:hiddenFill xmlns:a14="http://schemas.microsoft.com/office/drawing/2010/main">
                <a:solidFill>
                  <a:srgbClr val="FFFFFF"/>
                </a:solidFill>
              </a14:hiddenFill>
            </a:ext>
          </a:extLst>
        </p:spPr>
      </p:pic>
      <p:grpSp>
        <p:nvGrpSpPr>
          <p:cNvPr id="1029" name="Group 1028">
            <a:extLst>
              <a:ext uri="{FF2B5EF4-FFF2-40B4-BE49-F238E27FC236}">
                <a16:creationId xmlns:a16="http://schemas.microsoft.com/office/drawing/2014/main" id="{C2B74F46-157A-4177-BC8A-B605A3709238}"/>
              </a:ext>
            </a:extLst>
          </p:cNvPr>
          <p:cNvGrpSpPr/>
          <p:nvPr/>
        </p:nvGrpSpPr>
        <p:grpSpPr>
          <a:xfrm>
            <a:off x="599125" y="456126"/>
            <a:ext cx="2181728" cy="5775661"/>
            <a:chOff x="351475" y="456126"/>
            <a:chExt cx="2181728" cy="5775661"/>
          </a:xfrm>
        </p:grpSpPr>
        <p:cxnSp>
          <p:nvCxnSpPr>
            <p:cNvPr id="52" name="Straight Arrow Connector 51">
              <a:extLst>
                <a:ext uri="{FF2B5EF4-FFF2-40B4-BE49-F238E27FC236}">
                  <a16:creationId xmlns:a16="http://schemas.microsoft.com/office/drawing/2014/main" id="{7FF9862E-07B6-47BC-BE13-FD78796B40CF}"/>
                </a:ext>
              </a:extLst>
            </p:cNvPr>
            <p:cNvCxnSpPr>
              <a:cxnSpLocks/>
            </p:cNvCxnSpPr>
            <p:nvPr/>
          </p:nvCxnSpPr>
          <p:spPr>
            <a:xfrm flipV="1">
              <a:off x="351475" y="456126"/>
              <a:ext cx="2181728" cy="5775661"/>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nvGrpSpPr>
            <p:cNvPr id="53" name="Group 52">
              <a:extLst>
                <a:ext uri="{FF2B5EF4-FFF2-40B4-BE49-F238E27FC236}">
                  <a16:creationId xmlns:a16="http://schemas.microsoft.com/office/drawing/2014/main" id="{7823B7C8-CDD0-44E3-9770-89E84E6D81BD}"/>
                </a:ext>
              </a:extLst>
            </p:cNvPr>
            <p:cNvGrpSpPr/>
            <p:nvPr/>
          </p:nvGrpSpPr>
          <p:grpSpPr>
            <a:xfrm rot="17303280">
              <a:off x="188900" y="3162314"/>
              <a:ext cx="2159204" cy="887538"/>
              <a:chOff x="3295650" y="7048500"/>
              <a:chExt cx="2159204" cy="781050"/>
            </a:xfrm>
          </p:grpSpPr>
          <p:sp>
            <p:nvSpPr>
              <p:cNvPr id="54" name="Rectangle 53">
                <a:extLst>
                  <a:ext uri="{FF2B5EF4-FFF2-40B4-BE49-F238E27FC236}">
                    <a16:creationId xmlns:a16="http://schemas.microsoft.com/office/drawing/2014/main" id="{613FC143-DB3B-411E-8032-300E107BDC56}"/>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5" name="Group 54">
                <a:extLst>
                  <a:ext uri="{FF2B5EF4-FFF2-40B4-BE49-F238E27FC236}">
                    <a16:creationId xmlns:a16="http://schemas.microsoft.com/office/drawing/2014/main" id="{E07E77E6-AE3B-4612-90DF-412321F7002A}"/>
                  </a:ext>
                </a:extLst>
              </p:cNvPr>
              <p:cNvGrpSpPr/>
              <p:nvPr/>
            </p:nvGrpSpPr>
            <p:grpSpPr>
              <a:xfrm>
                <a:off x="3295650" y="7086600"/>
                <a:ext cx="2159204" cy="726936"/>
                <a:chOff x="-1924050" y="3467100"/>
                <a:chExt cx="2159204" cy="726936"/>
              </a:xfrm>
            </p:grpSpPr>
            <p:pic>
              <p:nvPicPr>
                <p:cNvPr id="56" name="Graphic 55" descr="Stopwatch">
                  <a:extLst>
                    <a:ext uri="{FF2B5EF4-FFF2-40B4-BE49-F238E27FC236}">
                      <a16:creationId xmlns:a16="http://schemas.microsoft.com/office/drawing/2014/main" id="{5E18F57E-9A6A-49E5-9835-FE92D5E7B8A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708705D-8DB7-41F2-B096-632C099AEDF2}"/>
                        </a:ext>
                      </a:extLst>
                    </p:cNvPr>
                    <p:cNvSpPr txBox="1"/>
                    <p:nvPr/>
                  </p:nvSpPr>
                  <p:spPr>
                    <a:xfrm>
                      <a:off x="-146685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C00000"/>
                                </a:solidFill>
                                <a:latin typeface="Cambria Math" panose="02040503050406030204" pitchFamily="18" charset="0"/>
                              </a:rPr>
                              <m:t>𝑐𝑡</m:t>
                            </m:r>
                            <m:r>
                              <a:rPr lang="en-US" sz="4000" b="0" i="1" smtClean="0">
                                <a:solidFill>
                                  <a:srgbClr val="C00000"/>
                                </a:solidFill>
                                <a:latin typeface="Cambria Math" panose="02040503050406030204" pitchFamily="18" charset="0"/>
                              </a:rPr>
                              <m:t>=5</m:t>
                            </m:r>
                          </m:oMath>
                        </m:oMathPara>
                      </a14:m>
                      <a:endParaRPr lang="en-CA" sz="4000" dirty="0">
                        <a:solidFill>
                          <a:srgbClr val="C00000"/>
                        </a:solidFill>
                      </a:endParaRPr>
                    </a:p>
                  </p:txBody>
                </p:sp>
              </mc:Choice>
              <mc:Fallback xmlns="">
                <p:sp>
                  <p:nvSpPr>
                    <p:cNvPr id="57" name="TextBox 56">
                      <a:extLst>
                        <a:ext uri="{FF2B5EF4-FFF2-40B4-BE49-F238E27FC236}">
                          <a16:creationId xmlns:a16="http://schemas.microsoft.com/office/drawing/2014/main" id="{6708705D-8DB7-41F2-B096-632C099AEDF2}"/>
                        </a:ext>
                      </a:extLst>
                    </p:cNvPr>
                    <p:cNvSpPr txBox="1">
                      <a:spLocks noRot="1" noChangeAspect="1" noMove="1" noResize="1" noEditPoints="1" noAdjustHandles="1" noChangeArrowheads="1" noChangeShapeType="1" noTextEdit="1"/>
                    </p:cNvSpPr>
                    <p:nvPr/>
                  </p:nvSpPr>
                  <p:spPr>
                    <a:xfrm>
                      <a:off x="-1466850" y="3486150"/>
                      <a:ext cx="1702004" cy="707886"/>
                    </a:xfrm>
                    <a:prstGeom prst="rect">
                      <a:avLst/>
                    </a:prstGeom>
                    <a:blipFill>
                      <a:blip r:embed="rId12"/>
                      <a:stretch>
                        <a:fillRect/>
                      </a:stretch>
                    </a:blipFill>
                  </p:spPr>
                  <p:txBody>
                    <a:bodyPr/>
                    <a:lstStyle/>
                    <a:p>
                      <a:r>
                        <a:rPr lang="en-CA">
                          <a:noFill/>
                        </a:rPr>
                        <a:t> </a:t>
                      </a:r>
                    </a:p>
                  </p:txBody>
                </p:sp>
              </mc:Fallback>
            </mc:AlternateContent>
          </p:grpSp>
        </p:grpSp>
      </p:grpSp>
      <p:grpSp>
        <p:nvGrpSpPr>
          <p:cNvPr id="1032" name="Group 1031">
            <a:extLst>
              <a:ext uri="{FF2B5EF4-FFF2-40B4-BE49-F238E27FC236}">
                <a16:creationId xmlns:a16="http://schemas.microsoft.com/office/drawing/2014/main" id="{E8AC0682-ABAF-4838-9BE2-77A1E25CFFA8}"/>
              </a:ext>
            </a:extLst>
          </p:cNvPr>
          <p:cNvGrpSpPr/>
          <p:nvPr/>
        </p:nvGrpSpPr>
        <p:grpSpPr>
          <a:xfrm>
            <a:off x="5965881" y="495332"/>
            <a:ext cx="2157644" cy="5711904"/>
            <a:chOff x="5718231" y="495332"/>
            <a:chExt cx="2157644" cy="5711904"/>
          </a:xfrm>
        </p:grpSpPr>
        <p:cxnSp>
          <p:nvCxnSpPr>
            <p:cNvPr id="14" name="Straight Arrow Connector 13">
              <a:extLst>
                <a:ext uri="{FF2B5EF4-FFF2-40B4-BE49-F238E27FC236}">
                  <a16:creationId xmlns:a16="http://schemas.microsoft.com/office/drawing/2014/main" id="{1CB10D3C-DD34-4647-BC34-A0DEA818407C}"/>
                </a:ext>
              </a:extLst>
            </p:cNvPr>
            <p:cNvCxnSpPr>
              <a:cxnSpLocks/>
            </p:cNvCxnSpPr>
            <p:nvPr/>
          </p:nvCxnSpPr>
          <p:spPr>
            <a:xfrm flipV="1">
              <a:off x="5718231" y="495332"/>
              <a:ext cx="2157644" cy="5711904"/>
            </a:xfrm>
            <a:prstGeom prst="straightConnector1">
              <a:avLst/>
            </a:prstGeom>
            <a:ln w="101600">
              <a:solidFill>
                <a:srgbClr val="FFA7A7"/>
              </a:solidFill>
              <a:tailEnd type="triangle"/>
            </a:ln>
          </p:spPr>
          <p:style>
            <a:lnRef idx="3">
              <a:schemeClr val="accent1"/>
            </a:lnRef>
            <a:fillRef idx="0">
              <a:schemeClr val="accent1"/>
            </a:fillRef>
            <a:effectRef idx="2">
              <a:schemeClr val="accent1"/>
            </a:effectRef>
            <a:fontRef idx="minor">
              <a:schemeClr val="tx1"/>
            </a:fontRef>
          </p:style>
        </p:cxnSp>
        <p:grpSp>
          <p:nvGrpSpPr>
            <p:cNvPr id="15" name="Group 14">
              <a:extLst>
                <a:ext uri="{FF2B5EF4-FFF2-40B4-BE49-F238E27FC236}">
                  <a16:creationId xmlns:a16="http://schemas.microsoft.com/office/drawing/2014/main" id="{5E148D3F-7091-4D7A-9A0F-3FCE38E4D8BA}"/>
                </a:ext>
              </a:extLst>
            </p:cNvPr>
            <p:cNvGrpSpPr/>
            <p:nvPr/>
          </p:nvGrpSpPr>
          <p:grpSpPr>
            <a:xfrm rot="17303280">
              <a:off x="5625611" y="3147236"/>
              <a:ext cx="2178255" cy="887538"/>
              <a:chOff x="3295650" y="7048500"/>
              <a:chExt cx="2178255" cy="781050"/>
            </a:xfrm>
          </p:grpSpPr>
          <p:sp>
            <p:nvSpPr>
              <p:cNvPr id="16" name="Rectangle 15">
                <a:extLst>
                  <a:ext uri="{FF2B5EF4-FFF2-40B4-BE49-F238E27FC236}">
                    <a16:creationId xmlns:a16="http://schemas.microsoft.com/office/drawing/2014/main" id="{0B9B8DA0-AB17-4346-BC8E-7E2F5BD6203D}"/>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17" name="Group 16">
                <a:extLst>
                  <a:ext uri="{FF2B5EF4-FFF2-40B4-BE49-F238E27FC236}">
                    <a16:creationId xmlns:a16="http://schemas.microsoft.com/office/drawing/2014/main" id="{CC467D42-9914-4137-AF38-9949DB1090F1}"/>
                  </a:ext>
                </a:extLst>
              </p:cNvPr>
              <p:cNvGrpSpPr/>
              <p:nvPr/>
            </p:nvGrpSpPr>
            <p:grpSpPr>
              <a:xfrm>
                <a:off x="3295650" y="7086600"/>
                <a:ext cx="2178255" cy="726936"/>
                <a:chOff x="-1924050" y="3467100"/>
                <a:chExt cx="2178255" cy="726936"/>
              </a:xfrm>
            </p:grpSpPr>
            <p:pic>
              <p:nvPicPr>
                <p:cNvPr id="18" name="Graphic 17" descr="Stopwatch">
                  <a:extLst>
                    <a:ext uri="{FF2B5EF4-FFF2-40B4-BE49-F238E27FC236}">
                      <a16:creationId xmlns:a16="http://schemas.microsoft.com/office/drawing/2014/main" id="{ABF0FAD9-5D2D-4554-8B5C-C522BF4CB57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C5A79A4-E7A0-4D6A-8B88-7F23F0C34041}"/>
                        </a:ext>
                      </a:extLst>
                    </p:cNvPr>
                    <p:cNvSpPr txBox="1"/>
                    <p:nvPr/>
                  </p:nvSpPr>
                  <p:spPr>
                    <a:xfrm>
                      <a:off x="-1447799"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FFA7A7"/>
                                </a:solidFill>
                                <a:latin typeface="Cambria Math" panose="02040503050406030204" pitchFamily="18" charset="0"/>
                              </a:rPr>
                              <m:t>𝑐𝑡</m:t>
                            </m:r>
                            <m:r>
                              <a:rPr lang="en-US" sz="4000" b="0" i="1" smtClean="0">
                                <a:solidFill>
                                  <a:srgbClr val="FFA7A7"/>
                                </a:solidFill>
                                <a:latin typeface="Cambria Math" panose="02040503050406030204" pitchFamily="18" charset="0"/>
                              </a:rPr>
                              <m:t>=0</m:t>
                            </m:r>
                          </m:oMath>
                        </m:oMathPara>
                      </a14:m>
                      <a:endParaRPr lang="en-CA" sz="4000" dirty="0">
                        <a:solidFill>
                          <a:srgbClr val="FFA7A7"/>
                        </a:solidFill>
                      </a:endParaRPr>
                    </a:p>
                  </p:txBody>
                </p:sp>
              </mc:Choice>
              <mc:Fallback xmlns="">
                <p:sp>
                  <p:nvSpPr>
                    <p:cNvPr id="19" name="TextBox 18">
                      <a:extLst>
                        <a:ext uri="{FF2B5EF4-FFF2-40B4-BE49-F238E27FC236}">
                          <a16:creationId xmlns:a16="http://schemas.microsoft.com/office/drawing/2014/main" id="{9C5A79A4-E7A0-4D6A-8B88-7F23F0C34041}"/>
                        </a:ext>
                      </a:extLst>
                    </p:cNvPr>
                    <p:cNvSpPr txBox="1">
                      <a:spLocks noRot="1" noChangeAspect="1" noMove="1" noResize="1" noEditPoints="1" noAdjustHandles="1" noChangeArrowheads="1" noChangeShapeType="1" noTextEdit="1"/>
                    </p:cNvSpPr>
                    <p:nvPr/>
                  </p:nvSpPr>
                  <p:spPr>
                    <a:xfrm>
                      <a:off x="-1447799" y="3486150"/>
                      <a:ext cx="1702004" cy="707886"/>
                    </a:xfrm>
                    <a:prstGeom prst="rect">
                      <a:avLst/>
                    </a:prstGeom>
                    <a:blipFill>
                      <a:blip r:embed="rId13"/>
                      <a:stretch>
                        <a:fillRect/>
                      </a:stretch>
                    </a:blipFill>
                  </p:spPr>
                  <p:txBody>
                    <a:bodyPr/>
                    <a:lstStyle/>
                    <a:p>
                      <a:r>
                        <a:rPr lang="en-CA">
                          <a:noFill/>
                        </a:rPr>
                        <a:t> </a:t>
                      </a:r>
                    </a:p>
                  </p:txBody>
                </p:sp>
              </mc:Fallback>
            </mc:AlternateContent>
          </p:grpSp>
        </p:grpSp>
      </p:grpSp>
      <p:grpSp>
        <p:nvGrpSpPr>
          <p:cNvPr id="1033" name="Group 1032">
            <a:extLst>
              <a:ext uri="{FF2B5EF4-FFF2-40B4-BE49-F238E27FC236}">
                <a16:creationId xmlns:a16="http://schemas.microsoft.com/office/drawing/2014/main" id="{34FE9013-51DA-4DFF-97BD-48D84CC068B2}"/>
              </a:ext>
            </a:extLst>
          </p:cNvPr>
          <p:cNvGrpSpPr/>
          <p:nvPr/>
        </p:nvGrpSpPr>
        <p:grpSpPr>
          <a:xfrm>
            <a:off x="4891708" y="475756"/>
            <a:ext cx="2167912" cy="5739085"/>
            <a:chOff x="4644058" y="475756"/>
            <a:chExt cx="2167912" cy="5739085"/>
          </a:xfrm>
        </p:grpSpPr>
        <p:cxnSp>
          <p:nvCxnSpPr>
            <p:cNvPr id="21" name="Straight Arrow Connector 20">
              <a:extLst>
                <a:ext uri="{FF2B5EF4-FFF2-40B4-BE49-F238E27FC236}">
                  <a16:creationId xmlns:a16="http://schemas.microsoft.com/office/drawing/2014/main" id="{0269E412-50BB-4F93-A5F5-2F3D68BC0C20}"/>
                </a:ext>
              </a:extLst>
            </p:cNvPr>
            <p:cNvCxnSpPr>
              <a:cxnSpLocks/>
            </p:cNvCxnSpPr>
            <p:nvPr/>
          </p:nvCxnSpPr>
          <p:spPr>
            <a:xfrm flipV="1">
              <a:off x="4644058" y="475756"/>
              <a:ext cx="2167912" cy="5739085"/>
            </a:xfrm>
            <a:prstGeom prst="straightConnector1">
              <a:avLst/>
            </a:prstGeom>
            <a:ln w="101600">
              <a:solidFill>
                <a:srgbClr val="FFA7A7"/>
              </a:solidFill>
              <a:tailEnd type="triangle"/>
            </a:ln>
          </p:spPr>
          <p:style>
            <a:lnRef idx="3">
              <a:schemeClr val="accent1"/>
            </a:lnRef>
            <a:fillRef idx="0">
              <a:schemeClr val="accent1"/>
            </a:fillRef>
            <a:effectRef idx="2">
              <a:schemeClr val="accent1"/>
            </a:effectRef>
            <a:fontRef idx="minor">
              <a:schemeClr val="tx1"/>
            </a:fontRef>
          </p:style>
        </p:cxnSp>
        <p:grpSp>
          <p:nvGrpSpPr>
            <p:cNvPr id="22" name="Group 21">
              <a:extLst>
                <a:ext uri="{FF2B5EF4-FFF2-40B4-BE49-F238E27FC236}">
                  <a16:creationId xmlns:a16="http://schemas.microsoft.com/office/drawing/2014/main" id="{3F397A2F-C405-4018-9850-B1D3C4FE29AF}"/>
                </a:ext>
              </a:extLst>
            </p:cNvPr>
            <p:cNvGrpSpPr/>
            <p:nvPr/>
          </p:nvGrpSpPr>
          <p:grpSpPr>
            <a:xfrm rot="17303280">
              <a:off x="4551662" y="3154841"/>
              <a:ext cx="2178254" cy="887538"/>
              <a:chOff x="3295650" y="7048500"/>
              <a:chExt cx="2178254" cy="781050"/>
            </a:xfrm>
          </p:grpSpPr>
          <p:sp>
            <p:nvSpPr>
              <p:cNvPr id="23" name="Rectangle 22">
                <a:extLst>
                  <a:ext uri="{FF2B5EF4-FFF2-40B4-BE49-F238E27FC236}">
                    <a16:creationId xmlns:a16="http://schemas.microsoft.com/office/drawing/2014/main" id="{8F810C72-E1B7-460B-B230-06F431B7DB9E}"/>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7" name="Group 26">
                <a:extLst>
                  <a:ext uri="{FF2B5EF4-FFF2-40B4-BE49-F238E27FC236}">
                    <a16:creationId xmlns:a16="http://schemas.microsoft.com/office/drawing/2014/main" id="{A11AA963-B90D-4C0B-9792-5DCA5122234D}"/>
                  </a:ext>
                </a:extLst>
              </p:cNvPr>
              <p:cNvGrpSpPr/>
              <p:nvPr/>
            </p:nvGrpSpPr>
            <p:grpSpPr>
              <a:xfrm>
                <a:off x="3295650" y="7086600"/>
                <a:ext cx="2178254" cy="726936"/>
                <a:chOff x="-1924050" y="3467100"/>
                <a:chExt cx="2178254" cy="726936"/>
              </a:xfrm>
            </p:grpSpPr>
            <p:pic>
              <p:nvPicPr>
                <p:cNvPr id="28" name="Graphic 27" descr="Stopwatch">
                  <a:extLst>
                    <a:ext uri="{FF2B5EF4-FFF2-40B4-BE49-F238E27FC236}">
                      <a16:creationId xmlns:a16="http://schemas.microsoft.com/office/drawing/2014/main" id="{1A054CB7-82D9-4AA1-B374-46C626A010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102D418-5F78-435F-9073-D281FDC89268}"/>
                        </a:ext>
                      </a:extLst>
                    </p:cNvPr>
                    <p:cNvSpPr txBox="1"/>
                    <p:nvPr/>
                  </p:nvSpPr>
                  <p:spPr>
                    <a:xfrm>
                      <a:off x="-144780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FFA7A7"/>
                                </a:solidFill>
                                <a:latin typeface="Cambria Math" panose="02040503050406030204" pitchFamily="18" charset="0"/>
                              </a:rPr>
                              <m:t>𝑐𝑡</m:t>
                            </m:r>
                            <m:r>
                              <a:rPr lang="en-US" sz="4000" b="0" i="1" smtClean="0">
                                <a:solidFill>
                                  <a:srgbClr val="FFA7A7"/>
                                </a:solidFill>
                                <a:latin typeface="Cambria Math" panose="02040503050406030204" pitchFamily="18" charset="0"/>
                              </a:rPr>
                              <m:t>=1</m:t>
                            </m:r>
                          </m:oMath>
                        </m:oMathPara>
                      </a14:m>
                      <a:endParaRPr lang="en-CA" sz="4000" dirty="0">
                        <a:solidFill>
                          <a:srgbClr val="FFA7A7"/>
                        </a:solidFill>
                      </a:endParaRPr>
                    </a:p>
                  </p:txBody>
                </p:sp>
              </mc:Choice>
              <mc:Fallback xmlns="">
                <p:sp>
                  <p:nvSpPr>
                    <p:cNvPr id="29" name="TextBox 28">
                      <a:extLst>
                        <a:ext uri="{FF2B5EF4-FFF2-40B4-BE49-F238E27FC236}">
                          <a16:creationId xmlns:a16="http://schemas.microsoft.com/office/drawing/2014/main" id="{6102D418-5F78-435F-9073-D281FDC89268}"/>
                        </a:ext>
                      </a:extLst>
                    </p:cNvPr>
                    <p:cNvSpPr txBox="1">
                      <a:spLocks noRot="1" noChangeAspect="1" noMove="1" noResize="1" noEditPoints="1" noAdjustHandles="1" noChangeArrowheads="1" noChangeShapeType="1" noTextEdit="1"/>
                    </p:cNvSpPr>
                    <p:nvPr/>
                  </p:nvSpPr>
                  <p:spPr>
                    <a:xfrm>
                      <a:off x="-1447800" y="3486150"/>
                      <a:ext cx="1702004" cy="707886"/>
                    </a:xfrm>
                    <a:prstGeom prst="rect">
                      <a:avLst/>
                    </a:prstGeom>
                    <a:blipFill>
                      <a:blip r:embed="rId14"/>
                      <a:stretch>
                        <a:fillRect/>
                      </a:stretch>
                    </a:blipFill>
                  </p:spPr>
                  <p:txBody>
                    <a:bodyPr/>
                    <a:lstStyle/>
                    <a:p>
                      <a:r>
                        <a:rPr lang="en-CA">
                          <a:noFill/>
                        </a:rPr>
                        <a:t> </a:t>
                      </a:r>
                    </a:p>
                  </p:txBody>
                </p:sp>
              </mc:Fallback>
            </mc:AlternateContent>
          </p:grpSp>
        </p:grpSp>
      </p:grpSp>
      <p:grpSp>
        <p:nvGrpSpPr>
          <p:cNvPr id="1034" name="Group 1033">
            <a:extLst>
              <a:ext uri="{FF2B5EF4-FFF2-40B4-BE49-F238E27FC236}">
                <a16:creationId xmlns:a16="http://schemas.microsoft.com/office/drawing/2014/main" id="{93DA24CA-F55E-4BE5-9495-FAD6ED72659C}"/>
              </a:ext>
            </a:extLst>
          </p:cNvPr>
          <p:cNvGrpSpPr/>
          <p:nvPr/>
        </p:nvGrpSpPr>
        <p:grpSpPr>
          <a:xfrm>
            <a:off x="3829562" y="494824"/>
            <a:ext cx="2161004" cy="5720799"/>
            <a:chOff x="3581912" y="494824"/>
            <a:chExt cx="2161004" cy="5720799"/>
          </a:xfrm>
        </p:grpSpPr>
        <p:cxnSp>
          <p:nvCxnSpPr>
            <p:cNvPr id="31" name="Straight Arrow Connector 30">
              <a:extLst>
                <a:ext uri="{FF2B5EF4-FFF2-40B4-BE49-F238E27FC236}">
                  <a16:creationId xmlns:a16="http://schemas.microsoft.com/office/drawing/2014/main" id="{24C9995D-0E20-4D25-A140-47A6BA6A00B4}"/>
                </a:ext>
              </a:extLst>
            </p:cNvPr>
            <p:cNvCxnSpPr>
              <a:cxnSpLocks/>
            </p:cNvCxnSpPr>
            <p:nvPr/>
          </p:nvCxnSpPr>
          <p:spPr>
            <a:xfrm flipV="1">
              <a:off x="3581912" y="494824"/>
              <a:ext cx="2161004" cy="5720799"/>
            </a:xfrm>
            <a:prstGeom prst="straightConnector1">
              <a:avLst/>
            </a:prstGeom>
            <a:ln w="101600">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nvGrpSpPr>
            <p:cNvPr id="32" name="Group 31">
              <a:extLst>
                <a:ext uri="{FF2B5EF4-FFF2-40B4-BE49-F238E27FC236}">
                  <a16:creationId xmlns:a16="http://schemas.microsoft.com/office/drawing/2014/main" id="{DD114095-AF0F-4713-BEBC-81072CE8F87F}"/>
                </a:ext>
              </a:extLst>
            </p:cNvPr>
            <p:cNvGrpSpPr/>
            <p:nvPr/>
          </p:nvGrpSpPr>
          <p:grpSpPr>
            <a:xfrm rot="17303280">
              <a:off x="3470611" y="3155622"/>
              <a:ext cx="2178254" cy="887537"/>
              <a:chOff x="3295650" y="7048500"/>
              <a:chExt cx="2178254" cy="781050"/>
            </a:xfrm>
          </p:grpSpPr>
          <p:sp>
            <p:nvSpPr>
              <p:cNvPr id="33" name="Rectangle 32">
                <a:extLst>
                  <a:ext uri="{FF2B5EF4-FFF2-40B4-BE49-F238E27FC236}">
                    <a16:creationId xmlns:a16="http://schemas.microsoft.com/office/drawing/2014/main" id="{D53C874B-E99C-4A36-A3FD-F8EA022FEB97}"/>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4" name="Group 33">
                <a:extLst>
                  <a:ext uri="{FF2B5EF4-FFF2-40B4-BE49-F238E27FC236}">
                    <a16:creationId xmlns:a16="http://schemas.microsoft.com/office/drawing/2014/main" id="{9ED9B2EB-2B11-480D-B91B-F3ACA23F9246}"/>
                  </a:ext>
                </a:extLst>
              </p:cNvPr>
              <p:cNvGrpSpPr/>
              <p:nvPr/>
            </p:nvGrpSpPr>
            <p:grpSpPr>
              <a:xfrm>
                <a:off x="3295650" y="7086600"/>
                <a:ext cx="2178254" cy="726936"/>
                <a:chOff x="-1924050" y="3467100"/>
                <a:chExt cx="2178254" cy="726936"/>
              </a:xfrm>
            </p:grpSpPr>
            <p:pic>
              <p:nvPicPr>
                <p:cNvPr id="35" name="Graphic 34" descr="Stopwatch">
                  <a:extLst>
                    <a:ext uri="{FF2B5EF4-FFF2-40B4-BE49-F238E27FC236}">
                      <a16:creationId xmlns:a16="http://schemas.microsoft.com/office/drawing/2014/main" id="{5CE28C5F-BFCD-4D95-A0B5-359AFB1C1C8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B0F8338-7B96-43E6-917A-CB14A0B8572F}"/>
                        </a:ext>
                      </a:extLst>
                    </p:cNvPr>
                    <p:cNvSpPr txBox="1"/>
                    <p:nvPr/>
                  </p:nvSpPr>
                  <p:spPr>
                    <a:xfrm>
                      <a:off x="-144780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FF0000"/>
                                </a:solidFill>
                                <a:latin typeface="Cambria Math" panose="02040503050406030204" pitchFamily="18" charset="0"/>
                              </a:rPr>
                              <m:t>𝑐𝑡</m:t>
                            </m:r>
                            <m:r>
                              <a:rPr lang="en-US" sz="4000" b="0" i="1" smtClean="0">
                                <a:solidFill>
                                  <a:srgbClr val="FF0000"/>
                                </a:solidFill>
                                <a:latin typeface="Cambria Math" panose="02040503050406030204" pitchFamily="18" charset="0"/>
                              </a:rPr>
                              <m:t>=2</m:t>
                            </m:r>
                          </m:oMath>
                        </m:oMathPara>
                      </a14:m>
                      <a:endParaRPr lang="en-CA" sz="4000" dirty="0">
                        <a:solidFill>
                          <a:srgbClr val="FF0000"/>
                        </a:solidFill>
                      </a:endParaRPr>
                    </a:p>
                  </p:txBody>
                </p:sp>
              </mc:Choice>
              <mc:Fallback xmlns="">
                <p:sp>
                  <p:nvSpPr>
                    <p:cNvPr id="36" name="TextBox 35">
                      <a:extLst>
                        <a:ext uri="{FF2B5EF4-FFF2-40B4-BE49-F238E27FC236}">
                          <a16:creationId xmlns:a16="http://schemas.microsoft.com/office/drawing/2014/main" id="{DB0F8338-7B96-43E6-917A-CB14A0B8572F}"/>
                        </a:ext>
                      </a:extLst>
                    </p:cNvPr>
                    <p:cNvSpPr txBox="1">
                      <a:spLocks noRot="1" noChangeAspect="1" noMove="1" noResize="1" noEditPoints="1" noAdjustHandles="1" noChangeArrowheads="1" noChangeShapeType="1" noTextEdit="1"/>
                    </p:cNvSpPr>
                    <p:nvPr/>
                  </p:nvSpPr>
                  <p:spPr>
                    <a:xfrm>
                      <a:off x="-1447800" y="3486150"/>
                      <a:ext cx="1702004" cy="707886"/>
                    </a:xfrm>
                    <a:prstGeom prst="rect">
                      <a:avLst/>
                    </a:prstGeom>
                    <a:blipFill>
                      <a:blip r:embed="rId15"/>
                      <a:stretch>
                        <a:fillRect/>
                      </a:stretch>
                    </a:blipFill>
                  </p:spPr>
                  <p:txBody>
                    <a:bodyPr/>
                    <a:lstStyle/>
                    <a:p>
                      <a:r>
                        <a:rPr lang="en-CA">
                          <a:noFill/>
                        </a:rPr>
                        <a:t> </a:t>
                      </a:r>
                    </a:p>
                  </p:txBody>
                </p:sp>
              </mc:Fallback>
            </mc:AlternateContent>
          </p:grpSp>
        </p:grpSp>
      </p:grpSp>
      <p:grpSp>
        <p:nvGrpSpPr>
          <p:cNvPr id="1031" name="Group 1030">
            <a:extLst>
              <a:ext uri="{FF2B5EF4-FFF2-40B4-BE49-F238E27FC236}">
                <a16:creationId xmlns:a16="http://schemas.microsoft.com/office/drawing/2014/main" id="{CB4CB6D2-7828-4427-B90C-6A3E94C5B968}"/>
              </a:ext>
            </a:extLst>
          </p:cNvPr>
          <p:cNvGrpSpPr/>
          <p:nvPr/>
        </p:nvGrpSpPr>
        <p:grpSpPr>
          <a:xfrm>
            <a:off x="2756119" y="475734"/>
            <a:ext cx="2163883" cy="5728418"/>
            <a:chOff x="2508469" y="475734"/>
            <a:chExt cx="2163883" cy="5728418"/>
          </a:xfrm>
        </p:grpSpPr>
        <p:cxnSp>
          <p:nvCxnSpPr>
            <p:cNvPr id="38" name="Straight Arrow Connector 37">
              <a:extLst>
                <a:ext uri="{FF2B5EF4-FFF2-40B4-BE49-F238E27FC236}">
                  <a16:creationId xmlns:a16="http://schemas.microsoft.com/office/drawing/2014/main" id="{901FF716-0EFE-4554-B01A-662B53D54FB2}"/>
                </a:ext>
              </a:extLst>
            </p:cNvPr>
            <p:cNvCxnSpPr>
              <a:cxnSpLocks/>
            </p:cNvCxnSpPr>
            <p:nvPr/>
          </p:nvCxnSpPr>
          <p:spPr>
            <a:xfrm flipV="1">
              <a:off x="2508469" y="475734"/>
              <a:ext cx="2163883" cy="5728418"/>
            </a:xfrm>
            <a:prstGeom prst="straightConnector1">
              <a:avLst/>
            </a:prstGeom>
            <a:ln w="101600">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nvGrpSpPr>
            <p:cNvPr id="39" name="Group 38">
              <a:extLst>
                <a:ext uri="{FF2B5EF4-FFF2-40B4-BE49-F238E27FC236}">
                  <a16:creationId xmlns:a16="http://schemas.microsoft.com/office/drawing/2014/main" id="{319DED7C-8AA7-4058-A42D-D59288576473}"/>
                </a:ext>
              </a:extLst>
            </p:cNvPr>
            <p:cNvGrpSpPr/>
            <p:nvPr/>
          </p:nvGrpSpPr>
          <p:grpSpPr>
            <a:xfrm rot="17303280">
              <a:off x="2402746" y="3153192"/>
              <a:ext cx="2159204" cy="887538"/>
              <a:chOff x="3295650" y="7048500"/>
              <a:chExt cx="2159204" cy="781050"/>
            </a:xfrm>
          </p:grpSpPr>
          <p:sp>
            <p:nvSpPr>
              <p:cNvPr id="40" name="Rectangle 39">
                <a:extLst>
                  <a:ext uri="{FF2B5EF4-FFF2-40B4-BE49-F238E27FC236}">
                    <a16:creationId xmlns:a16="http://schemas.microsoft.com/office/drawing/2014/main" id="{148D9532-9D1B-449F-AA48-F9A3C346ED88}"/>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1" name="Group 40">
                <a:extLst>
                  <a:ext uri="{FF2B5EF4-FFF2-40B4-BE49-F238E27FC236}">
                    <a16:creationId xmlns:a16="http://schemas.microsoft.com/office/drawing/2014/main" id="{F1DCD7F2-21B9-45B8-B4D2-0C9EED70BEEA}"/>
                  </a:ext>
                </a:extLst>
              </p:cNvPr>
              <p:cNvGrpSpPr/>
              <p:nvPr/>
            </p:nvGrpSpPr>
            <p:grpSpPr>
              <a:xfrm>
                <a:off x="3295650" y="7086600"/>
                <a:ext cx="2159204" cy="726936"/>
                <a:chOff x="-1924050" y="3467100"/>
                <a:chExt cx="2159204" cy="726936"/>
              </a:xfrm>
            </p:grpSpPr>
            <p:pic>
              <p:nvPicPr>
                <p:cNvPr id="42" name="Graphic 41" descr="Stopwatch">
                  <a:extLst>
                    <a:ext uri="{FF2B5EF4-FFF2-40B4-BE49-F238E27FC236}">
                      <a16:creationId xmlns:a16="http://schemas.microsoft.com/office/drawing/2014/main" id="{B85B8B00-3957-4851-8F96-191FC97B85E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C872F736-92DE-48E3-BCD4-9BF8E4BF75DE}"/>
                        </a:ext>
                      </a:extLst>
                    </p:cNvPr>
                    <p:cNvSpPr txBox="1"/>
                    <p:nvPr/>
                  </p:nvSpPr>
                  <p:spPr>
                    <a:xfrm>
                      <a:off x="-146685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FF0000"/>
                                </a:solidFill>
                                <a:latin typeface="Cambria Math" panose="02040503050406030204" pitchFamily="18" charset="0"/>
                              </a:rPr>
                              <m:t>𝑐𝑡</m:t>
                            </m:r>
                            <m:r>
                              <a:rPr lang="en-US" sz="4000" b="0" i="1" smtClean="0">
                                <a:solidFill>
                                  <a:srgbClr val="FF0000"/>
                                </a:solidFill>
                                <a:latin typeface="Cambria Math" panose="02040503050406030204" pitchFamily="18" charset="0"/>
                              </a:rPr>
                              <m:t>=3</m:t>
                            </m:r>
                          </m:oMath>
                        </m:oMathPara>
                      </a14:m>
                      <a:endParaRPr lang="en-CA" sz="4000" dirty="0">
                        <a:solidFill>
                          <a:srgbClr val="FF0000"/>
                        </a:solidFill>
                      </a:endParaRPr>
                    </a:p>
                  </p:txBody>
                </p:sp>
              </mc:Choice>
              <mc:Fallback xmlns="">
                <p:sp>
                  <p:nvSpPr>
                    <p:cNvPr id="43" name="TextBox 42">
                      <a:extLst>
                        <a:ext uri="{FF2B5EF4-FFF2-40B4-BE49-F238E27FC236}">
                          <a16:creationId xmlns:a16="http://schemas.microsoft.com/office/drawing/2014/main" id="{C872F736-92DE-48E3-BCD4-9BF8E4BF75DE}"/>
                        </a:ext>
                      </a:extLst>
                    </p:cNvPr>
                    <p:cNvSpPr txBox="1">
                      <a:spLocks noRot="1" noChangeAspect="1" noMove="1" noResize="1" noEditPoints="1" noAdjustHandles="1" noChangeArrowheads="1" noChangeShapeType="1" noTextEdit="1"/>
                    </p:cNvSpPr>
                    <p:nvPr/>
                  </p:nvSpPr>
                  <p:spPr>
                    <a:xfrm>
                      <a:off x="-1466850" y="3486150"/>
                      <a:ext cx="1702004" cy="707886"/>
                    </a:xfrm>
                    <a:prstGeom prst="rect">
                      <a:avLst/>
                    </a:prstGeom>
                    <a:blipFill>
                      <a:blip r:embed="rId16"/>
                      <a:stretch>
                        <a:fillRect/>
                      </a:stretch>
                    </a:blipFill>
                  </p:spPr>
                  <p:txBody>
                    <a:bodyPr/>
                    <a:lstStyle/>
                    <a:p>
                      <a:r>
                        <a:rPr lang="en-CA">
                          <a:noFill/>
                        </a:rPr>
                        <a:t> </a:t>
                      </a:r>
                    </a:p>
                  </p:txBody>
                </p:sp>
              </mc:Fallback>
            </mc:AlternateContent>
          </p:grpSp>
        </p:grpSp>
      </p:grpSp>
      <p:grpSp>
        <p:nvGrpSpPr>
          <p:cNvPr id="1030" name="Group 1029">
            <a:extLst>
              <a:ext uri="{FF2B5EF4-FFF2-40B4-BE49-F238E27FC236}">
                <a16:creationId xmlns:a16="http://schemas.microsoft.com/office/drawing/2014/main" id="{D6FC0935-F6FE-4E1D-BDA2-00F1727058D0}"/>
              </a:ext>
            </a:extLst>
          </p:cNvPr>
          <p:cNvGrpSpPr/>
          <p:nvPr/>
        </p:nvGrpSpPr>
        <p:grpSpPr>
          <a:xfrm>
            <a:off x="1694610" y="456683"/>
            <a:ext cx="2178849" cy="5768040"/>
            <a:chOff x="1446960" y="456683"/>
            <a:chExt cx="2178849" cy="5768040"/>
          </a:xfrm>
        </p:grpSpPr>
        <p:cxnSp>
          <p:nvCxnSpPr>
            <p:cNvPr id="45" name="Straight Arrow Connector 44">
              <a:extLst>
                <a:ext uri="{FF2B5EF4-FFF2-40B4-BE49-F238E27FC236}">
                  <a16:creationId xmlns:a16="http://schemas.microsoft.com/office/drawing/2014/main" id="{3F1AFC7D-AAE8-4D2E-9352-287E79B78324}"/>
                </a:ext>
              </a:extLst>
            </p:cNvPr>
            <p:cNvCxnSpPr>
              <a:cxnSpLocks/>
            </p:cNvCxnSpPr>
            <p:nvPr/>
          </p:nvCxnSpPr>
          <p:spPr>
            <a:xfrm flipV="1">
              <a:off x="1446960" y="456683"/>
              <a:ext cx="2178849" cy="5768040"/>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nvGrpSpPr>
            <p:cNvPr id="46" name="Group 45">
              <a:extLst>
                <a:ext uri="{FF2B5EF4-FFF2-40B4-BE49-F238E27FC236}">
                  <a16:creationId xmlns:a16="http://schemas.microsoft.com/office/drawing/2014/main" id="{211A2C86-EA9F-47F2-B01D-DEC19F1DA806}"/>
                </a:ext>
              </a:extLst>
            </p:cNvPr>
            <p:cNvGrpSpPr/>
            <p:nvPr/>
          </p:nvGrpSpPr>
          <p:grpSpPr>
            <a:xfrm rot="17303280">
              <a:off x="1303963" y="3173763"/>
              <a:ext cx="2159204" cy="887537"/>
              <a:chOff x="3295650" y="7048500"/>
              <a:chExt cx="2159204" cy="781050"/>
            </a:xfrm>
          </p:grpSpPr>
          <p:sp>
            <p:nvSpPr>
              <p:cNvPr id="47" name="Rectangle 46">
                <a:extLst>
                  <a:ext uri="{FF2B5EF4-FFF2-40B4-BE49-F238E27FC236}">
                    <a16:creationId xmlns:a16="http://schemas.microsoft.com/office/drawing/2014/main" id="{09B92F2C-90B9-4164-AB76-F7C8FA31CEC2}"/>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8" name="Group 47">
                <a:extLst>
                  <a:ext uri="{FF2B5EF4-FFF2-40B4-BE49-F238E27FC236}">
                    <a16:creationId xmlns:a16="http://schemas.microsoft.com/office/drawing/2014/main" id="{CF785061-E0B2-49BC-B268-063E6988BF42}"/>
                  </a:ext>
                </a:extLst>
              </p:cNvPr>
              <p:cNvGrpSpPr/>
              <p:nvPr/>
            </p:nvGrpSpPr>
            <p:grpSpPr>
              <a:xfrm>
                <a:off x="3295650" y="7086600"/>
                <a:ext cx="2159204" cy="726936"/>
                <a:chOff x="-1924050" y="3467100"/>
                <a:chExt cx="2159204" cy="726936"/>
              </a:xfrm>
            </p:grpSpPr>
            <p:pic>
              <p:nvPicPr>
                <p:cNvPr id="49" name="Graphic 48" descr="Stopwatch">
                  <a:extLst>
                    <a:ext uri="{FF2B5EF4-FFF2-40B4-BE49-F238E27FC236}">
                      <a16:creationId xmlns:a16="http://schemas.microsoft.com/office/drawing/2014/main" id="{98DE3606-FA9C-4C7C-847C-4CE9E356465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DCB8CCD-5B47-45F2-879F-F83D7D19F358}"/>
                        </a:ext>
                      </a:extLst>
                    </p:cNvPr>
                    <p:cNvSpPr txBox="1"/>
                    <p:nvPr/>
                  </p:nvSpPr>
                  <p:spPr>
                    <a:xfrm>
                      <a:off x="-146685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C00000"/>
                                </a:solidFill>
                                <a:latin typeface="Cambria Math" panose="02040503050406030204" pitchFamily="18" charset="0"/>
                              </a:rPr>
                              <m:t>𝑐𝑡</m:t>
                            </m:r>
                            <m:r>
                              <a:rPr lang="en-US" sz="4000" b="0" i="1" smtClean="0">
                                <a:solidFill>
                                  <a:srgbClr val="C00000"/>
                                </a:solidFill>
                                <a:latin typeface="Cambria Math" panose="02040503050406030204" pitchFamily="18" charset="0"/>
                              </a:rPr>
                              <m:t>=4</m:t>
                            </m:r>
                          </m:oMath>
                        </m:oMathPara>
                      </a14:m>
                      <a:endParaRPr lang="en-CA" sz="4000" dirty="0">
                        <a:solidFill>
                          <a:srgbClr val="C00000"/>
                        </a:solidFill>
                      </a:endParaRPr>
                    </a:p>
                  </p:txBody>
                </p:sp>
              </mc:Choice>
              <mc:Fallback xmlns="">
                <p:sp>
                  <p:nvSpPr>
                    <p:cNvPr id="50" name="TextBox 49">
                      <a:extLst>
                        <a:ext uri="{FF2B5EF4-FFF2-40B4-BE49-F238E27FC236}">
                          <a16:creationId xmlns:a16="http://schemas.microsoft.com/office/drawing/2014/main" id="{6DCB8CCD-5B47-45F2-879F-F83D7D19F358}"/>
                        </a:ext>
                      </a:extLst>
                    </p:cNvPr>
                    <p:cNvSpPr txBox="1">
                      <a:spLocks noRot="1" noChangeAspect="1" noMove="1" noResize="1" noEditPoints="1" noAdjustHandles="1" noChangeArrowheads="1" noChangeShapeType="1" noTextEdit="1"/>
                    </p:cNvSpPr>
                    <p:nvPr/>
                  </p:nvSpPr>
                  <p:spPr>
                    <a:xfrm>
                      <a:off x="-1466850" y="3486150"/>
                      <a:ext cx="1702004" cy="707886"/>
                    </a:xfrm>
                    <a:prstGeom prst="rect">
                      <a:avLst/>
                    </a:prstGeom>
                    <a:blipFill>
                      <a:blip r:embed="rId17"/>
                      <a:stretch>
                        <a:fillRect/>
                      </a:stretch>
                    </a:blipFill>
                  </p:spPr>
                  <p:txBody>
                    <a:bodyPr/>
                    <a:lstStyle/>
                    <a:p>
                      <a:r>
                        <a:rPr lang="en-CA">
                          <a:noFill/>
                        </a:rPr>
                        <a:t> </a:t>
                      </a:r>
                    </a:p>
                  </p:txBody>
                </p:sp>
              </mc:Fallback>
            </mc:AlternateContent>
          </p:grpSp>
        </p:grpSp>
      </p:grpSp>
    </p:spTree>
    <p:custDataLst>
      <p:tags r:id="rId1"/>
    </p:custDataLst>
    <p:extLst>
      <p:ext uri="{BB962C8B-B14F-4D97-AF65-F5344CB8AC3E}">
        <p14:creationId xmlns:p14="http://schemas.microsoft.com/office/powerpoint/2010/main" val="765252886"/>
      </p:ext>
    </p:extLst>
  </p:cSld>
  <p:clrMapOvr>
    <a:masterClrMapping/>
  </p:clrMapOvr>
  <mc:AlternateContent xmlns:mc="http://schemas.openxmlformats.org/markup-compatibility/2006" xmlns:p14="http://schemas.microsoft.com/office/powerpoint/2010/main">
    <mc:Choice Requires="p14">
      <p:transition spd="med" p14:dur="700" advTm="16198">
        <p:fade/>
      </p:transition>
    </mc:Choice>
    <mc:Fallback xmlns="">
      <p:transition spd="med" advTm="1619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033"/>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1034"/>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1031"/>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1030"/>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500"/>
                                  </p:stCondLst>
                                  <p:childTnLst>
                                    <p:set>
                                      <p:cBhvr>
                                        <p:cTn id="21"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BB38C4-C46A-4399-9AAE-71DCCFACB40C}"/>
              </a:ext>
            </a:extLst>
          </p:cNvPr>
          <p:cNvPicPr>
            <a:picLocks noChangeAspect="1"/>
          </p:cNvPicPr>
          <p:nvPr/>
        </p:nvPicPr>
        <p:blipFill>
          <a:blip r:embed="rId3"/>
          <a:stretch>
            <a:fillRect/>
          </a:stretch>
        </p:blipFill>
        <p:spPr>
          <a:xfrm>
            <a:off x="-332822" y="-155298"/>
            <a:ext cx="12524822" cy="7013298"/>
          </a:xfrm>
          <a:prstGeom prst="rect">
            <a:avLst/>
          </a:prstGeom>
        </p:spPr>
      </p:pic>
      <p:cxnSp>
        <p:nvCxnSpPr>
          <p:cNvPr id="11" name="Straight Connector 10">
            <a:extLst>
              <a:ext uri="{FF2B5EF4-FFF2-40B4-BE49-F238E27FC236}">
                <a16:creationId xmlns:a16="http://schemas.microsoft.com/office/drawing/2014/main" id="{974A5806-78FE-4350-9A08-2B26784D0600}"/>
              </a:ext>
            </a:extLst>
          </p:cNvPr>
          <p:cNvCxnSpPr>
            <a:cxnSpLocks/>
          </p:cNvCxnSpPr>
          <p:nvPr/>
        </p:nvCxnSpPr>
        <p:spPr>
          <a:xfrm flipV="1">
            <a:off x="2143125" y="1559262"/>
            <a:ext cx="2924175" cy="3862208"/>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grpSp>
        <p:nvGrpSpPr>
          <p:cNvPr id="5" name="Group 4">
            <a:extLst>
              <a:ext uri="{FF2B5EF4-FFF2-40B4-BE49-F238E27FC236}">
                <a16:creationId xmlns:a16="http://schemas.microsoft.com/office/drawing/2014/main" id="{081E6DE1-E700-47E7-9227-4BA548966178}"/>
              </a:ext>
            </a:extLst>
          </p:cNvPr>
          <p:cNvGrpSpPr/>
          <p:nvPr/>
        </p:nvGrpSpPr>
        <p:grpSpPr>
          <a:xfrm>
            <a:off x="4610099" y="308497"/>
            <a:ext cx="869111" cy="1800301"/>
            <a:chOff x="-2053087" y="1759789"/>
            <a:chExt cx="1207698" cy="2501660"/>
          </a:xfrm>
        </p:grpSpPr>
        <p:sp>
          <p:nvSpPr>
            <p:cNvPr id="3" name="Freeform: Shape 2">
              <a:extLst>
                <a:ext uri="{FF2B5EF4-FFF2-40B4-BE49-F238E27FC236}">
                  <a16:creationId xmlns:a16="http://schemas.microsoft.com/office/drawing/2014/main" id="{2EB9865A-7217-4CCA-82A4-5DC4DFE523F9}"/>
                </a:ext>
              </a:extLst>
            </p:cNvPr>
            <p:cNvSpPr/>
            <p:nvPr/>
          </p:nvSpPr>
          <p:spPr>
            <a:xfrm>
              <a:off x="-1981854" y="1872743"/>
              <a:ext cx="1082288" cy="2340949"/>
            </a:xfrm>
            <a:custGeom>
              <a:avLst/>
              <a:gdLst>
                <a:gd name="connsiteX0" fmla="*/ 114954 w 1082288"/>
                <a:gd name="connsiteY0" fmla="*/ 57657 h 2340949"/>
                <a:gd name="connsiteX1" fmla="*/ 267354 w 1082288"/>
                <a:gd name="connsiteY1" fmla="*/ 6857 h 2340949"/>
                <a:gd name="connsiteX2" fmla="*/ 464204 w 1082288"/>
                <a:gd name="connsiteY2" fmla="*/ 507 h 2340949"/>
                <a:gd name="connsiteX3" fmla="*/ 686454 w 1082288"/>
                <a:gd name="connsiteY3" fmla="*/ 6857 h 2340949"/>
                <a:gd name="connsiteX4" fmla="*/ 902354 w 1082288"/>
                <a:gd name="connsiteY4" fmla="*/ 25907 h 2340949"/>
                <a:gd name="connsiteX5" fmla="*/ 953154 w 1082288"/>
                <a:gd name="connsiteY5" fmla="*/ 70357 h 2340949"/>
                <a:gd name="connsiteX6" fmla="*/ 889654 w 1082288"/>
                <a:gd name="connsiteY6" fmla="*/ 248157 h 2340949"/>
                <a:gd name="connsiteX7" fmla="*/ 889654 w 1082288"/>
                <a:gd name="connsiteY7" fmla="*/ 591057 h 2340949"/>
                <a:gd name="connsiteX8" fmla="*/ 959504 w 1082288"/>
                <a:gd name="connsiteY8" fmla="*/ 851407 h 2340949"/>
                <a:gd name="connsiteX9" fmla="*/ 1054754 w 1082288"/>
                <a:gd name="connsiteY9" fmla="*/ 1054607 h 2340949"/>
                <a:gd name="connsiteX10" fmla="*/ 1080154 w 1082288"/>
                <a:gd name="connsiteY10" fmla="*/ 1168907 h 2340949"/>
                <a:gd name="connsiteX11" fmla="*/ 1010304 w 1082288"/>
                <a:gd name="connsiteY11" fmla="*/ 1568957 h 2340949"/>
                <a:gd name="connsiteX12" fmla="*/ 788054 w 1082288"/>
                <a:gd name="connsiteY12" fmla="*/ 2223007 h 2340949"/>
                <a:gd name="connsiteX13" fmla="*/ 407054 w 1082288"/>
                <a:gd name="connsiteY13" fmla="*/ 2324607 h 2340949"/>
                <a:gd name="connsiteX14" fmla="*/ 235604 w 1082288"/>
                <a:gd name="connsiteY14" fmla="*/ 2026157 h 2340949"/>
                <a:gd name="connsiteX15" fmla="*/ 654 w 1082288"/>
                <a:gd name="connsiteY15" fmla="*/ 1175257 h 2340949"/>
                <a:gd name="connsiteX16" fmla="*/ 165754 w 1082288"/>
                <a:gd name="connsiteY16" fmla="*/ 730757 h 2340949"/>
                <a:gd name="connsiteX17" fmla="*/ 178454 w 1082288"/>
                <a:gd name="connsiteY17" fmla="*/ 235457 h 2340949"/>
                <a:gd name="connsiteX18" fmla="*/ 114954 w 1082288"/>
                <a:gd name="connsiteY18" fmla="*/ 57657 h 234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82288" h="2340949">
                  <a:moveTo>
                    <a:pt x="114954" y="57657"/>
                  </a:moveTo>
                  <a:cubicBezTo>
                    <a:pt x="129771" y="19557"/>
                    <a:pt x="209146" y="16382"/>
                    <a:pt x="267354" y="6857"/>
                  </a:cubicBezTo>
                  <a:cubicBezTo>
                    <a:pt x="325562" y="-2668"/>
                    <a:pt x="394354" y="507"/>
                    <a:pt x="464204" y="507"/>
                  </a:cubicBezTo>
                  <a:cubicBezTo>
                    <a:pt x="534054" y="507"/>
                    <a:pt x="613429" y="2624"/>
                    <a:pt x="686454" y="6857"/>
                  </a:cubicBezTo>
                  <a:cubicBezTo>
                    <a:pt x="759479" y="11090"/>
                    <a:pt x="857904" y="15324"/>
                    <a:pt x="902354" y="25907"/>
                  </a:cubicBezTo>
                  <a:cubicBezTo>
                    <a:pt x="946804" y="36490"/>
                    <a:pt x="955271" y="33315"/>
                    <a:pt x="953154" y="70357"/>
                  </a:cubicBezTo>
                  <a:cubicBezTo>
                    <a:pt x="951037" y="107399"/>
                    <a:pt x="900237" y="161374"/>
                    <a:pt x="889654" y="248157"/>
                  </a:cubicBezTo>
                  <a:cubicBezTo>
                    <a:pt x="879071" y="334940"/>
                    <a:pt x="878012" y="490515"/>
                    <a:pt x="889654" y="591057"/>
                  </a:cubicBezTo>
                  <a:cubicBezTo>
                    <a:pt x="901296" y="691599"/>
                    <a:pt x="931987" y="774149"/>
                    <a:pt x="959504" y="851407"/>
                  </a:cubicBezTo>
                  <a:cubicBezTo>
                    <a:pt x="987021" y="928665"/>
                    <a:pt x="1034646" y="1001690"/>
                    <a:pt x="1054754" y="1054607"/>
                  </a:cubicBezTo>
                  <a:cubicBezTo>
                    <a:pt x="1074862" y="1107524"/>
                    <a:pt x="1087562" y="1083182"/>
                    <a:pt x="1080154" y="1168907"/>
                  </a:cubicBezTo>
                  <a:cubicBezTo>
                    <a:pt x="1072746" y="1254632"/>
                    <a:pt x="1058987" y="1393274"/>
                    <a:pt x="1010304" y="1568957"/>
                  </a:cubicBezTo>
                  <a:cubicBezTo>
                    <a:pt x="961621" y="1744640"/>
                    <a:pt x="888596" y="2097065"/>
                    <a:pt x="788054" y="2223007"/>
                  </a:cubicBezTo>
                  <a:cubicBezTo>
                    <a:pt x="687512" y="2348949"/>
                    <a:pt x="499129" y="2357415"/>
                    <a:pt x="407054" y="2324607"/>
                  </a:cubicBezTo>
                  <a:cubicBezTo>
                    <a:pt x="314979" y="2291799"/>
                    <a:pt x="303337" y="2217715"/>
                    <a:pt x="235604" y="2026157"/>
                  </a:cubicBezTo>
                  <a:cubicBezTo>
                    <a:pt x="167871" y="1834599"/>
                    <a:pt x="12296" y="1391157"/>
                    <a:pt x="654" y="1175257"/>
                  </a:cubicBezTo>
                  <a:cubicBezTo>
                    <a:pt x="-10988" y="959357"/>
                    <a:pt x="136121" y="887390"/>
                    <a:pt x="165754" y="730757"/>
                  </a:cubicBezTo>
                  <a:cubicBezTo>
                    <a:pt x="195387" y="574124"/>
                    <a:pt x="185862" y="345524"/>
                    <a:pt x="178454" y="235457"/>
                  </a:cubicBezTo>
                  <a:cubicBezTo>
                    <a:pt x="171046" y="125390"/>
                    <a:pt x="100137" y="95757"/>
                    <a:pt x="114954" y="57657"/>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2" descr="Vase, Glass Vase, Glass, Isolated, Decoration, Flowers">
              <a:extLst>
                <a:ext uri="{FF2B5EF4-FFF2-40B4-BE49-F238E27FC236}">
                  <a16:creationId xmlns:a16="http://schemas.microsoft.com/office/drawing/2014/main" id="{19BA968F-629E-4C3A-9F6A-FAD034921C2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558" t="2221" r="36570" b="4983"/>
            <a:stretch/>
          </p:blipFill>
          <p:spPr bwMode="auto">
            <a:xfrm>
              <a:off x="-2053087" y="1759789"/>
              <a:ext cx="1207698" cy="2501660"/>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Graphic 11" descr="Collision">
            <a:extLst>
              <a:ext uri="{FF2B5EF4-FFF2-40B4-BE49-F238E27FC236}">
                <a16:creationId xmlns:a16="http://schemas.microsoft.com/office/drawing/2014/main" id="{D0696197-B9F1-4BC3-AC0D-55D89A1B63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19650" y="952500"/>
            <a:ext cx="1162050" cy="1162050"/>
          </a:xfrm>
          <a:prstGeom prst="rect">
            <a:avLst/>
          </a:prstGeom>
        </p:spPr>
      </p:pic>
      <p:grpSp>
        <p:nvGrpSpPr>
          <p:cNvPr id="24" name="Group 23">
            <a:extLst>
              <a:ext uri="{FF2B5EF4-FFF2-40B4-BE49-F238E27FC236}">
                <a16:creationId xmlns:a16="http://schemas.microsoft.com/office/drawing/2014/main" id="{8D6019B7-BB50-4D6E-9BBD-206EB0E5C1D3}"/>
              </a:ext>
            </a:extLst>
          </p:cNvPr>
          <p:cNvGrpSpPr/>
          <p:nvPr/>
        </p:nvGrpSpPr>
        <p:grpSpPr>
          <a:xfrm>
            <a:off x="209549" y="4114800"/>
            <a:ext cx="2358919" cy="2743200"/>
            <a:chOff x="-1780864" y="3594884"/>
            <a:chExt cx="1076722" cy="1252126"/>
          </a:xfrm>
        </p:grpSpPr>
        <p:pic>
          <p:nvPicPr>
            <p:cNvPr id="25" name="Picture 2" descr="Colt 1873, Colt, Gun, Weapons, Revolver, Cannon">
              <a:extLst>
                <a:ext uri="{FF2B5EF4-FFF2-40B4-BE49-F238E27FC236}">
                  <a16:creationId xmlns:a16="http://schemas.microsoft.com/office/drawing/2014/main" id="{CE561B82-2E31-45FE-8613-343F8066BC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olt 1873, Colt, Gun, Weapons, Revolver, Cannon">
              <a:extLst>
                <a:ext uri="{FF2B5EF4-FFF2-40B4-BE49-F238E27FC236}">
                  <a16:creationId xmlns:a16="http://schemas.microsoft.com/office/drawing/2014/main" id="{28DDC1C1-7D32-4D09-89B5-A4B13871381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Bullet, Ammo, Ammunition, Shell, Brass, Lead, Copper">
            <a:extLst>
              <a:ext uri="{FF2B5EF4-FFF2-40B4-BE49-F238E27FC236}">
                <a16:creationId xmlns:a16="http://schemas.microsoft.com/office/drawing/2014/main" id="{5660C3C8-6554-4372-AC26-BFAC839F9CA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60625" t="46389" r="26875" b="40278"/>
          <a:stretch/>
        </p:blipFill>
        <p:spPr bwMode="auto">
          <a:xfrm>
            <a:off x="1849582" y="5032663"/>
            <a:ext cx="723900" cy="579120"/>
          </a:xfrm>
          <a:prstGeom prst="rect">
            <a:avLst/>
          </a:prstGeom>
          <a:noFill/>
          <a:extLst>
            <a:ext uri="{909E8E84-426E-40DD-AFC4-6F175D3DCCD1}">
              <a14:hiddenFill xmlns:a14="http://schemas.microsoft.com/office/drawing/2010/main">
                <a:solidFill>
                  <a:srgbClr val="FFFFFF"/>
                </a:solidFill>
              </a14:hiddenFill>
            </a:ext>
          </a:extLst>
        </p:spPr>
      </p:pic>
      <p:grpSp>
        <p:nvGrpSpPr>
          <p:cNvPr id="1029" name="Group 1028">
            <a:extLst>
              <a:ext uri="{FF2B5EF4-FFF2-40B4-BE49-F238E27FC236}">
                <a16:creationId xmlns:a16="http://schemas.microsoft.com/office/drawing/2014/main" id="{C2B74F46-157A-4177-BC8A-B605A3709238}"/>
              </a:ext>
            </a:extLst>
          </p:cNvPr>
          <p:cNvGrpSpPr/>
          <p:nvPr/>
        </p:nvGrpSpPr>
        <p:grpSpPr>
          <a:xfrm>
            <a:off x="599125" y="456126"/>
            <a:ext cx="2181728" cy="5775661"/>
            <a:chOff x="351475" y="456126"/>
            <a:chExt cx="2181728" cy="5775661"/>
          </a:xfrm>
        </p:grpSpPr>
        <p:cxnSp>
          <p:nvCxnSpPr>
            <p:cNvPr id="52" name="Straight Arrow Connector 51">
              <a:extLst>
                <a:ext uri="{FF2B5EF4-FFF2-40B4-BE49-F238E27FC236}">
                  <a16:creationId xmlns:a16="http://schemas.microsoft.com/office/drawing/2014/main" id="{7FF9862E-07B6-47BC-BE13-FD78796B40CF}"/>
                </a:ext>
              </a:extLst>
            </p:cNvPr>
            <p:cNvCxnSpPr>
              <a:cxnSpLocks/>
            </p:cNvCxnSpPr>
            <p:nvPr/>
          </p:nvCxnSpPr>
          <p:spPr>
            <a:xfrm flipV="1">
              <a:off x="351475" y="456126"/>
              <a:ext cx="2181728" cy="5775661"/>
            </a:xfrm>
            <a:prstGeom prst="straightConnector1">
              <a:avLst/>
            </a:prstGeom>
            <a:ln w="101600">
              <a:solidFill>
                <a:schemeClr val="bg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53" name="Group 52">
              <a:extLst>
                <a:ext uri="{FF2B5EF4-FFF2-40B4-BE49-F238E27FC236}">
                  <a16:creationId xmlns:a16="http://schemas.microsoft.com/office/drawing/2014/main" id="{7823B7C8-CDD0-44E3-9770-89E84E6D81BD}"/>
                </a:ext>
              </a:extLst>
            </p:cNvPr>
            <p:cNvGrpSpPr/>
            <p:nvPr/>
          </p:nvGrpSpPr>
          <p:grpSpPr>
            <a:xfrm rot="17303280">
              <a:off x="188900" y="3162314"/>
              <a:ext cx="2159204" cy="887538"/>
              <a:chOff x="3295650" y="7048500"/>
              <a:chExt cx="2159204" cy="781050"/>
            </a:xfrm>
          </p:grpSpPr>
          <p:sp>
            <p:nvSpPr>
              <p:cNvPr id="54" name="Rectangle 53">
                <a:extLst>
                  <a:ext uri="{FF2B5EF4-FFF2-40B4-BE49-F238E27FC236}">
                    <a16:creationId xmlns:a16="http://schemas.microsoft.com/office/drawing/2014/main" id="{613FC143-DB3B-411E-8032-300E107BDC56}"/>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5" name="Group 54">
                <a:extLst>
                  <a:ext uri="{FF2B5EF4-FFF2-40B4-BE49-F238E27FC236}">
                    <a16:creationId xmlns:a16="http://schemas.microsoft.com/office/drawing/2014/main" id="{E07E77E6-AE3B-4612-90DF-412321F7002A}"/>
                  </a:ext>
                </a:extLst>
              </p:cNvPr>
              <p:cNvGrpSpPr/>
              <p:nvPr/>
            </p:nvGrpSpPr>
            <p:grpSpPr>
              <a:xfrm>
                <a:off x="3295650" y="7086600"/>
                <a:ext cx="2159204" cy="704850"/>
                <a:chOff x="-1924050" y="3467100"/>
                <a:chExt cx="2159204" cy="704850"/>
              </a:xfrm>
            </p:grpSpPr>
            <p:pic>
              <p:nvPicPr>
                <p:cNvPr id="56" name="Graphic 55" descr="Stopwatch">
                  <a:extLst>
                    <a:ext uri="{FF2B5EF4-FFF2-40B4-BE49-F238E27FC236}">
                      <a16:creationId xmlns:a16="http://schemas.microsoft.com/office/drawing/2014/main" id="{5E18F57E-9A6A-49E5-9835-FE92D5E7B8A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708705D-8DB7-41F2-B096-632C099AEDF2}"/>
                        </a:ext>
                      </a:extLst>
                    </p:cNvPr>
                    <p:cNvSpPr txBox="1"/>
                    <p:nvPr/>
                  </p:nvSpPr>
                  <p:spPr>
                    <a:xfrm>
                      <a:off x="-1466850" y="3528617"/>
                      <a:ext cx="1702004" cy="6229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75000"/>
                                  </a:schemeClr>
                                </a:solidFill>
                                <a:latin typeface="Cambria Math" panose="02040503050406030204" pitchFamily="18" charset="0"/>
                              </a:rPr>
                              <m:t>𝑐𝑡</m:t>
                            </m:r>
                            <m:r>
                              <a:rPr lang="en-US" sz="4000" b="0" i="1" smtClean="0">
                                <a:solidFill>
                                  <a:schemeClr val="bg1">
                                    <a:lumMod val="75000"/>
                                  </a:schemeClr>
                                </a:solidFill>
                                <a:latin typeface="Cambria Math" panose="02040503050406030204" pitchFamily="18" charset="0"/>
                              </a:rPr>
                              <m:t>=5</m:t>
                            </m:r>
                          </m:oMath>
                        </m:oMathPara>
                      </a14:m>
                      <a:endParaRPr lang="en-CA" sz="4000" dirty="0">
                        <a:solidFill>
                          <a:schemeClr val="bg1">
                            <a:lumMod val="75000"/>
                          </a:schemeClr>
                        </a:solidFill>
                      </a:endParaRPr>
                    </a:p>
                  </p:txBody>
                </p:sp>
              </mc:Choice>
              <mc:Fallback xmlns="">
                <p:sp>
                  <p:nvSpPr>
                    <p:cNvPr id="57" name="TextBox 56">
                      <a:extLst>
                        <a:ext uri="{FF2B5EF4-FFF2-40B4-BE49-F238E27FC236}">
                          <a16:creationId xmlns:a16="http://schemas.microsoft.com/office/drawing/2014/main" id="{6708705D-8DB7-41F2-B096-632C099AEDF2}"/>
                        </a:ext>
                      </a:extLst>
                    </p:cNvPr>
                    <p:cNvSpPr txBox="1">
                      <a:spLocks noRot="1" noChangeAspect="1" noMove="1" noResize="1" noEditPoints="1" noAdjustHandles="1" noChangeArrowheads="1" noChangeShapeType="1" noTextEdit="1"/>
                    </p:cNvSpPr>
                    <p:nvPr/>
                  </p:nvSpPr>
                  <p:spPr>
                    <a:xfrm>
                      <a:off x="-1466850" y="3528617"/>
                      <a:ext cx="1702004" cy="622953"/>
                    </a:xfrm>
                    <a:prstGeom prst="rect">
                      <a:avLst/>
                    </a:prstGeom>
                    <a:blipFill>
                      <a:blip r:embed="rId11"/>
                      <a:stretch>
                        <a:fillRect/>
                      </a:stretch>
                    </a:blipFill>
                  </p:spPr>
                  <p:txBody>
                    <a:bodyPr/>
                    <a:lstStyle/>
                    <a:p>
                      <a:r>
                        <a:rPr lang="en-CA">
                          <a:noFill/>
                        </a:rPr>
                        <a:t> </a:t>
                      </a:r>
                    </a:p>
                  </p:txBody>
                </p:sp>
              </mc:Fallback>
            </mc:AlternateContent>
          </p:grpSp>
        </p:grpSp>
      </p:grpSp>
      <p:grpSp>
        <p:nvGrpSpPr>
          <p:cNvPr id="1032" name="Group 1031">
            <a:extLst>
              <a:ext uri="{FF2B5EF4-FFF2-40B4-BE49-F238E27FC236}">
                <a16:creationId xmlns:a16="http://schemas.microsoft.com/office/drawing/2014/main" id="{E8AC0682-ABAF-4838-9BE2-77A1E25CFFA8}"/>
              </a:ext>
            </a:extLst>
          </p:cNvPr>
          <p:cNvGrpSpPr/>
          <p:nvPr/>
        </p:nvGrpSpPr>
        <p:grpSpPr>
          <a:xfrm>
            <a:off x="5965881" y="495332"/>
            <a:ext cx="2157644" cy="5711904"/>
            <a:chOff x="5718231" y="495332"/>
            <a:chExt cx="2157644" cy="5711904"/>
          </a:xfrm>
        </p:grpSpPr>
        <p:cxnSp>
          <p:nvCxnSpPr>
            <p:cNvPr id="14" name="Straight Arrow Connector 13">
              <a:extLst>
                <a:ext uri="{FF2B5EF4-FFF2-40B4-BE49-F238E27FC236}">
                  <a16:creationId xmlns:a16="http://schemas.microsoft.com/office/drawing/2014/main" id="{1CB10D3C-DD34-4647-BC34-A0DEA818407C}"/>
                </a:ext>
              </a:extLst>
            </p:cNvPr>
            <p:cNvCxnSpPr>
              <a:cxnSpLocks/>
            </p:cNvCxnSpPr>
            <p:nvPr/>
          </p:nvCxnSpPr>
          <p:spPr>
            <a:xfrm flipV="1">
              <a:off x="5718231" y="495332"/>
              <a:ext cx="2157644" cy="5711904"/>
            </a:xfrm>
            <a:prstGeom prst="straightConnector1">
              <a:avLst/>
            </a:prstGeom>
            <a:ln w="101600">
              <a:solidFill>
                <a:schemeClr val="bg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15" name="Group 14">
              <a:extLst>
                <a:ext uri="{FF2B5EF4-FFF2-40B4-BE49-F238E27FC236}">
                  <a16:creationId xmlns:a16="http://schemas.microsoft.com/office/drawing/2014/main" id="{5E148D3F-7091-4D7A-9A0F-3FCE38E4D8BA}"/>
                </a:ext>
              </a:extLst>
            </p:cNvPr>
            <p:cNvGrpSpPr/>
            <p:nvPr/>
          </p:nvGrpSpPr>
          <p:grpSpPr>
            <a:xfrm rot="17303280">
              <a:off x="5625611" y="3147236"/>
              <a:ext cx="2178255" cy="887538"/>
              <a:chOff x="3295650" y="7048500"/>
              <a:chExt cx="2178255" cy="781050"/>
            </a:xfrm>
          </p:grpSpPr>
          <p:sp>
            <p:nvSpPr>
              <p:cNvPr id="16" name="Rectangle 15">
                <a:extLst>
                  <a:ext uri="{FF2B5EF4-FFF2-40B4-BE49-F238E27FC236}">
                    <a16:creationId xmlns:a16="http://schemas.microsoft.com/office/drawing/2014/main" id="{0B9B8DA0-AB17-4346-BC8E-7E2F5BD6203D}"/>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17" name="Group 16">
                <a:extLst>
                  <a:ext uri="{FF2B5EF4-FFF2-40B4-BE49-F238E27FC236}">
                    <a16:creationId xmlns:a16="http://schemas.microsoft.com/office/drawing/2014/main" id="{CC467D42-9914-4137-AF38-9949DB1090F1}"/>
                  </a:ext>
                </a:extLst>
              </p:cNvPr>
              <p:cNvGrpSpPr/>
              <p:nvPr/>
            </p:nvGrpSpPr>
            <p:grpSpPr>
              <a:xfrm>
                <a:off x="3295650" y="7086600"/>
                <a:ext cx="2178255" cy="704850"/>
                <a:chOff x="-1924050" y="3467100"/>
                <a:chExt cx="2178255" cy="704850"/>
              </a:xfrm>
            </p:grpSpPr>
            <p:pic>
              <p:nvPicPr>
                <p:cNvPr id="18" name="Graphic 17" descr="Stopwatch">
                  <a:extLst>
                    <a:ext uri="{FF2B5EF4-FFF2-40B4-BE49-F238E27FC236}">
                      <a16:creationId xmlns:a16="http://schemas.microsoft.com/office/drawing/2014/main" id="{ABF0FAD9-5D2D-4554-8B5C-C522BF4CB57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C5A79A4-E7A0-4D6A-8B88-7F23F0C34041}"/>
                        </a:ext>
                      </a:extLst>
                    </p:cNvPr>
                    <p:cNvSpPr txBox="1"/>
                    <p:nvPr/>
                  </p:nvSpPr>
                  <p:spPr>
                    <a:xfrm>
                      <a:off x="-1447799" y="3528616"/>
                      <a:ext cx="1702004" cy="6229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75000"/>
                                  </a:schemeClr>
                                </a:solidFill>
                                <a:latin typeface="Cambria Math" panose="02040503050406030204" pitchFamily="18" charset="0"/>
                              </a:rPr>
                              <m:t>𝑐𝑡</m:t>
                            </m:r>
                            <m:r>
                              <a:rPr lang="en-US" sz="4000" b="0" i="1" smtClean="0">
                                <a:solidFill>
                                  <a:schemeClr val="bg1">
                                    <a:lumMod val="75000"/>
                                  </a:schemeClr>
                                </a:solidFill>
                                <a:latin typeface="Cambria Math" panose="02040503050406030204" pitchFamily="18" charset="0"/>
                              </a:rPr>
                              <m:t>=0</m:t>
                            </m:r>
                          </m:oMath>
                        </m:oMathPara>
                      </a14:m>
                      <a:endParaRPr lang="en-CA" sz="4000" dirty="0">
                        <a:solidFill>
                          <a:schemeClr val="bg1">
                            <a:lumMod val="75000"/>
                          </a:schemeClr>
                        </a:solidFill>
                      </a:endParaRPr>
                    </a:p>
                  </p:txBody>
                </p:sp>
              </mc:Choice>
              <mc:Fallback xmlns="">
                <p:sp>
                  <p:nvSpPr>
                    <p:cNvPr id="19" name="TextBox 18">
                      <a:extLst>
                        <a:ext uri="{FF2B5EF4-FFF2-40B4-BE49-F238E27FC236}">
                          <a16:creationId xmlns:a16="http://schemas.microsoft.com/office/drawing/2014/main" id="{9C5A79A4-E7A0-4D6A-8B88-7F23F0C34041}"/>
                        </a:ext>
                      </a:extLst>
                    </p:cNvPr>
                    <p:cNvSpPr txBox="1">
                      <a:spLocks noRot="1" noChangeAspect="1" noMove="1" noResize="1" noEditPoints="1" noAdjustHandles="1" noChangeArrowheads="1" noChangeShapeType="1" noTextEdit="1"/>
                    </p:cNvSpPr>
                    <p:nvPr/>
                  </p:nvSpPr>
                  <p:spPr>
                    <a:xfrm>
                      <a:off x="-1447799" y="3528616"/>
                      <a:ext cx="1702004" cy="622953"/>
                    </a:xfrm>
                    <a:prstGeom prst="rect">
                      <a:avLst/>
                    </a:prstGeom>
                    <a:blipFill>
                      <a:blip r:embed="rId14"/>
                      <a:stretch>
                        <a:fillRect/>
                      </a:stretch>
                    </a:blipFill>
                  </p:spPr>
                  <p:txBody>
                    <a:bodyPr/>
                    <a:lstStyle/>
                    <a:p>
                      <a:r>
                        <a:rPr lang="en-CA">
                          <a:noFill/>
                        </a:rPr>
                        <a:t> </a:t>
                      </a:r>
                    </a:p>
                  </p:txBody>
                </p:sp>
              </mc:Fallback>
            </mc:AlternateContent>
          </p:grpSp>
        </p:grpSp>
      </p:grpSp>
      <p:grpSp>
        <p:nvGrpSpPr>
          <p:cNvPr id="1033" name="Group 1032">
            <a:extLst>
              <a:ext uri="{FF2B5EF4-FFF2-40B4-BE49-F238E27FC236}">
                <a16:creationId xmlns:a16="http://schemas.microsoft.com/office/drawing/2014/main" id="{34FE9013-51DA-4DFF-97BD-48D84CC068B2}"/>
              </a:ext>
            </a:extLst>
          </p:cNvPr>
          <p:cNvGrpSpPr/>
          <p:nvPr/>
        </p:nvGrpSpPr>
        <p:grpSpPr>
          <a:xfrm>
            <a:off x="4891708" y="475756"/>
            <a:ext cx="2167912" cy="5739085"/>
            <a:chOff x="4644058" y="475756"/>
            <a:chExt cx="2167912" cy="5739085"/>
          </a:xfrm>
        </p:grpSpPr>
        <p:cxnSp>
          <p:nvCxnSpPr>
            <p:cNvPr id="21" name="Straight Arrow Connector 20">
              <a:extLst>
                <a:ext uri="{FF2B5EF4-FFF2-40B4-BE49-F238E27FC236}">
                  <a16:creationId xmlns:a16="http://schemas.microsoft.com/office/drawing/2014/main" id="{0269E412-50BB-4F93-A5F5-2F3D68BC0C20}"/>
                </a:ext>
              </a:extLst>
            </p:cNvPr>
            <p:cNvCxnSpPr>
              <a:cxnSpLocks/>
            </p:cNvCxnSpPr>
            <p:nvPr/>
          </p:nvCxnSpPr>
          <p:spPr>
            <a:xfrm flipV="1">
              <a:off x="4644058" y="475756"/>
              <a:ext cx="2167912" cy="5739085"/>
            </a:xfrm>
            <a:prstGeom prst="straightConnector1">
              <a:avLst/>
            </a:prstGeom>
            <a:ln w="101600">
              <a:solidFill>
                <a:schemeClr val="bg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22" name="Group 21">
              <a:extLst>
                <a:ext uri="{FF2B5EF4-FFF2-40B4-BE49-F238E27FC236}">
                  <a16:creationId xmlns:a16="http://schemas.microsoft.com/office/drawing/2014/main" id="{3F397A2F-C405-4018-9850-B1D3C4FE29AF}"/>
                </a:ext>
              </a:extLst>
            </p:cNvPr>
            <p:cNvGrpSpPr/>
            <p:nvPr/>
          </p:nvGrpSpPr>
          <p:grpSpPr>
            <a:xfrm rot="17303280">
              <a:off x="4551662" y="3154841"/>
              <a:ext cx="2178255" cy="887538"/>
              <a:chOff x="3295650" y="7048500"/>
              <a:chExt cx="2178255" cy="781050"/>
            </a:xfrm>
          </p:grpSpPr>
          <p:sp>
            <p:nvSpPr>
              <p:cNvPr id="23" name="Rectangle 22">
                <a:extLst>
                  <a:ext uri="{FF2B5EF4-FFF2-40B4-BE49-F238E27FC236}">
                    <a16:creationId xmlns:a16="http://schemas.microsoft.com/office/drawing/2014/main" id="{8F810C72-E1B7-460B-B230-06F431B7DB9E}"/>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7" name="Group 26">
                <a:extLst>
                  <a:ext uri="{FF2B5EF4-FFF2-40B4-BE49-F238E27FC236}">
                    <a16:creationId xmlns:a16="http://schemas.microsoft.com/office/drawing/2014/main" id="{A11AA963-B90D-4C0B-9792-5DCA5122234D}"/>
                  </a:ext>
                </a:extLst>
              </p:cNvPr>
              <p:cNvGrpSpPr/>
              <p:nvPr/>
            </p:nvGrpSpPr>
            <p:grpSpPr>
              <a:xfrm>
                <a:off x="3295650" y="7086600"/>
                <a:ext cx="2178255" cy="704850"/>
                <a:chOff x="-1924050" y="3467100"/>
                <a:chExt cx="2178255" cy="704850"/>
              </a:xfrm>
            </p:grpSpPr>
            <p:pic>
              <p:nvPicPr>
                <p:cNvPr id="28" name="Graphic 27" descr="Stopwatch">
                  <a:extLst>
                    <a:ext uri="{FF2B5EF4-FFF2-40B4-BE49-F238E27FC236}">
                      <a16:creationId xmlns:a16="http://schemas.microsoft.com/office/drawing/2014/main" id="{1A054CB7-82D9-4AA1-B374-46C626A010A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102D418-5F78-435F-9073-D281FDC89268}"/>
                        </a:ext>
                      </a:extLst>
                    </p:cNvPr>
                    <p:cNvSpPr txBox="1"/>
                    <p:nvPr/>
                  </p:nvSpPr>
                  <p:spPr>
                    <a:xfrm>
                      <a:off x="-1447799" y="3528617"/>
                      <a:ext cx="1702004" cy="6229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75000"/>
                                  </a:schemeClr>
                                </a:solidFill>
                                <a:latin typeface="Cambria Math" panose="02040503050406030204" pitchFamily="18" charset="0"/>
                              </a:rPr>
                              <m:t>𝑐𝑡</m:t>
                            </m:r>
                            <m:r>
                              <a:rPr lang="en-US" sz="4000" b="0" i="1" smtClean="0">
                                <a:solidFill>
                                  <a:schemeClr val="bg1">
                                    <a:lumMod val="75000"/>
                                  </a:schemeClr>
                                </a:solidFill>
                                <a:latin typeface="Cambria Math" panose="02040503050406030204" pitchFamily="18" charset="0"/>
                              </a:rPr>
                              <m:t>=1</m:t>
                            </m:r>
                          </m:oMath>
                        </m:oMathPara>
                      </a14:m>
                      <a:endParaRPr lang="en-CA" sz="4000" dirty="0">
                        <a:solidFill>
                          <a:schemeClr val="bg1">
                            <a:lumMod val="75000"/>
                          </a:schemeClr>
                        </a:solidFill>
                      </a:endParaRPr>
                    </a:p>
                  </p:txBody>
                </p:sp>
              </mc:Choice>
              <mc:Fallback xmlns="">
                <p:sp>
                  <p:nvSpPr>
                    <p:cNvPr id="29" name="TextBox 28">
                      <a:extLst>
                        <a:ext uri="{FF2B5EF4-FFF2-40B4-BE49-F238E27FC236}">
                          <a16:creationId xmlns:a16="http://schemas.microsoft.com/office/drawing/2014/main" id="{6102D418-5F78-435F-9073-D281FDC89268}"/>
                        </a:ext>
                      </a:extLst>
                    </p:cNvPr>
                    <p:cNvSpPr txBox="1">
                      <a:spLocks noRot="1" noChangeAspect="1" noMove="1" noResize="1" noEditPoints="1" noAdjustHandles="1" noChangeArrowheads="1" noChangeShapeType="1" noTextEdit="1"/>
                    </p:cNvSpPr>
                    <p:nvPr/>
                  </p:nvSpPr>
                  <p:spPr>
                    <a:xfrm>
                      <a:off x="-1447799" y="3528617"/>
                      <a:ext cx="1702004" cy="622953"/>
                    </a:xfrm>
                    <a:prstGeom prst="rect">
                      <a:avLst/>
                    </a:prstGeom>
                    <a:blipFill>
                      <a:blip r:embed="rId15"/>
                      <a:stretch>
                        <a:fillRect/>
                      </a:stretch>
                    </a:blipFill>
                  </p:spPr>
                  <p:txBody>
                    <a:bodyPr/>
                    <a:lstStyle/>
                    <a:p>
                      <a:r>
                        <a:rPr lang="en-CA">
                          <a:noFill/>
                        </a:rPr>
                        <a:t> </a:t>
                      </a:r>
                    </a:p>
                  </p:txBody>
                </p:sp>
              </mc:Fallback>
            </mc:AlternateContent>
          </p:grpSp>
        </p:grpSp>
      </p:grpSp>
      <p:grpSp>
        <p:nvGrpSpPr>
          <p:cNvPr id="1034" name="Group 1033">
            <a:extLst>
              <a:ext uri="{FF2B5EF4-FFF2-40B4-BE49-F238E27FC236}">
                <a16:creationId xmlns:a16="http://schemas.microsoft.com/office/drawing/2014/main" id="{93DA24CA-F55E-4BE5-9495-FAD6ED72659C}"/>
              </a:ext>
            </a:extLst>
          </p:cNvPr>
          <p:cNvGrpSpPr/>
          <p:nvPr/>
        </p:nvGrpSpPr>
        <p:grpSpPr>
          <a:xfrm>
            <a:off x="3829562" y="494824"/>
            <a:ext cx="2161004" cy="5720799"/>
            <a:chOff x="3581912" y="494824"/>
            <a:chExt cx="2161004" cy="5720799"/>
          </a:xfrm>
        </p:grpSpPr>
        <p:cxnSp>
          <p:nvCxnSpPr>
            <p:cNvPr id="31" name="Straight Arrow Connector 30">
              <a:extLst>
                <a:ext uri="{FF2B5EF4-FFF2-40B4-BE49-F238E27FC236}">
                  <a16:creationId xmlns:a16="http://schemas.microsoft.com/office/drawing/2014/main" id="{24C9995D-0E20-4D25-A140-47A6BA6A00B4}"/>
                </a:ext>
              </a:extLst>
            </p:cNvPr>
            <p:cNvCxnSpPr>
              <a:cxnSpLocks/>
            </p:cNvCxnSpPr>
            <p:nvPr/>
          </p:nvCxnSpPr>
          <p:spPr>
            <a:xfrm flipV="1">
              <a:off x="3581912" y="494824"/>
              <a:ext cx="2161004" cy="5720799"/>
            </a:xfrm>
            <a:prstGeom prst="straightConnector1">
              <a:avLst/>
            </a:prstGeom>
            <a:ln w="101600">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nvGrpSpPr>
            <p:cNvPr id="32" name="Group 31">
              <a:extLst>
                <a:ext uri="{FF2B5EF4-FFF2-40B4-BE49-F238E27FC236}">
                  <a16:creationId xmlns:a16="http://schemas.microsoft.com/office/drawing/2014/main" id="{DD114095-AF0F-4713-BEBC-81072CE8F87F}"/>
                </a:ext>
              </a:extLst>
            </p:cNvPr>
            <p:cNvGrpSpPr/>
            <p:nvPr/>
          </p:nvGrpSpPr>
          <p:grpSpPr>
            <a:xfrm rot="17303280">
              <a:off x="3470611" y="3155622"/>
              <a:ext cx="2178254" cy="887537"/>
              <a:chOff x="3295650" y="7048500"/>
              <a:chExt cx="2178254" cy="781050"/>
            </a:xfrm>
          </p:grpSpPr>
          <p:sp>
            <p:nvSpPr>
              <p:cNvPr id="33" name="Rectangle 32">
                <a:extLst>
                  <a:ext uri="{FF2B5EF4-FFF2-40B4-BE49-F238E27FC236}">
                    <a16:creationId xmlns:a16="http://schemas.microsoft.com/office/drawing/2014/main" id="{D53C874B-E99C-4A36-A3FD-F8EA022FEB97}"/>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4" name="Group 33">
                <a:extLst>
                  <a:ext uri="{FF2B5EF4-FFF2-40B4-BE49-F238E27FC236}">
                    <a16:creationId xmlns:a16="http://schemas.microsoft.com/office/drawing/2014/main" id="{9ED9B2EB-2B11-480D-B91B-F3ACA23F9246}"/>
                  </a:ext>
                </a:extLst>
              </p:cNvPr>
              <p:cNvGrpSpPr/>
              <p:nvPr/>
            </p:nvGrpSpPr>
            <p:grpSpPr>
              <a:xfrm>
                <a:off x="3295650" y="7086600"/>
                <a:ext cx="2178254" cy="726936"/>
                <a:chOff x="-1924050" y="3467100"/>
                <a:chExt cx="2178254" cy="726936"/>
              </a:xfrm>
            </p:grpSpPr>
            <p:pic>
              <p:nvPicPr>
                <p:cNvPr id="35" name="Graphic 34" descr="Stopwatch">
                  <a:extLst>
                    <a:ext uri="{FF2B5EF4-FFF2-40B4-BE49-F238E27FC236}">
                      <a16:creationId xmlns:a16="http://schemas.microsoft.com/office/drawing/2014/main" id="{5CE28C5F-BFCD-4D95-A0B5-359AFB1C1C8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B0F8338-7B96-43E6-917A-CB14A0B8572F}"/>
                        </a:ext>
                      </a:extLst>
                    </p:cNvPr>
                    <p:cNvSpPr txBox="1"/>
                    <p:nvPr/>
                  </p:nvSpPr>
                  <p:spPr>
                    <a:xfrm>
                      <a:off x="-144780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FF0000"/>
                                </a:solidFill>
                                <a:latin typeface="Cambria Math" panose="02040503050406030204" pitchFamily="18" charset="0"/>
                              </a:rPr>
                              <m:t>𝑐𝑡</m:t>
                            </m:r>
                            <m:r>
                              <a:rPr lang="en-US" sz="4000" b="0" i="1" smtClean="0">
                                <a:solidFill>
                                  <a:srgbClr val="FF0000"/>
                                </a:solidFill>
                                <a:latin typeface="Cambria Math" panose="02040503050406030204" pitchFamily="18" charset="0"/>
                              </a:rPr>
                              <m:t>=2</m:t>
                            </m:r>
                          </m:oMath>
                        </m:oMathPara>
                      </a14:m>
                      <a:endParaRPr lang="en-CA" sz="4000" dirty="0">
                        <a:solidFill>
                          <a:srgbClr val="FF0000"/>
                        </a:solidFill>
                      </a:endParaRPr>
                    </a:p>
                  </p:txBody>
                </p:sp>
              </mc:Choice>
              <mc:Fallback xmlns="">
                <p:sp>
                  <p:nvSpPr>
                    <p:cNvPr id="36" name="TextBox 35">
                      <a:extLst>
                        <a:ext uri="{FF2B5EF4-FFF2-40B4-BE49-F238E27FC236}">
                          <a16:creationId xmlns:a16="http://schemas.microsoft.com/office/drawing/2014/main" id="{DB0F8338-7B96-43E6-917A-CB14A0B8572F}"/>
                        </a:ext>
                      </a:extLst>
                    </p:cNvPr>
                    <p:cNvSpPr txBox="1">
                      <a:spLocks noRot="1" noChangeAspect="1" noMove="1" noResize="1" noEditPoints="1" noAdjustHandles="1" noChangeArrowheads="1" noChangeShapeType="1" noTextEdit="1"/>
                    </p:cNvSpPr>
                    <p:nvPr/>
                  </p:nvSpPr>
                  <p:spPr>
                    <a:xfrm>
                      <a:off x="-1447800" y="3486150"/>
                      <a:ext cx="1702004" cy="707886"/>
                    </a:xfrm>
                    <a:prstGeom prst="rect">
                      <a:avLst/>
                    </a:prstGeom>
                    <a:blipFill>
                      <a:blip r:embed="rId16"/>
                      <a:stretch>
                        <a:fillRect/>
                      </a:stretch>
                    </a:blipFill>
                  </p:spPr>
                  <p:txBody>
                    <a:bodyPr/>
                    <a:lstStyle/>
                    <a:p>
                      <a:r>
                        <a:rPr lang="en-CA">
                          <a:noFill/>
                        </a:rPr>
                        <a:t> </a:t>
                      </a:r>
                    </a:p>
                  </p:txBody>
                </p:sp>
              </mc:Fallback>
            </mc:AlternateContent>
          </p:grpSp>
        </p:grpSp>
      </p:grpSp>
      <p:grpSp>
        <p:nvGrpSpPr>
          <p:cNvPr id="1031" name="Group 1030">
            <a:extLst>
              <a:ext uri="{FF2B5EF4-FFF2-40B4-BE49-F238E27FC236}">
                <a16:creationId xmlns:a16="http://schemas.microsoft.com/office/drawing/2014/main" id="{CB4CB6D2-7828-4427-B90C-6A3E94C5B968}"/>
              </a:ext>
            </a:extLst>
          </p:cNvPr>
          <p:cNvGrpSpPr/>
          <p:nvPr/>
        </p:nvGrpSpPr>
        <p:grpSpPr>
          <a:xfrm>
            <a:off x="2756119" y="475734"/>
            <a:ext cx="2163883" cy="5728418"/>
            <a:chOff x="2508469" y="475734"/>
            <a:chExt cx="2163883" cy="5728418"/>
          </a:xfrm>
        </p:grpSpPr>
        <p:cxnSp>
          <p:nvCxnSpPr>
            <p:cNvPr id="38" name="Straight Arrow Connector 37">
              <a:extLst>
                <a:ext uri="{FF2B5EF4-FFF2-40B4-BE49-F238E27FC236}">
                  <a16:creationId xmlns:a16="http://schemas.microsoft.com/office/drawing/2014/main" id="{901FF716-0EFE-4554-B01A-662B53D54FB2}"/>
                </a:ext>
              </a:extLst>
            </p:cNvPr>
            <p:cNvCxnSpPr>
              <a:cxnSpLocks/>
            </p:cNvCxnSpPr>
            <p:nvPr/>
          </p:nvCxnSpPr>
          <p:spPr>
            <a:xfrm flipV="1">
              <a:off x="2508469" y="475734"/>
              <a:ext cx="2163883" cy="5728418"/>
            </a:xfrm>
            <a:prstGeom prst="straightConnector1">
              <a:avLst/>
            </a:prstGeom>
            <a:ln w="101600">
              <a:solidFill>
                <a:schemeClr val="bg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39" name="Group 38">
              <a:extLst>
                <a:ext uri="{FF2B5EF4-FFF2-40B4-BE49-F238E27FC236}">
                  <a16:creationId xmlns:a16="http://schemas.microsoft.com/office/drawing/2014/main" id="{319DED7C-8AA7-4058-A42D-D59288576473}"/>
                </a:ext>
              </a:extLst>
            </p:cNvPr>
            <p:cNvGrpSpPr/>
            <p:nvPr/>
          </p:nvGrpSpPr>
          <p:grpSpPr>
            <a:xfrm rot="17303280">
              <a:off x="2402745" y="3153191"/>
              <a:ext cx="2159206" cy="887538"/>
              <a:chOff x="3295650" y="7048500"/>
              <a:chExt cx="2159206" cy="781050"/>
            </a:xfrm>
          </p:grpSpPr>
          <p:sp>
            <p:nvSpPr>
              <p:cNvPr id="40" name="Rectangle 39">
                <a:extLst>
                  <a:ext uri="{FF2B5EF4-FFF2-40B4-BE49-F238E27FC236}">
                    <a16:creationId xmlns:a16="http://schemas.microsoft.com/office/drawing/2014/main" id="{148D9532-9D1B-449F-AA48-F9A3C346ED88}"/>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1" name="Group 40">
                <a:extLst>
                  <a:ext uri="{FF2B5EF4-FFF2-40B4-BE49-F238E27FC236}">
                    <a16:creationId xmlns:a16="http://schemas.microsoft.com/office/drawing/2014/main" id="{F1DCD7F2-21B9-45B8-B4D2-0C9EED70BEEA}"/>
                  </a:ext>
                </a:extLst>
              </p:cNvPr>
              <p:cNvGrpSpPr/>
              <p:nvPr/>
            </p:nvGrpSpPr>
            <p:grpSpPr>
              <a:xfrm>
                <a:off x="3295650" y="7086600"/>
                <a:ext cx="2159206" cy="704850"/>
                <a:chOff x="-1924050" y="3467100"/>
                <a:chExt cx="2159206" cy="704850"/>
              </a:xfrm>
            </p:grpSpPr>
            <p:pic>
              <p:nvPicPr>
                <p:cNvPr id="42" name="Graphic 41" descr="Stopwatch">
                  <a:extLst>
                    <a:ext uri="{FF2B5EF4-FFF2-40B4-BE49-F238E27FC236}">
                      <a16:creationId xmlns:a16="http://schemas.microsoft.com/office/drawing/2014/main" id="{B85B8B00-3957-4851-8F96-191FC97B85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C872F736-92DE-48E3-BCD4-9BF8E4BF75DE}"/>
                        </a:ext>
                      </a:extLst>
                    </p:cNvPr>
                    <p:cNvSpPr txBox="1"/>
                    <p:nvPr/>
                  </p:nvSpPr>
                  <p:spPr>
                    <a:xfrm>
                      <a:off x="-1466848" y="3528617"/>
                      <a:ext cx="1702004" cy="6229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75000"/>
                                  </a:schemeClr>
                                </a:solidFill>
                                <a:latin typeface="Cambria Math" panose="02040503050406030204" pitchFamily="18" charset="0"/>
                              </a:rPr>
                              <m:t>𝑐𝑡</m:t>
                            </m:r>
                            <m:r>
                              <a:rPr lang="en-US" sz="4000" b="0" i="1" smtClean="0">
                                <a:solidFill>
                                  <a:schemeClr val="bg1">
                                    <a:lumMod val="75000"/>
                                  </a:schemeClr>
                                </a:solidFill>
                                <a:latin typeface="Cambria Math" panose="02040503050406030204" pitchFamily="18" charset="0"/>
                              </a:rPr>
                              <m:t>=3</m:t>
                            </m:r>
                          </m:oMath>
                        </m:oMathPara>
                      </a14:m>
                      <a:endParaRPr lang="en-CA" sz="4000" dirty="0">
                        <a:solidFill>
                          <a:schemeClr val="bg1">
                            <a:lumMod val="75000"/>
                          </a:schemeClr>
                        </a:solidFill>
                      </a:endParaRPr>
                    </a:p>
                  </p:txBody>
                </p:sp>
              </mc:Choice>
              <mc:Fallback xmlns="">
                <p:sp>
                  <p:nvSpPr>
                    <p:cNvPr id="43" name="TextBox 42">
                      <a:extLst>
                        <a:ext uri="{FF2B5EF4-FFF2-40B4-BE49-F238E27FC236}">
                          <a16:creationId xmlns:a16="http://schemas.microsoft.com/office/drawing/2014/main" id="{C872F736-92DE-48E3-BCD4-9BF8E4BF75DE}"/>
                        </a:ext>
                      </a:extLst>
                    </p:cNvPr>
                    <p:cNvSpPr txBox="1">
                      <a:spLocks noRot="1" noChangeAspect="1" noMove="1" noResize="1" noEditPoints="1" noAdjustHandles="1" noChangeArrowheads="1" noChangeShapeType="1" noTextEdit="1"/>
                    </p:cNvSpPr>
                    <p:nvPr/>
                  </p:nvSpPr>
                  <p:spPr>
                    <a:xfrm>
                      <a:off x="-1466848" y="3528617"/>
                      <a:ext cx="1702004" cy="622953"/>
                    </a:xfrm>
                    <a:prstGeom prst="rect">
                      <a:avLst/>
                    </a:prstGeom>
                    <a:blipFill>
                      <a:blip r:embed="rId17"/>
                      <a:stretch>
                        <a:fillRect/>
                      </a:stretch>
                    </a:blipFill>
                  </p:spPr>
                  <p:txBody>
                    <a:bodyPr/>
                    <a:lstStyle/>
                    <a:p>
                      <a:r>
                        <a:rPr lang="en-CA">
                          <a:noFill/>
                        </a:rPr>
                        <a:t> </a:t>
                      </a:r>
                    </a:p>
                  </p:txBody>
                </p:sp>
              </mc:Fallback>
            </mc:AlternateContent>
          </p:grpSp>
        </p:grpSp>
      </p:grpSp>
      <p:grpSp>
        <p:nvGrpSpPr>
          <p:cNvPr id="1030" name="Group 1029">
            <a:extLst>
              <a:ext uri="{FF2B5EF4-FFF2-40B4-BE49-F238E27FC236}">
                <a16:creationId xmlns:a16="http://schemas.microsoft.com/office/drawing/2014/main" id="{D6FC0935-F6FE-4E1D-BDA2-00F1727058D0}"/>
              </a:ext>
            </a:extLst>
          </p:cNvPr>
          <p:cNvGrpSpPr/>
          <p:nvPr/>
        </p:nvGrpSpPr>
        <p:grpSpPr>
          <a:xfrm>
            <a:off x="1694610" y="456683"/>
            <a:ext cx="2178849" cy="5768040"/>
            <a:chOff x="1446960" y="456683"/>
            <a:chExt cx="2178849" cy="5768040"/>
          </a:xfrm>
        </p:grpSpPr>
        <p:cxnSp>
          <p:nvCxnSpPr>
            <p:cNvPr id="45" name="Straight Arrow Connector 44">
              <a:extLst>
                <a:ext uri="{FF2B5EF4-FFF2-40B4-BE49-F238E27FC236}">
                  <a16:creationId xmlns:a16="http://schemas.microsoft.com/office/drawing/2014/main" id="{3F1AFC7D-AAE8-4D2E-9352-287E79B78324}"/>
                </a:ext>
              </a:extLst>
            </p:cNvPr>
            <p:cNvCxnSpPr>
              <a:cxnSpLocks/>
            </p:cNvCxnSpPr>
            <p:nvPr/>
          </p:nvCxnSpPr>
          <p:spPr>
            <a:xfrm flipV="1">
              <a:off x="1446960" y="456683"/>
              <a:ext cx="2178849" cy="5768040"/>
            </a:xfrm>
            <a:prstGeom prst="straightConnector1">
              <a:avLst/>
            </a:prstGeom>
            <a:ln w="101600">
              <a:solidFill>
                <a:schemeClr val="bg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46" name="Group 45">
              <a:extLst>
                <a:ext uri="{FF2B5EF4-FFF2-40B4-BE49-F238E27FC236}">
                  <a16:creationId xmlns:a16="http://schemas.microsoft.com/office/drawing/2014/main" id="{211A2C86-EA9F-47F2-B01D-DEC19F1DA806}"/>
                </a:ext>
              </a:extLst>
            </p:cNvPr>
            <p:cNvGrpSpPr/>
            <p:nvPr/>
          </p:nvGrpSpPr>
          <p:grpSpPr>
            <a:xfrm rot="17303280">
              <a:off x="1303963" y="3173763"/>
              <a:ext cx="2159204" cy="887537"/>
              <a:chOff x="3295650" y="7048500"/>
              <a:chExt cx="2159204" cy="781050"/>
            </a:xfrm>
          </p:grpSpPr>
          <p:sp>
            <p:nvSpPr>
              <p:cNvPr id="47" name="Rectangle 46">
                <a:extLst>
                  <a:ext uri="{FF2B5EF4-FFF2-40B4-BE49-F238E27FC236}">
                    <a16:creationId xmlns:a16="http://schemas.microsoft.com/office/drawing/2014/main" id="{09B92F2C-90B9-4164-AB76-F7C8FA31CEC2}"/>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8" name="Group 47">
                <a:extLst>
                  <a:ext uri="{FF2B5EF4-FFF2-40B4-BE49-F238E27FC236}">
                    <a16:creationId xmlns:a16="http://schemas.microsoft.com/office/drawing/2014/main" id="{CF785061-E0B2-49BC-B268-063E6988BF42}"/>
                  </a:ext>
                </a:extLst>
              </p:cNvPr>
              <p:cNvGrpSpPr/>
              <p:nvPr/>
            </p:nvGrpSpPr>
            <p:grpSpPr>
              <a:xfrm>
                <a:off x="3295650" y="7086600"/>
                <a:ext cx="2159204" cy="704850"/>
                <a:chOff x="-1924050" y="3467100"/>
                <a:chExt cx="2159204" cy="704850"/>
              </a:xfrm>
            </p:grpSpPr>
            <p:pic>
              <p:nvPicPr>
                <p:cNvPr id="49" name="Graphic 48" descr="Stopwatch">
                  <a:extLst>
                    <a:ext uri="{FF2B5EF4-FFF2-40B4-BE49-F238E27FC236}">
                      <a16:creationId xmlns:a16="http://schemas.microsoft.com/office/drawing/2014/main" id="{98DE3606-FA9C-4C7C-847C-4CE9E356465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DCB8CCD-5B47-45F2-879F-F83D7D19F358}"/>
                        </a:ext>
                      </a:extLst>
                    </p:cNvPr>
                    <p:cNvSpPr txBox="1"/>
                    <p:nvPr/>
                  </p:nvSpPr>
                  <p:spPr>
                    <a:xfrm>
                      <a:off x="-1466850" y="3528616"/>
                      <a:ext cx="1702004" cy="622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75000"/>
                                  </a:schemeClr>
                                </a:solidFill>
                                <a:latin typeface="Cambria Math" panose="02040503050406030204" pitchFamily="18" charset="0"/>
                              </a:rPr>
                              <m:t>𝑐𝑡</m:t>
                            </m:r>
                            <m:r>
                              <a:rPr lang="en-US" sz="4000" b="0" i="1" smtClean="0">
                                <a:solidFill>
                                  <a:schemeClr val="bg1">
                                    <a:lumMod val="75000"/>
                                  </a:schemeClr>
                                </a:solidFill>
                                <a:latin typeface="Cambria Math" panose="02040503050406030204" pitchFamily="18" charset="0"/>
                              </a:rPr>
                              <m:t>=4</m:t>
                            </m:r>
                          </m:oMath>
                        </m:oMathPara>
                      </a14:m>
                      <a:endParaRPr lang="en-CA" sz="4000" dirty="0">
                        <a:solidFill>
                          <a:schemeClr val="bg1">
                            <a:lumMod val="75000"/>
                          </a:schemeClr>
                        </a:solidFill>
                      </a:endParaRPr>
                    </a:p>
                  </p:txBody>
                </p:sp>
              </mc:Choice>
              <mc:Fallback xmlns="">
                <p:sp>
                  <p:nvSpPr>
                    <p:cNvPr id="50" name="TextBox 49">
                      <a:extLst>
                        <a:ext uri="{FF2B5EF4-FFF2-40B4-BE49-F238E27FC236}">
                          <a16:creationId xmlns:a16="http://schemas.microsoft.com/office/drawing/2014/main" id="{6DCB8CCD-5B47-45F2-879F-F83D7D19F358}"/>
                        </a:ext>
                      </a:extLst>
                    </p:cNvPr>
                    <p:cNvSpPr txBox="1">
                      <a:spLocks noRot="1" noChangeAspect="1" noMove="1" noResize="1" noEditPoints="1" noAdjustHandles="1" noChangeArrowheads="1" noChangeShapeType="1" noTextEdit="1"/>
                    </p:cNvSpPr>
                    <p:nvPr/>
                  </p:nvSpPr>
                  <p:spPr>
                    <a:xfrm>
                      <a:off x="-1466850" y="3528616"/>
                      <a:ext cx="1702004" cy="622954"/>
                    </a:xfrm>
                    <a:prstGeom prst="rect">
                      <a:avLst/>
                    </a:prstGeom>
                    <a:blipFill>
                      <a:blip r:embed="rId18"/>
                      <a:stretch>
                        <a:fillRect/>
                      </a:stretch>
                    </a:blipFill>
                  </p:spPr>
                  <p:txBody>
                    <a:bodyPr/>
                    <a:lstStyle/>
                    <a:p>
                      <a:r>
                        <a:rPr lang="en-CA">
                          <a:noFill/>
                        </a:rPr>
                        <a:t> </a:t>
                      </a:r>
                    </a:p>
                  </p:txBody>
                </p:sp>
              </mc:Fallback>
            </mc:AlternateContent>
          </p:grpSp>
        </p:grpSp>
      </p:grpSp>
      <mc:AlternateContent xmlns:mc="http://schemas.openxmlformats.org/markup-compatibility/2006" xmlns:p14="http://schemas.microsoft.com/office/powerpoint/2010/main" xmlns:iact="http://schemas.microsoft.com/office/powerpoint/2014/inkAction">
        <mc:Choice Requires="p14 iact">
          <p:contentPart p14:bwMode="auto" r:id="rId19">
            <p14:nvContentPartPr>
              <p14:cNvPr id="6" name="Ink 5">
                <a:extLst>
                  <a:ext uri="{FF2B5EF4-FFF2-40B4-BE49-F238E27FC236}">
                    <a16:creationId xmlns:a16="http://schemas.microsoft.com/office/drawing/2014/main" id="{42D619A4-767D-4EE6-B482-00A460B08C7C}"/>
                  </a:ext>
                </a:extLst>
              </p14:cNvPr>
              <p14:cNvContentPartPr/>
              <p14:nvPr>
                <p:extLst>
                  <p:ext uri="{42D2F446-02D8-4167-A562-619A0277C38B}">
                    <p15:isNarration xmlns:p15="http://schemas.microsoft.com/office/powerpoint/2012/main" val="1"/>
                  </p:ext>
                </p:extLst>
              </p14:nvPr>
            </p14:nvContentPartPr>
            <p14:xfrm>
              <a:off x="4685760" y="870840"/>
              <a:ext cx="1391040" cy="1269720"/>
            </p14:xfrm>
          </p:contentPart>
        </mc:Choice>
        <mc:Fallback xmlns="">
          <p:pic>
            <p:nvPicPr>
              <p:cNvPr id="6" name="Ink 5">
                <a:extLst>
                  <a:ext uri="{FF2B5EF4-FFF2-40B4-BE49-F238E27FC236}">
                    <a16:creationId xmlns:a16="http://schemas.microsoft.com/office/drawing/2014/main" id="{42D619A4-767D-4EE6-B482-00A460B08C7C}"/>
                  </a:ext>
                </a:extLst>
              </p:cNvPr>
              <p:cNvPicPr>
                <a:picLocks noGrp="1" noRot="1" noChangeAspect="1" noMove="1" noResize="1" noEditPoints="1" noAdjustHandles="1" noChangeArrowheads="1" noChangeShapeType="1"/>
              </p:cNvPicPr>
              <p:nvPr/>
            </p:nvPicPr>
            <p:blipFill>
              <a:blip r:embed="rId20"/>
              <a:stretch>
                <a:fillRect/>
              </a:stretch>
            </p:blipFill>
            <p:spPr>
              <a:xfrm>
                <a:off x="4676400" y="861480"/>
                <a:ext cx="1409760" cy="1288440"/>
              </a:xfrm>
              <a:prstGeom prst="rect">
                <a:avLst/>
              </a:prstGeom>
            </p:spPr>
          </p:pic>
        </mc:Fallback>
      </mc:AlternateContent>
    </p:spTree>
    <p:extLst>
      <p:ext uri="{BB962C8B-B14F-4D97-AF65-F5344CB8AC3E}">
        <p14:creationId xmlns:p14="http://schemas.microsoft.com/office/powerpoint/2010/main" val="2867413946"/>
      </p:ext>
    </p:extLst>
  </p:cSld>
  <p:clrMapOvr>
    <a:masterClrMapping/>
  </p:clrMapOvr>
  <mc:AlternateContent xmlns:mc="http://schemas.openxmlformats.org/markup-compatibility/2006" xmlns:p14="http://schemas.microsoft.com/office/powerpoint/2010/main">
    <mc:Choice Requires="p14">
      <p:transition spd="med" p14:dur="700" advTm="7601">
        <p:fade/>
      </p:transition>
    </mc:Choice>
    <mc:Fallback xmlns="">
      <p:transition spd="med" advTm="760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md type="call" cmd="playFrom(0.0)">
                                      <p:cBhvr>
                                        <p:cTn id="7"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cxnSp>
        <p:nvCxnSpPr>
          <p:cNvPr id="10" name="Straight Connector 9">
            <a:extLst>
              <a:ext uri="{FF2B5EF4-FFF2-40B4-BE49-F238E27FC236}">
                <a16:creationId xmlns:a16="http://schemas.microsoft.com/office/drawing/2014/main" id="{6DAFF125-9446-4AB8-8E6D-05F6E4D2F130}"/>
              </a:ext>
            </a:extLst>
          </p:cNvPr>
          <p:cNvCxnSpPr>
            <a:cxnSpLocks/>
          </p:cNvCxnSpPr>
          <p:nvPr/>
        </p:nvCxnSpPr>
        <p:spPr>
          <a:xfrm flipV="1">
            <a:off x="1179670" y="219075"/>
            <a:ext cx="5268343" cy="6058402"/>
          </a:xfrm>
          <a:prstGeom prst="line">
            <a:avLst/>
          </a:prstGeom>
          <a:ln w="76200">
            <a:solidFill>
              <a:srgbClr val="FF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74A5806-78FE-4350-9A08-2B26784D0600}"/>
              </a:ext>
            </a:extLst>
          </p:cNvPr>
          <p:cNvCxnSpPr>
            <a:cxnSpLocks/>
          </p:cNvCxnSpPr>
          <p:nvPr/>
        </p:nvCxnSpPr>
        <p:spPr>
          <a:xfrm flipV="1">
            <a:off x="1171575" y="313911"/>
            <a:ext cx="10551502" cy="5945757"/>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27789165-8E19-48B7-8FD9-0A3E9AF548A7}"/>
              </a:ext>
            </a:extLst>
          </p:cNvPr>
          <p:cNvGrpSpPr/>
          <p:nvPr/>
        </p:nvGrpSpPr>
        <p:grpSpPr>
          <a:xfrm>
            <a:off x="9208488" y="5355673"/>
            <a:ext cx="2648474" cy="776913"/>
            <a:chOff x="9772126" y="4492568"/>
            <a:chExt cx="2648474" cy="776913"/>
          </a:xfrm>
        </p:grpSpPr>
        <p:cxnSp>
          <p:nvCxnSpPr>
            <p:cNvPr id="41" name="Straight Arrow Connector 40">
              <a:extLst>
                <a:ext uri="{FF2B5EF4-FFF2-40B4-BE49-F238E27FC236}">
                  <a16:creationId xmlns:a16="http://schemas.microsoft.com/office/drawing/2014/main" id="{98A7BAEA-247B-4E68-9975-74D46102B5CB}"/>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42" name="Subtitle 2">
                  <a:extLst>
                    <a:ext uri="{FF2B5EF4-FFF2-40B4-BE49-F238E27FC236}">
                      <a16:creationId xmlns:a16="http://schemas.microsoft.com/office/drawing/2014/main" id="{62585713-9C74-44BE-9146-041B397E7C83}"/>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42" name="Subtitle 2">
                  <a:extLst>
                    <a:ext uri="{FF2B5EF4-FFF2-40B4-BE49-F238E27FC236}">
                      <a16:creationId xmlns:a16="http://schemas.microsoft.com/office/drawing/2014/main" id="{62585713-9C74-44BE-9146-041B397E7C83}"/>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4"/>
                  <a:stretch>
                    <a:fillRect l="-922" t="-22047" b="-16535"/>
                  </a:stretch>
                </a:blipFill>
              </p:spPr>
              <p:txBody>
                <a:bodyPr/>
                <a:lstStyle/>
                <a:p>
                  <a:r>
                    <a:rPr lang="en-CA">
                      <a:noFill/>
                    </a:rPr>
                    <a:t> </a:t>
                  </a:r>
                </a:p>
              </p:txBody>
            </p:sp>
          </mc:Fallback>
        </mc:AlternateContent>
      </p:grpSp>
      <p:grpSp>
        <p:nvGrpSpPr>
          <p:cNvPr id="43" name="Group 42">
            <a:extLst>
              <a:ext uri="{FF2B5EF4-FFF2-40B4-BE49-F238E27FC236}">
                <a16:creationId xmlns:a16="http://schemas.microsoft.com/office/drawing/2014/main" id="{1CB825CB-845E-433E-9A95-3400581F1841}"/>
              </a:ext>
            </a:extLst>
          </p:cNvPr>
          <p:cNvGrpSpPr/>
          <p:nvPr/>
        </p:nvGrpSpPr>
        <p:grpSpPr>
          <a:xfrm>
            <a:off x="1829356" y="0"/>
            <a:ext cx="1771502" cy="1538589"/>
            <a:chOff x="4591050" y="861711"/>
            <a:chExt cx="1771502" cy="1538589"/>
          </a:xfrm>
        </p:grpSpPr>
        <p:cxnSp>
          <p:nvCxnSpPr>
            <p:cNvPr id="44" name="Straight Arrow Connector 43">
              <a:extLst>
                <a:ext uri="{FF2B5EF4-FFF2-40B4-BE49-F238E27FC236}">
                  <a16:creationId xmlns:a16="http://schemas.microsoft.com/office/drawing/2014/main" id="{616B4D79-9EDC-4973-A132-8E46479D0777}"/>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45" name="Subtitle 2">
                  <a:extLst>
                    <a:ext uri="{FF2B5EF4-FFF2-40B4-BE49-F238E27FC236}">
                      <a16:creationId xmlns:a16="http://schemas.microsoft.com/office/drawing/2014/main" id="{F512865F-2CA1-4FEF-B12D-EE8A6A729CF7}"/>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45" name="Subtitle 2">
                  <a:extLst>
                    <a:ext uri="{FF2B5EF4-FFF2-40B4-BE49-F238E27FC236}">
                      <a16:creationId xmlns:a16="http://schemas.microsoft.com/office/drawing/2014/main" id="{F512865F-2CA1-4FEF-B12D-EE8A6A729CF7}"/>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5"/>
                  <a:stretch>
                    <a:fillRect l="-7836" t="-22581" b="-19355"/>
                  </a:stretch>
                </a:blipFill>
              </p:spPr>
              <p:txBody>
                <a:bodyPr/>
                <a:lstStyle/>
                <a:p>
                  <a:r>
                    <a:rPr lang="en-CA">
                      <a:noFill/>
                    </a:rPr>
                    <a:t> </a:t>
                  </a:r>
                </a:p>
              </p:txBody>
            </p:sp>
          </mc:Fallback>
        </mc:AlternateContent>
      </p:grpSp>
      <p:grpSp>
        <p:nvGrpSpPr>
          <p:cNvPr id="22" name="Group 21">
            <a:extLst>
              <a:ext uri="{FF2B5EF4-FFF2-40B4-BE49-F238E27FC236}">
                <a16:creationId xmlns:a16="http://schemas.microsoft.com/office/drawing/2014/main" id="{6B314F00-3D98-40BF-814E-76DA8866C4C9}"/>
              </a:ext>
            </a:extLst>
          </p:cNvPr>
          <p:cNvGrpSpPr/>
          <p:nvPr/>
        </p:nvGrpSpPr>
        <p:grpSpPr>
          <a:xfrm>
            <a:off x="-81962" y="4613168"/>
            <a:ext cx="2824224" cy="1849204"/>
            <a:chOff x="-81962" y="4363784"/>
            <a:chExt cx="2824224" cy="1849204"/>
          </a:xfrm>
        </p:grpSpPr>
        <p:grpSp>
          <p:nvGrpSpPr>
            <p:cNvPr id="23" name="Group 22">
              <a:extLst>
                <a:ext uri="{FF2B5EF4-FFF2-40B4-BE49-F238E27FC236}">
                  <a16:creationId xmlns:a16="http://schemas.microsoft.com/office/drawing/2014/main" id="{575828D4-4698-433E-BF3A-4FC60A126058}"/>
                </a:ext>
              </a:extLst>
            </p:cNvPr>
            <p:cNvGrpSpPr/>
            <p:nvPr/>
          </p:nvGrpSpPr>
          <p:grpSpPr>
            <a:xfrm>
              <a:off x="-81962" y="4363784"/>
              <a:ext cx="2824224" cy="1849204"/>
              <a:chOff x="1227296" y="4363784"/>
              <a:chExt cx="2824224" cy="1849204"/>
            </a:xfrm>
          </p:grpSpPr>
          <p:sp>
            <p:nvSpPr>
              <p:cNvPr id="27" name="Rectangle 26">
                <a:extLst>
                  <a:ext uri="{FF2B5EF4-FFF2-40B4-BE49-F238E27FC236}">
                    <a16:creationId xmlns:a16="http://schemas.microsoft.com/office/drawing/2014/main" id="{0BBF66BB-8970-4F4C-87AE-B84F9AA7D418}"/>
                  </a:ext>
                </a:extLst>
              </p:cNvPr>
              <p:cNvSpPr/>
              <p:nvPr/>
            </p:nvSpPr>
            <p:spPr>
              <a:xfrm>
                <a:off x="1227296" y="5769883"/>
                <a:ext cx="2824224" cy="443105"/>
              </a:xfrm>
              <a:prstGeom prst="rect">
                <a:avLst/>
              </a:prstGeom>
              <a:solidFill>
                <a:srgbClr val="FFC9C9"/>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              train</a:t>
                </a:r>
                <a:endParaRPr lang="en-CA" sz="3200" dirty="0">
                  <a:solidFill>
                    <a:schemeClr val="tx1"/>
                  </a:solidFill>
                </a:endParaRPr>
              </a:p>
            </p:txBody>
          </p:sp>
          <p:pic>
            <p:nvPicPr>
              <p:cNvPr id="28" name="Picture 2">
                <a:extLst>
                  <a:ext uri="{FF2B5EF4-FFF2-40B4-BE49-F238E27FC236}">
                    <a16:creationId xmlns:a16="http://schemas.microsoft.com/office/drawing/2014/main" id="{240E75A4-9484-46B6-A055-FAAD06417F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97" t="8696" r="5797"/>
              <a:stretch/>
            </p:blipFill>
            <p:spPr bwMode="auto">
              <a:xfrm>
                <a:off x="1413163" y="4363784"/>
                <a:ext cx="1181100" cy="17426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446D6EFD-8FFC-48A5-B851-059FB6B7BF1F}"/>
                </a:ext>
              </a:extLst>
            </p:cNvPr>
            <p:cNvGrpSpPr/>
            <p:nvPr/>
          </p:nvGrpSpPr>
          <p:grpSpPr>
            <a:xfrm>
              <a:off x="540328" y="4789921"/>
              <a:ext cx="1223397" cy="1422695"/>
              <a:chOff x="-1780864" y="3594884"/>
              <a:chExt cx="1076722" cy="1252126"/>
            </a:xfrm>
          </p:grpSpPr>
          <p:pic>
            <p:nvPicPr>
              <p:cNvPr id="25" name="Picture 2" descr="Colt 1873, Colt, Gun, Weapons, Revolver, Cannon">
                <a:extLst>
                  <a:ext uri="{FF2B5EF4-FFF2-40B4-BE49-F238E27FC236}">
                    <a16:creationId xmlns:a16="http://schemas.microsoft.com/office/drawing/2014/main" id="{1B9F9162-9581-4B52-BBD2-A0ED4FA55B0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olt 1873, Colt, Gun, Weapons, Revolver, Cannon">
                <a:extLst>
                  <a:ext uri="{FF2B5EF4-FFF2-40B4-BE49-F238E27FC236}">
                    <a16:creationId xmlns:a16="http://schemas.microsoft.com/office/drawing/2014/main" id="{6E535F76-48D3-4B37-B99A-C1FFB52F209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9" name="Picture 4" descr="Bullet, Ammo, Ammunition, Shell, Brass, Lead, Copper">
            <a:extLst>
              <a:ext uri="{FF2B5EF4-FFF2-40B4-BE49-F238E27FC236}">
                <a16:creationId xmlns:a16="http://schemas.microsoft.com/office/drawing/2014/main" id="{F9F0DEBA-E90B-41ED-89AD-8EF6C5FAD06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60625" t="46389" r="26875" b="40278"/>
          <a:stretch/>
        </p:blipFill>
        <p:spPr bwMode="auto">
          <a:xfrm>
            <a:off x="954232" y="5756563"/>
            <a:ext cx="723900" cy="57912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7C90F23-D4CF-49D7-99F1-B003F8C410F5}"/>
                  </a:ext>
                </a:extLst>
              </p:cNvPr>
              <p:cNvSpPr txBox="1"/>
              <p:nvPr/>
            </p:nvSpPr>
            <p:spPr>
              <a:xfrm>
                <a:off x="8943756" y="1679171"/>
                <a:ext cx="3248244" cy="1015663"/>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6000" i="1" smtClean="0">
                          <a:solidFill>
                            <a:srgbClr val="CC9B00"/>
                          </a:solidFill>
                          <a:latin typeface="Cambria Math" panose="02040503050406030204" pitchFamily="18" charset="0"/>
                        </a:rPr>
                        <m:t>𝑢</m:t>
                      </m:r>
                      <m:r>
                        <a:rPr lang="en-US" sz="6000" b="0" i="1" smtClean="0">
                          <a:latin typeface="Cambria Math" panose="02040503050406030204" pitchFamily="18" charset="0"/>
                        </a:rPr>
                        <m:t>=</m:t>
                      </m:r>
                      <m:r>
                        <a:rPr lang="en-US" sz="6000" b="0" i="1" smtClean="0">
                          <a:solidFill>
                            <a:schemeClr val="tx1"/>
                          </a:solidFill>
                          <a:latin typeface="Cambria Math" panose="02040503050406030204" pitchFamily="18" charset="0"/>
                        </a:rPr>
                        <m:t>0.9</m:t>
                      </m:r>
                      <m:r>
                        <a:rPr lang="en-US" sz="6000" b="0" i="1" smtClean="0">
                          <a:solidFill>
                            <a:schemeClr val="tx1"/>
                          </a:solidFill>
                          <a:latin typeface="Cambria Math" panose="02040503050406030204" pitchFamily="18" charset="0"/>
                        </a:rPr>
                        <m:t>𝑐</m:t>
                      </m:r>
                    </m:oMath>
                  </m:oMathPara>
                </a14:m>
                <a:endParaRPr lang="en-US" sz="6000" b="0" dirty="0"/>
              </a:p>
            </p:txBody>
          </p:sp>
        </mc:Choice>
        <mc:Fallback xmlns="">
          <p:sp>
            <p:nvSpPr>
              <p:cNvPr id="34" name="TextBox 33">
                <a:extLst>
                  <a:ext uri="{FF2B5EF4-FFF2-40B4-BE49-F238E27FC236}">
                    <a16:creationId xmlns:a16="http://schemas.microsoft.com/office/drawing/2014/main" id="{B7C90F23-D4CF-49D7-99F1-B003F8C410F5}"/>
                  </a:ext>
                </a:extLst>
              </p:cNvPr>
              <p:cNvSpPr txBox="1">
                <a:spLocks noRot="1" noChangeAspect="1" noMove="1" noResize="1" noEditPoints="1" noAdjustHandles="1" noChangeArrowheads="1" noChangeShapeType="1" noTextEdit="1"/>
              </p:cNvSpPr>
              <p:nvPr/>
            </p:nvSpPr>
            <p:spPr>
              <a:xfrm>
                <a:off x="8943756" y="1679171"/>
                <a:ext cx="3248244" cy="1015663"/>
              </a:xfrm>
              <a:prstGeom prst="rect">
                <a:avLst/>
              </a:prstGeom>
              <a:blipFill>
                <a:blip r:embed="rId9"/>
                <a:stretch>
                  <a:fillRect/>
                </a:stretch>
              </a:blipFill>
              <a:ln w="38100">
                <a:noFill/>
              </a:ln>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0">
            <p14:nvContentPartPr>
              <p14:cNvPr id="7" name="Ink 6">
                <a:extLst>
                  <a:ext uri="{FF2B5EF4-FFF2-40B4-BE49-F238E27FC236}">
                    <a16:creationId xmlns:a16="http://schemas.microsoft.com/office/drawing/2014/main" id="{1C6201A7-8EEF-44B0-A78C-C1DEE13A10CB}"/>
                  </a:ext>
                </a:extLst>
              </p14:cNvPr>
              <p14:cNvContentPartPr/>
              <p14:nvPr>
                <p:extLst>
                  <p:ext uri="{42D2F446-02D8-4167-A562-619A0277C38B}">
                    <p15:isNarration xmlns:p15="http://schemas.microsoft.com/office/powerpoint/2012/main" val="1"/>
                  </p:ext>
                </p:extLst>
              </p14:nvPr>
            </p14:nvContentPartPr>
            <p14:xfrm>
              <a:off x="9043920" y="2552400"/>
              <a:ext cx="2484360" cy="162000"/>
            </p14:xfrm>
          </p:contentPart>
        </mc:Choice>
        <mc:Fallback xmlns="">
          <p:pic>
            <p:nvPicPr>
              <p:cNvPr id="7" name="Ink 6">
                <a:extLst>
                  <a:ext uri="{FF2B5EF4-FFF2-40B4-BE49-F238E27FC236}">
                    <a16:creationId xmlns:a16="http://schemas.microsoft.com/office/drawing/2014/main" id="{1C6201A7-8EEF-44B0-A78C-C1DEE13A10CB}"/>
                  </a:ext>
                </a:extLst>
              </p:cNvPr>
              <p:cNvPicPr>
                <a:picLocks noGrp="1" noRot="1" noChangeAspect="1" noMove="1" noResize="1" noEditPoints="1" noAdjustHandles="1" noChangeArrowheads="1" noChangeShapeType="1"/>
              </p:cNvPicPr>
              <p:nvPr/>
            </p:nvPicPr>
            <p:blipFill>
              <a:blip r:embed="rId11"/>
              <a:stretch>
                <a:fillRect/>
              </a:stretch>
            </p:blipFill>
            <p:spPr>
              <a:xfrm>
                <a:off x="9034560" y="2543040"/>
                <a:ext cx="2503080" cy="180720"/>
              </a:xfrm>
              <a:prstGeom prst="rect">
                <a:avLst/>
              </a:prstGeom>
            </p:spPr>
          </p:pic>
        </mc:Fallback>
      </mc:AlternateContent>
    </p:spTree>
    <p:custDataLst>
      <p:tags r:id="rId1"/>
    </p:custDataLst>
    <p:extLst>
      <p:ext uri="{BB962C8B-B14F-4D97-AF65-F5344CB8AC3E}">
        <p14:creationId xmlns:p14="http://schemas.microsoft.com/office/powerpoint/2010/main" val="3200998888"/>
      </p:ext>
    </p:extLst>
  </p:cSld>
  <p:clrMapOvr>
    <a:masterClrMapping/>
  </p:clrMapOvr>
  <mc:AlternateContent xmlns:mc="http://schemas.openxmlformats.org/markup-compatibility/2006" xmlns:p14="http://schemas.microsoft.com/office/powerpoint/2010/main">
    <mc:Choice Requires="p14">
      <p:transition spd="slow" p14:dur="2000" advTm="10372"/>
    </mc:Choice>
    <mc:Fallback xmlns="">
      <p:transition spd="slow" advTm="103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md type="call" cmd="playFrom(0.0)">
                                      <p:cBhvr>
                                        <p:cTn id="7" dur="1" fill="hold"/>
                                        <p:tgtEl>
                                          <p:spTgt spid="7"/>
                                        </p:tgtEl>
                                      </p:cBhvr>
                                    </p:cmd>
                                  </p:childTnLst>
                                </p:cTn>
                              </p:par>
                            </p:childTnLst>
                          </p:cTn>
                        </p:par>
                      </p:childTnLst>
                    </p:cTn>
                  </p:par>
                  <p:par>
                    <p:cTn id="8" fill="hold">
                      <p:stCondLst>
                        <p:cond delay="indefinite"/>
                      </p:stCondLst>
                      <p:childTnLst>
                        <p:par>
                          <p:cTn id="9" fill="hold">
                            <p:stCondLst>
                              <p:cond delay="0"/>
                            </p:stCondLst>
                            <p:childTnLst>
                              <p:par>
                                <p:cTn id="10" presetID="42" presetClass="path" presetSubtype="0" fill="hold" nodeType="clickEffect">
                                  <p:stCondLst>
                                    <p:cond delay="0"/>
                                  </p:stCondLst>
                                  <p:childTnLst>
                                    <p:animMotion origin="layout" path="M -4.375E-6 2.59259E-6 L 0.31888 -0.6801 " pathEditMode="relative" rAng="0" ptsTypes="AA">
                                      <p:cBhvr>
                                        <p:cTn id="11" dur="3000" fill="hold"/>
                                        <p:tgtEl>
                                          <p:spTgt spid="22"/>
                                        </p:tgtEl>
                                        <p:attrNameLst>
                                          <p:attrName>ppt_x</p:attrName>
                                          <p:attrName>ppt_y</p:attrName>
                                        </p:attrNameLst>
                                      </p:cBhvr>
                                      <p:rCtr x="15937" y="-34005"/>
                                    </p:animMotion>
                                  </p:childTnLst>
                                </p:cTn>
                              </p:par>
                              <p:par>
                                <p:cTn id="12" presetID="42" presetClass="path" presetSubtype="0" fill="hold" nodeType="withEffect">
                                  <p:stCondLst>
                                    <p:cond delay="0"/>
                                  </p:stCondLst>
                                  <p:childTnLst>
                                    <p:animMotion origin="layout" path="M -2.70833E-6 -1.48148E-6 L 0.76302 -0.75717 " pathEditMode="relative" rAng="0" ptsTypes="AA">
                                      <p:cBhvr>
                                        <p:cTn id="13" dur="3000" fill="hold"/>
                                        <p:tgtEl>
                                          <p:spTgt spid="29"/>
                                        </p:tgtEl>
                                        <p:attrNameLst>
                                          <p:attrName>ppt_x</p:attrName>
                                          <p:attrName>ppt_y</p:attrName>
                                        </p:attrNameLst>
                                      </p:cBhvr>
                                      <p:rCtr x="38151" y="-37870"/>
                                    </p:animMotion>
                                  </p:childTnLst>
                                </p:cTn>
                              </p:par>
                              <p:par>
                                <p:cTn id="14" presetID="2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3500"/>
                                        <p:tgtEl>
                                          <p:spTgt spid="11"/>
                                        </p:tgtEl>
                                      </p:cBhvr>
                                    </p:animEffect>
                                  </p:childTnLst>
                                </p:cTn>
                              </p:par>
                              <p:par>
                                <p:cTn id="17" presetID="2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3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BB38C4-C46A-4399-9AAE-71DCCFACB40C}"/>
              </a:ext>
            </a:extLst>
          </p:cNvPr>
          <p:cNvPicPr>
            <a:picLocks noChangeAspect="1"/>
          </p:cNvPicPr>
          <p:nvPr/>
        </p:nvPicPr>
        <p:blipFill>
          <a:blip r:embed="rId4"/>
          <a:stretch>
            <a:fillRect/>
          </a:stretch>
        </p:blipFill>
        <p:spPr>
          <a:xfrm>
            <a:off x="-332822" y="-155298"/>
            <a:ext cx="12524822" cy="7013298"/>
          </a:xfrm>
          <a:prstGeom prst="rect">
            <a:avLst/>
          </a:prstGeom>
        </p:spPr>
      </p:pic>
      <p:cxnSp>
        <p:nvCxnSpPr>
          <p:cNvPr id="11" name="Straight Connector 10">
            <a:extLst>
              <a:ext uri="{FF2B5EF4-FFF2-40B4-BE49-F238E27FC236}">
                <a16:creationId xmlns:a16="http://schemas.microsoft.com/office/drawing/2014/main" id="{974A5806-78FE-4350-9A08-2B26784D0600}"/>
              </a:ext>
            </a:extLst>
          </p:cNvPr>
          <p:cNvCxnSpPr>
            <a:cxnSpLocks/>
          </p:cNvCxnSpPr>
          <p:nvPr/>
        </p:nvCxnSpPr>
        <p:spPr>
          <a:xfrm flipV="1">
            <a:off x="2143125" y="1559262"/>
            <a:ext cx="2924175" cy="3862208"/>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grpSp>
        <p:nvGrpSpPr>
          <p:cNvPr id="5" name="Group 4">
            <a:extLst>
              <a:ext uri="{FF2B5EF4-FFF2-40B4-BE49-F238E27FC236}">
                <a16:creationId xmlns:a16="http://schemas.microsoft.com/office/drawing/2014/main" id="{081E6DE1-E700-47E7-9227-4BA548966178}"/>
              </a:ext>
            </a:extLst>
          </p:cNvPr>
          <p:cNvGrpSpPr/>
          <p:nvPr/>
        </p:nvGrpSpPr>
        <p:grpSpPr>
          <a:xfrm>
            <a:off x="4610099" y="308497"/>
            <a:ext cx="869111" cy="1800301"/>
            <a:chOff x="-2053087" y="1759789"/>
            <a:chExt cx="1207698" cy="2501660"/>
          </a:xfrm>
        </p:grpSpPr>
        <p:sp>
          <p:nvSpPr>
            <p:cNvPr id="3" name="Freeform: Shape 2">
              <a:extLst>
                <a:ext uri="{FF2B5EF4-FFF2-40B4-BE49-F238E27FC236}">
                  <a16:creationId xmlns:a16="http://schemas.microsoft.com/office/drawing/2014/main" id="{2EB9865A-7217-4CCA-82A4-5DC4DFE523F9}"/>
                </a:ext>
              </a:extLst>
            </p:cNvPr>
            <p:cNvSpPr/>
            <p:nvPr/>
          </p:nvSpPr>
          <p:spPr>
            <a:xfrm>
              <a:off x="-1981854" y="1872743"/>
              <a:ext cx="1082288" cy="2340949"/>
            </a:xfrm>
            <a:custGeom>
              <a:avLst/>
              <a:gdLst>
                <a:gd name="connsiteX0" fmla="*/ 114954 w 1082288"/>
                <a:gd name="connsiteY0" fmla="*/ 57657 h 2340949"/>
                <a:gd name="connsiteX1" fmla="*/ 267354 w 1082288"/>
                <a:gd name="connsiteY1" fmla="*/ 6857 h 2340949"/>
                <a:gd name="connsiteX2" fmla="*/ 464204 w 1082288"/>
                <a:gd name="connsiteY2" fmla="*/ 507 h 2340949"/>
                <a:gd name="connsiteX3" fmla="*/ 686454 w 1082288"/>
                <a:gd name="connsiteY3" fmla="*/ 6857 h 2340949"/>
                <a:gd name="connsiteX4" fmla="*/ 902354 w 1082288"/>
                <a:gd name="connsiteY4" fmla="*/ 25907 h 2340949"/>
                <a:gd name="connsiteX5" fmla="*/ 953154 w 1082288"/>
                <a:gd name="connsiteY5" fmla="*/ 70357 h 2340949"/>
                <a:gd name="connsiteX6" fmla="*/ 889654 w 1082288"/>
                <a:gd name="connsiteY6" fmla="*/ 248157 h 2340949"/>
                <a:gd name="connsiteX7" fmla="*/ 889654 w 1082288"/>
                <a:gd name="connsiteY7" fmla="*/ 591057 h 2340949"/>
                <a:gd name="connsiteX8" fmla="*/ 959504 w 1082288"/>
                <a:gd name="connsiteY8" fmla="*/ 851407 h 2340949"/>
                <a:gd name="connsiteX9" fmla="*/ 1054754 w 1082288"/>
                <a:gd name="connsiteY9" fmla="*/ 1054607 h 2340949"/>
                <a:gd name="connsiteX10" fmla="*/ 1080154 w 1082288"/>
                <a:gd name="connsiteY10" fmla="*/ 1168907 h 2340949"/>
                <a:gd name="connsiteX11" fmla="*/ 1010304 w 1082288"/>
                <a:gd name="connsiteY11" fmla="*/ 1568957 h 2340949"/>
                <a:gd name="connsiteX12" fmla="*/ 788054 w 1082288"/>
                <a:gd name="connsiteY12" fmla="*/ 2223007 h 2340949"/>
                <a:gd name="connsiteX13" fmla="*/ 407054 w 1082288"/>
                <a:gd name="connsiteY13" fmla="*/ 2324607 h 2340949"/>
                <a:gd name="connsiteX14" fmla="*/ 235604 w 1082288"/>
                <a:gd name="connsiteY14" fmla="*/ 2026157 h 2340949"/>
                <a:gd name="connsiteX15" fmla="*/ 654 w 1082288"/>
                <a:gd name="connsiteY15" fmla="*/ 1175257 h 2340949"/>
                <a:gd name="connsiteX16" fmla="*/ 165754 w 1082288"/>
                <a:gd name="connsiteY16" fmla="*/ 730757 h 2340949"/>
                <a:gd name="connsiteX17" fmla="*/ 178454 w 1082288"/>
                <a:gd name="connsiteY17" fmla="*/ 235457 h 2340949"/>
                <a:gd name="connsiteX18" fmla="*/ 114954 w 1082288"/>
                <a:gd name="connsiteY18" fmla="*/ 57657 h 234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82288" h="2340949">
                  <a:moveTo>
                    <a:pt x="114954" y="57657"/>
                  </a:moveTo>
                  <a:cubicBezTo>
                    <a:pt x="129771" y="19557"/>
                    <a:pt x="209146" y="16382"/>
                    <a:pt x="267354" y="6857"/>
                  </a:cubicBezTo>
                  <a:cubicBezTo>
                    <a:pt x="325562" y="-2668"/>
                    <a:pt x="394354" y="507"/>
                    <a:pt x="464204" y="507"/>
                  </a:cubicBezTo>
                  <a:cubicBezTo>
                    <a:pt x="534054" y="507"/>
                    <a:pt x="613429" y="2624"/>
                    <a:pt x="686454" y="6857"/>
                  </a:cubicBezTo>
                  <a:cubicBezTo>
                    <a:pt x="759479" y="11090"/>
                    <a:pt x="857904" y="15324"/>
                    <a:pt x="902354" y="25907"/>
                  </a:cubicBezTo>
                  <a:cubicBezTo>
                    <a:pt x="946804" y="36490"/>
                    <a:pt x="955271" y="33315"/>
                    <a:pt x="953154" y="70357"/>
                  </a:cubicBezTo>
                  <a:cubicBezTo>
                    <a:pt x="951037" y="107399"/>
                    <a:pt x="900237" y="161374"/>
                    <a:pt x="889654" y="248157"/>
                  </a:cubicBezTo>
                  <a:cubicBezTo>
                    <a:pt x="879071" y="334940"/>
                    <a:pt x="878012" y="490515"/>
                    <a:pt x="889654" y="591057"/>
                  </a:cubicBezTo>
                  <a:cubicBezTo>
                    <a:pt x="901296" y="691599"/>
                    <a:pt x="931987" y="774149"/>
                    <a:pt x="959504" y="851407"/>
                  </a:cubicBezTo>
                  <a:cubicBezTo>
                    <a:pt x="987021" y="928665"/>
                    <a:pt x="1034646" y="1001690"/>
                    <a:pt x="1054754" y="1054607"/>
                  </a:cubicBezTo>
                  <a:cubicBezTo>
                    <a:pt x="1074862" y="1107524"/>
                    <a:pt x="1087562" y="1083182"/>
                    <a:pt x="1080154" y="1168907"/>
                  </a:cubicBezTo>
                  <a:cubicBezTo>
                    <a:pt x="1072746" y="1254632"/>
                    <a:pt x="1058987" y="1393274"/>
                    <a:pt x="1010304" y="1568957"/>
                  </a:cubicBezTo>
                  <a:cubicBezTo>
                    <a:pt x="961621" y="1744640"/>
                    <a:pt x="888596" y="2097065"/>
                    <a:pt x="788054" y="2223007"/>
                  </a:cubicBezTo>
                  <a:cubicBezTo>
                    <a:pt x="687512" y="2348949"/>
                    <a:pt x="499129" y="2357415"/>
                    <a:pt x="407054" y="2324607"/>
                  </a:cubicBezTo>
                  <a:cubicBezTo>
                    <a:pt x="314979" y="2291799"/>
                    <a:pt x="303337" y="2217715"/>
                    <a:pt x="235604" y="2026157"/>
                  </a:cubicBezTo>
                  <a:cubicBezTo>
                    <a:pt x="167871" y="1834599"/>
                    <a:pt x="12296" y="1391157"/>
                    <a:pt x="654" y="1175257"/>
                  </a:cubicBezTo>
                  <a:cubicBezTo>
                    <a:pt x="-10988" y="959357"/>
                    <a:pt x="136121" y="887390"/>
                    <a:pt x="165754" y="730757"/>
                  </a:cubicBezTo>
                  <a:cubicBezTo>
                    <a:pt x="195387" y="574124"/>
                    <a:pt x="185862" y="345524"/>
                    <a:pt x="178454" y="235457"/>
                  </a:cubicBezTo>
                  <a:cubicBezTo>
                    <a:pt x="171046" y="125390"/>
                    <a:pt x="100137" y="95757"/>
                    <a:pt x="114954" y="57657"/>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2" descr="Vase, Glass Vase, Glass, Isolated, Decoration, Flowers">
              <a:extLst>
                <a:ext uri="{FF2B5EF4-FFF2-40B4-BE49-F238E27FC236}">
                  <a16:creationId xmlns:a16="http://schemas.microsoft.com/office/drawing/2014/main" id="{19BA968F-629E-4C3A-9F6A-FAD034921C2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558" t="2221" r="36570" b="4983"/>
            <a:stretch/>
          </p:blipFill>
          <p:spPr bwMode="auto">
            <a:xfrm>
              <a:off x="-2053087" y="1759789"/>
              <a:ext cx="1207698" cy="2501660"/>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Graphic 11" descr="Collision">
            <a:extLst>
              <a:ext uri="{FF2B5EF4-FFF2-40B4-BE49-F238E27FC236}">
                <a16:creationId xmlns:a16="http://schemas.microsoft.com/office/drawing/2014/main" id="{D0696197-B9F1-4BC3-AC0D-55D89A1B63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19650" y="952500"/>
            <a:ext cx="1162050" cy="1162050"/>
          </a:xfrm>
          <a:prstGeom prst="rect">
            <a:avLst/>
          </a:prstGeom>
        </p:spPr>
      </p:pic>
      <p:grpSp>
        <p:nvGrpSpPr>
          <p:cNvPr id="24" name="Group 23">
            <a:extLst>
              <a:ext uri="{FF2B5EF4-FFF2-40B4-BE49-F238E27FC236}">
                <a16:creationId xmlns:a16="http://schemas.microsoft.com/office/drawing/2014/main" id="{8D6019B7-BB50-4D6E-9BBD-206EB0E5C1D3}"/>
              </a:ext>
            </a:extLst>
          </p:cNvPr>
          <p:cNvGrpSpPr/>
          <p:nvPr/>
        </p:nvGrpSpPr>
        <p:grpSpPr>
          <a:xfrm>
            <a:off x="209549" y="4114800"/>
            <a:ext cx="2358919" cy="2743200"/>
            <a:chOff x="-1780864" y="3594884"/>
            <a:chExt cx="1076722" cy="1252126"/>
          </a:xfrm>
        </p:grpSpPr>
        <p:pic>
          <p:nvPicPr>
            <p:cNvPr id="25" name="Picture 2" descr="Colt 1873, Colt, Gun, Weapons, Revolver, Cannon">
              <a:extLst>
                <a:ext uri="{FF2B5EF4-FFF2-40B4-BE49-F238E27FC236}">
                  <a16:creationId xmlns:a16="http://schemas.microsoft.com/office/drawing/2014/main" id="{CE561B82-2E31-45FE-8613-343F8066BC6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olt 1873, Colt, Gun, Weapons, Revolver, Cannon">
              <a:extLst>
                <a:ext uri="{FF2B5EF4-FFF2-40B4-BE49-F238E27FC236}">
                  <a16:creationId xmlns:a16="http://schemas.microsoft.com/office/drawing/2014/main" id="{28DDC1C1-7D32-4D09-89B5-A4B13871381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Bullet, Ammo, Ammunition, Shell, Brass, Lead, Copper">
            <a:extLst>
              <a:ext uri="{FF2B5EF4-FFF2-40B4-BE49-F238E27FC236}">
                <a16:creationId xmlns:a16="http://schemas.microsoft.com/office/drawing/2014/main" id="{5660C3C8-6554-4372-AC26-BFAC839F9CA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60625" t="46389" r="26875" b="40278"/>
          <a:stretch/>
        </p:blipFill>
        <p:spPr bwMode="auto">
          <a:xfrm>
            <a:off x="1849582" y="5032663"/>
            <a:ext cx="723900" cy="579120"/>
          </a:xfrm>
          <a:prstGeom prst="rect">
            <a:avLst/>
          </a:prstGeom>
          <a:noFill/>
          <a:extLst>
            <a:ext uri="{909E8E84-426E-40DD-AFC4-6F175D3DCCD1}">
              <a14:hiddenFill xmlns:a14="http://schemas.microsoft.com/office/drawing/2010/main">
                <a:solidFill>
                  <a:srgbClr val="FFFFFF"/>
                </a:solidFill>
              </a14:hiddenFill>
            </a:ext>
          </a:extLst>
        </p:spPr>
      </p:pic>
      <p:grpSp>
        <p:nvGrpSpPr>
          <p:cNvPr id="1029" name="Group 1028">
            <a:extLst>
              <a:ext uri="{FF2B5EF4-FFF2-40B4-BE49-F238E27FC236}">
                <a16:creationId xmlns:a16="http://schemas.microsoft.com/office/drawing/2014/main" id="{C2B74F46-157A-4177-BC8A-B605A3709238}"/>
              </a:ext>
            </a:extLst>
          </p:cNvPr>
          <p:cNvGrpSpPr/>
          <p:nvPr/>
        </p:nvGrpSpPr>
        <p:grpSpPr>
          <a:xfrm>
            <a:off x="599125" y="456126"/>
            <a:ext cx="2181728" cy="5775661"/>
            <a:chOff x="351475" y="456126"/>
            <a:chExt cx="2181728" cy="5775661"/>
          </a:xfrm>
        </p:grpSpPr>
        <p:cxnSp>
          <p:nvCxnSpPr>
            <p:cNvPr id="52" name="Straight Arrow Connector 51">
              <a:extLst>
                <a:ext uri="{FF2B5EF4-FFF2-40B4-BE49-F238E27FC236}">
                  <a16:creationId xmlns:a16="http://schemas.microsoft.com/office/drawing/2014/main" id="{7FF9862E-07B6-47BC-BE13-FD78796B40CF}"/>
                </a:ext>
              </a:extLst>
            </p:cNvPr>
            <p:cNvCxnSpPr>
              <a:cxnSpLocks/>
            </p:cNvCxnSpPr>
            <p:nvPr/>
          </p:nvCxnSpPr>
          <p:spPr>
            <a:xfrm flipV="1">
              <a:off x="351475" y="456126"/>
              <a:ext cx="2181728" cy="5775661"/>
            </a:xfrm>
            <a:prstGeom prst="straightConnector1">
              <a:avLst/>
            </a:prstGeom>
            <a:ln w="101600">
              <a:solidFill>
                <a:schemeClr val="bg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53" name="Group 52">
              <a:extLst>
                <a:ext uri="{FF2B5EF4-FFF2-40B4-BE49-F238E27FC236}">
                  <a16:creationId xmlns:a16="http://schemas.microsoft.com/office/drawing/2014/main" id="{7823B7C8-CDD0-44E3-9770-89E84E6D81BD}"/>
                </a:ext>
              </a:extLst>
            </p:cNvPr>
            <p:cNvGrpSpPr/>
            <p:nvPr/>
          </p:nvGrpSpPr>
          <p:grpSpPr>
            <a:xfrm rot="17303280">
              <a:off x="188900" y="3162314"/>
              <a:ext cx="2159204" cy="887538"/>
              <a:chOff x="3295650" y="7048500"/>
              <a:chExt cx="2159204" cy="781050"/>
            </a:xfrm>
          </p:grpSpPr>
          <p:sp>
            <p:nvSpPr>
              <p:cNvPr id="54" name="Rectangle 53">
                <a:extLst>
                  <a:ext uri="{FF2B5EF4-FFF2-40B4-BE49-F238E27FC236}">
                    <a16:creationId xmlns:a16="http://schemas.microsoft.com/office/drawing/2014/main" id="{613FC143-DB3B-411E-8032-300E107BDC56}"/>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5" name="Group 54">
                <a:extLst>
                  <a:ext uri="{FF2B5EF4-FFF2-40B4-BE49-F238E27FC236}">
                    <a16:creationId xmlns:a16="http://schemas.microsoft.com/office/drawing/2014/main" id="{E07E77E6-AE3B-4612-90DF-412321F7002A}"/>
                  </a:ext>
                </a:extLst>
              </p:cNvPr>
              <p:cNvGrpSpPr/>
              <p:nvPr/>
            </p:nvGrpSpPr>
            <p:grpSpPr>
              <a:xfrm>
                <a:off x="3295650" y="7086600"/>
                <a:ext cx="2159204" cy="704850"/>
                <a:chOff x="-1924050" y="3467100"/>
                <a:chExt cx="2159204" cy="704850"/>
              </a:xfrm>
            </p:grpSpPr>
            <p:pic>
              <p:nvPicPr>
                <p:cNvPr id="56" name="Graphic 55" descr="Stopwatch">
                  <a:extLst>
                    <a:ext uri="{FF2B5EF4-FFF2-40B4-BE49-F238E27FC236}">
                      <a16:creationId xmlns:a16="http://schemas.microsoft.com/office/drawing/2014/main" id="{5E18F57E-9A6A-49E5-9835-FE92D5E7B8A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708705D-8DB7-41F2-B096-632C099AEDF2}"/>
                        </a:ext>
                      </a:extLst>
                    </p:cNvPr>
                    <p:cNvSpPr txBox="1"/>
                    <p:nvPr/>
                  </p:nvSpPr>
                  <p:spPr>
                    <a:xfrm>
                      <a:off x="-1466850" y="3528617"/>
                      <a:ext cx="1702004" cy="6229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75000"/>
                                  </a:schemeClr>
                                </a:solidFill>
                                <a:latin typeface="Cambria Math" panose="02040503050406030204" pitchFamily="18" charset="0"/>
                              </a:rPr>
                              <m:t>𝑐𝑡</m:t>
                            </m:r>
                            <m:r>
                              <a:rPr lang="en-US" sz="4000" b="0" i="1" smtClean="0">
                                <a:solidFill>
                                  <a:schemeClr val="bg1">
                                    <a:lumMod val="75000"/>
                                  </a:schemeClr>
                                </a:solidFill>
                                <a:latin typeface="Cambria Math" panose="02040503050406030204" pitchFamily="18" charset="0"/>
                              </a:rPr>
                              <m:t>=5</m:t>
                            </m:r>
                          </m:oMath>
                        </m:oMathPara>
                      </a14:m>
                      <a:endParaRPr lang="en-CA" sz="4000" dirty="0">
                        <a:solidFill>
                          <a:schemeClr val="bg1">
                            <a:lumMod val="75000"/>
                          </a:schemeClr>
                        </a:solidFill>
                      </a:endParaRPr>
                    </a:p>
                  </p:txBody>
                </p:sp>
              </mc:Choice>
              <mc:Fallback xmlns="">
                <p:sp>
                  <p:nvSpPr>
                    <p:cNvPr id="57" name="TextBox 56">
                      <a:extLst>
                        <a:ext uri="{FF2B5EF4-FFF2-40B4-BE49-F238E27FC236}">
                          <a16:creationId xmlns:a16="http://schemas.microsoft.com/office/drawing/2014/main" id="{6708705D-8DB7-41F2-B096-632C099AEDF2}"/>
                        </a:ext>
                      </a:extLst>
                    </p:cNvPr>
                    <p:cNvSpPr txBox="1">
                      <a:spLocks noRot="1" noChangeAspect="1" noMove="1" noResize="1" noEditPoints="1" noAdjustHandles="1" noChangeArrowheads="1" noChangeShapeType="1" noTextEdit="1"/>
                    </p:cNvSpPr>
                    <p:nvPr/>
                  </p:nvSpPr>
                  <p:spPr>
                    <a:xfrm>
                      <a:off x="-1466850" y="3528617"/>
                      <a:ext cx="1702004" cy="622953"/>
                    </a:xfrm>
                    <a:prstGeom prst="rect">
                      <a:avLst/>
                    </a:prstGeom>
                    <a:blipFill>
                      <a:blip r:embed="rId12"/>
                      <a:stretch>
                        <a:fillRect/>
                      </a:stretch>
                    </a:blipFill>
                  </p:spPr>
                  <p:txBody>
                    <a:bodyPr/>
                    <a:lstStyle/>
                    <a:p>
                      <a:r>
                        <a:rPr lang="en-CA">
                          <a:noFill/>
                        </a:rPr>
                        <a:t> </a:t>
                      </a:r>
                    </a:p>
                  </p:txBody>
                </p:sp>
              </mc:Fallback>
            </mc:AlternateContent>
          </p:grpSp>
        </p:grpSp>
      </p:grpSp>
      <p:grpSp>
        <p:nvGrpSpPr>
          <p:cNvPr id="1032" name="Group 1031">
            <a:extLst>
              <a:ext uri="{FF2B5EF4-FFF2-40B4-BE49-F238E27FC236}">
                <a16:creationId xmlns:a16="http://schemas.microsoft.com/office/drawing/2014/main" id="{E8AC0682-ABAF-4838-9BE2-77A1E25CFFA8}"/>
              </a:ext>
            </a:extLst>
          </p:cNvPr>
          <p:cNvGrpSpPr/>
          <p:nvPr/>
        </p:nvGrpSpPr>
        <p:grpSpPr>
          <a:xfrm>
            <a:off x="5965881" y="495332"/>
            <a:ext cx="2157644" cy="5711904"/>
            <a:chOff x="5718231" y="495332"/>
            <a:chExt cx="2157644" cy="5711904"/>
          </a:xfrm>
        </p:grpSpPr>
        <p:cxnSp>
          <p:nvCxnSpPr>
            <p:cNvPr id="14" name="Straight Arrow Connector 13">
              <a:extLst>
                <a:ext uri="{FF2B5EF4-FFF2-40B4-BE49-F238E27FC236}">
                  <a16:creationId xmlns:a16="http://schemas.microsoft.com/office/drawing/2014/main" id="{1CB10D3C-DD34-4647-BC34-A0DEA818407C}"/>
                </a:ext>
              </a:extLst>
            </p:cNvPr>
            <p:cNvCxnSpPr>
              <a:cxnSpLocks/>
            </p:cNvCxnSpPr>
            <p:nvPr/>
          </p:nvCxnSpPr>
          <p:spPr>
            <a:xfrm flipV="1">
              <a:off x="5718231" y="495332"/>
              <a:ext cx="2157644" cy="5711904"/>
            </a:xfrm>
            <a:prstGeom prst="straightConnector1">
              <a:avLst/>
            </a:prstGeom>
            <a:ln w="101600">
              <a:solidFill>
                <a:schemeClr val="bg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15" name="Group 14">
              <a:extLst>
                <a:ext uri="{FF2B5EF4-FFF2-40B4-BE49-F238E27FC236}">
                  <a16:creationId xmlns:a16="http://schemas.microsoft.com/office/drawing/2014/main" id="{5E148D3F-7091-4D7A-9A0F-3FCE38E4D8BA}"/>
                </a:ext>
              </a:extLst>
            </p:cNvPr>
            <p:cNvGrpSpPr/>
            <p:nvPr/>
          </p:nvGrpSpPr>
          <p:grpSpPr>
            <a:xfrm rot="17303280">
              <a:off x="5625611" y="3147236"/>
              <a:ext cx="2178255" cy="887538"/>
              <a:chOff x="3295650" y="7048500"/>
              <a:chExt cx="2178255" cy="781050"/>
            </a:xfrm>
          </p:grpSpPr>
          <p:sp>
            <p:nvSpPr>
              <p:cNvPr id="16" name="Rectangle 15">
                <a:extLst>
                  <a:ext uri="{FF2B5EF4-FFF2-40B4-BE49-F238E27FC236}">
                    <a16:creationId xmlns:a16="http://schemas.microsoft.com/office/drawing/2014/main" id="{0B9B8DA0-AB17-4346-BC8E-7E2F5BD6203D}"/>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17" name="Group 16">
                <a:extLst>
                  <a:ext uri="{FF2B5EF4-FFF2-40B4-BE49-F238E27FC236}">
                    <a16:creationId xmlns:a16="http://schemas.microsoft.com/office/drawing/2014/main" id="{CC467D42-9914-4137-AF38-9949DB1090F1}"/>
                  </a:ext>
                </a:extLst>
              </p:cNvPr>
              <p:cNvGrpSpPr/>
              <p:nvPr/>
            </p:nvGrpSpPr>
            <p:grpSpPr>
              <a:xfrm>
                <a:off x="3295650" y="7086600"/>
                <a:ext cx="2178255" cy="704850"/>
                <a:chOff x="-1924050" y="3467100"/>
                <a:chExt cx="2178255" cy="704850"/>
              </a:xfrm>
            </p:grpSpPr>
            <p:pic>
              <p:nvPicPr>
                <p:cNvPr id="18" name="Graphic 17" descr="Stopwatch">
                  <a:extLst>
                    <a:ext uri="{FF2B5EF4-FFF2-40B4-BE49-F238E27FC236}">
                      <a16:creationId xmlns:a16="http://schemas.microsoft.com/office/drawing/2014/main" id="{ABF0FAD9-5D2D-4554-8B5C-C522BF4CB57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C5A79A4-E7A0-4D6A-8B88-7F23F0C34041}"/>
                        </a:ext>
                      </a:extLst>
                    </p:cNvPr>
                    <p:cNvSpPr txBox="1"/>
                    <p:nvPr/>
                  </p:nvSpPr>
                  <p:spPr>
                    <a:xfrm>
                      <a:off x="-1447799" y="3528616"/>
                      <a:ext cx="1702004" cy="6229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75000"/>
                                  </a:schemeClr>
                                </a:solidFill>
                                <a:latin typeface="Cambria Math" panose="02040503050406030204" pitchFamily="18" charset="0"/>
                              </a:rPr>
                              <m:t>𝑐𝑡</m:t>
                            </m:r>
                            <m:r>
                              <a:rPr lang="en-US" sz="4000" b="0" i="1" smtClean="0">
                                <a:solidFill>
                                  <a:schemeClr val="bg1">
                                    <a:lumMod val="75000"/>
                                  </a:schemeClr>
                                </a:solidFill>
                                <a:latin typeface="Cambria Math" panose="02040503050406030204" pitchFamily="18" charset="0"/>
                              </a:rPr>
                              <m:t>=0</m:t>
                            </m:r>
                          </m:oMath>
                        </m:oMathPara>
                      </a14:m>
                      <a:endParaRPr lang="en-CA" sz="4000" dirty="0">
                        <a:solidFill>
                          <a:schemeClr val="bg1">
                            <a:lumMod val="75000"/>
                          </a:schemeClr>
                        </a:solidFill>
                      </a:endParaRPr>
                    </a:p>
                  </p:txBody>
                </p:sp>
              </mc:Choice>
              <mc:Fallback xmlns="">
                <p:sp>
                  <p:nvSpPr>
                    <p:cNvPr id="19" name="TextBox 18">
                      <a:extLst>
                        <a:ext uri="{FF2B5EF4-FFF2-40B4-BE49-F238E27FC236}">
                          <a16:creationId xmlns:a16="http://schemas.microsoft.com/office/drawing/2014/main" id="{9C5A79A4-E7A0-4D6A-8B88-7F23F0C34041}"/>
                        </a:ext>
                      </a:extLst>
                    </p:cNvPr>
                    <p:cNvSpPr txBox="1">
                      <a:spLocks noRot="1" noChangeAspect="1" noMove="1" noResize="1" noEditPoints="1" noAdjustHandles="1" noChangeArrowheads="1" noChangeShapeType="1" noTextEdit="1"/>
                    </p:cNvSpPr>
                    <p:nvPr/>
                  </p:nvSpPr>
                  <p:spPr>
                    <a:xfrm>
                      <a:off x="-1447799" y="3528616"/>
                      <a:ext cx="1702004" cy="622953"/>
                    </a:xfrm>
                    <a:prstGeom prst="rect">
                      <a:avLst/>
                    </a:prstGeom>
                    <a:blipFill>
                      <a:blip r:embed="rId15"/>
                      <a:stretch>
                        <a:fillRect/>
                      </a:stretch>
                    </a:blipFill>
                  </p:spPr>
                  <p:txBody>
                    <a:bodyPr/>
                    <a:lstStyle/>
                    <a:p>
                      <a:r>
                        <a:rPr lang="en-CA">
                          <a:noFill/>
                        </a:rPr>
                        <a:t> </a:t>
                      </a:r>
                    </a:p>
                  </p:txBody>
                </p:sp>
              </mc:Fallback>
            </mc:AlternateContent>
          </p:grpSp>
        </p:grpSp>
      </p:grpSp>
      <p:grpSp>
        <p:nvGrpSpPr>
          <p:cNvPr id="1033" name="Group 1032">
            <a:extLst>
              <a:ext uri="{FF2B5EF4-FFF2-40B4-BE49-F238E27FC236}">
                <a16:creationId xmlns:a16="http://schemas.microsoft.com/office/drawing/2014/main" id="{34FE9013-51DA-4DFF-97BD-48D84CC068B2}"/>
              </a:ext>
            </a:extLst>
          </p:cNvPr>
          <p:cNvGrpSpPr/>
          <p:nvPr/>
        </p:nvGrpSpPr>
        <p:grpSpPr>
          <a:xfrm>
            <a:off x="4891708" y="475756"/>
            <a:ext cx="2167912" cy="5739085"/>
            <a:chOff x="4644058" y="475756"/>
            <a:chExt cx="2167912" cy="5739085"/>
          </a:xfrm>
        </p:grpSpPr>
        <p:cxnSp>
          <p:nvCxnSpPr>
            <p:cNvPr id="21" name="Straight Arrow Connector 20">
              <a:extLst>
                <a:ext uri="{FF2B5EF4-FFF2-40B4-BE49-F238E27FC236}">
                  <a16:creationId xmlns:a16="http://schemas.microsoft.com/office/drawing/2014/main" id="{0269E412-50BB-4F93-A5F5-2F3D68BC0C20}"/>
                </a:ext>
              </a:extLst>
            </p:cNvPr>
            <p:cNvCxnSpPr>
              <a:cxnSpLocks/>
            </p:cNvCxnSpPr>
            <p:nvPr/>
          </p:nvCxnSpPr>
          <p:spPr>
            <a:xfrm flipV="1">
              <a:off x="4644058" y="475756"/>
              <a:ext cx="2167912" cy="5739085"/>
            </a:xfrm>
            <a:prstGeom prst="straightConnector1">
              <a:avLst/>
            </a:prstGeom>
            <a:ln w="101600">
              <a:solidFill>
                <a:schemeClr val="bg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22" name="Group 21">
              <a:extLst>
                <a:ext uri="{FF2B5EF4-FFF2-40B4-BE49-F238E27FC236}">
                  <a16:creationId xmlns:a16="http://schemas.microsoft.com/office/drawing/2014/main" id="{3F397A2F-C405-4018-9850-B1D3C4FE29AF}"/>
                </a:ext>
              </a:extLst>
            </p:cNvPr>
            <p:cNvGrpSpPr/>
            <p:nvPr/>
          </p:nvGrpSpPr>
          <p:grpSpPr>
            <a:xfrm rot="17303280">
              <a:off x="4551662" y="3154841"/>
              <a:ext cx="2178255" cy="887538"/>
              <a:chOff x="3295650" y="7048500"/>
              <a:chExt cx="2178255" cy="781050"/>
            </a:xfrm>
          </p:grpSpPr>
          <p:sp>
            <p:nvSpPr>
              <p:cNvPr id="23" name="Rectangle 22">
                <a:extLst>
                  <a:ext uri="{FF2B5EF4-FFF2-40B4-BE49-F238E27FC236}">
                    <a16:creationId xmlns:a16="http://schemas.microsoft.com/office/drawing/2014/main" id="{8F810C72-E1B7-460B-B230-06F431B7DB9E}"/>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7" name="Group 26">
                <a:extLst>
                  <a:ext uri="{FF2B5EF4-FFF2-40B4-BE49-F238E27FC236}">
                    <a16:creationId xmlns:a16="http://schemas.microsoft.com/office/drawing/2014/main" id="{A11AA963-B90D-4C0B-9792-5DCA5122234D}"/>
                  </a:ext>
                </a:extLst>
              </p:cNvPr>
              <p:cNvGrpSpPr/>
              <p:nvPr/>
            </p:nvGrpSpPr>
            <p:grpSpPr>
              <a:xfrm>
                <a:off x="3295650" y="7086600"/>
                <a:ext cx="2178255" cy="704850"/>
                <a:chOff x="-1924050" y="3467100"/>
                <a:chExt cx="2178255" cy="704850"/>
              </a:xfrm>
            </p:grpSpPr>
            <p:pic>
              <p:nvPicPr>
                <p:cNvPr id="28" name="Graphic 27" descr="Stopwatch">
                  <a:extLst>
                    <a:ext uri="{FF2B5EF4-FFF2-40B4-BE49-F238E27FC236}">
                      <a16:creationId xmlns:a16="http://schemas.microsoft.com/office/drawing/2014/main" id="{1A054CB7-82D9-4AA1-B374-46C626A010A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102D418-5F78-435F-9073-D281FDC89268}"/>
                        </a:ext>
                      </a:extLst>
                    </p:cNvPr>
                    <p:cNvSpPr txBox="1"/>
                    <p:nvPr/>
                  </p:nvSpPr>
                  <p:spPr>
                    <a:xfrm>
                      <a:off x="-1447799" y="3528617"/>
                      <a:ext cx="1702004" cy="6229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75000"/>
                                  </a:schemeClr>
                                </a:solidFill>
                                <a:latin typeface="Cambria Math" panose="02040503050406030204" pitchFamily="18" charset="0"/>
                              </a:rPr>
                              <m:t>𝑐𝑡</m:t>
                            </m:r>
                            <m:r>
                              <a:rPr lang="en-US" sz="4000" b="0" i="1" smtClean="0">
                                <a:solidFill>
                                  <a:schemeClr val="bg1">
                                    <a:lumMod val="75000"/>
                                  </a:schemeClr>
                                </a:solidFill>
                                <a:latin typeface="Cambria Math" panose="02040503050406030204" pitchFamily="18" charset="0"/>
                              </a:rPr>
                              <m:t>=1</m:t>
                            </m:r>
                          </m:oMath>
                        </m:oMathPara>
                      </a14:m>
                      <a:endParaRPr lang="en-CA" sz="4000" dirty="0">
                        <a:solidFill>
                          <a:schemeClr val="bg1">
                            <a:lumMod val="75000"/>
                          </a:schemeClr>
                        </a:solidFill>
                      </a:endParaRPr>
                    </a:p>
                  </p:txBody>
                </p:sp>
              </mc:Choice>
              <mc:Fallback xmlns="">
                <p:sp>
                  <p:nvSpPr>
                    <p:cNvPr id="29" name="TextBox 28">
                      <a:extLst>
                        <a:ext uri="{FF2B5EF4-FFF2-40B4-BE49-F238E27FC236}">
                          <a16:creationId xmlns:a16="http://schemas.microsoft.com/office/drawing/2014/main" id="{6102D418-5F78-435F-9073-D281FDC89268}"/>
                        </a:ext>
                      </a:extLst>
                    </p:cNvPr>
                    <p:cNvSpPr txBox="1">
                      <a:spLocks noRot="1" noChangeAspect="1" noMove="1" noResize="1" noEditPoints="1" noAdjustHandles="1" noChangeArrowheads="1" noChangeShapeType="1" noTextEdit="1"/>
                    </p:cNvSpPr>
                    <p:nvPr/>
                  </p:nvSpPr>
                  <p:spPr>
                    <a:xfrm>
                      <a:off x="-1447799" y="3528617"/>
                      <a:ext cx="1702004" cy="622953"/>
                    </a:xfrm>
                    <a:prstGeom prst="rect">
                      <a:avLst/>
                    </a:prstGeom>
                    <a:blipFill>
                      <a:blip r:embed="rId16"/>
                      <a:stretch>
                        <a:fillRect/>
                      </a:stretch>
                    </a:blipFill>
                  </p:spPr>
                  <p:txBody>
                    <a:bodyPr/>
                    <a:lstStyle/>
                    <a:p>
                      <a:r>
                        <a:rPr lang="en-CA">
                          <a:noFill/>
                        </a:rPr>
                        <a:t> </a:t>
                      </a:r>
                    </a:p>
                  </p:txBody>
                </p:sp>
              </mc:Fallback>
            </mc:AlternateContent>
          </p:grpSp>
        </p:grpSp>
      </p:grpSp>
      <p:grpSp>
        <p:nvGrpSpPr>
          <p:cNvPr id="1034" name="Group 1033">
            <a:extLst>
              <a:ext uri="{FF2B5EF4-FFF2-40B4-BE49-F238E27FC236}">
                <a16:creationId xmlns:a16="http://schemas.microsoft.com/office/drawing/2014/main" id="{93DA24CA-F55E-4BE5-9495-FAD6ED72659C}"/>
              </a:ext>
            </a:extLst>
          </p:cNvPr>
          <p:cNvGrpSpPr/>
          <p:nvPr/>
        </p:nvGrpSpPr>
        <p:grpSpPr>
          <a:xfrm>
            <a:off x="3829562" y="494824"/>
            <a:ext cx="2161004" cy="5720799"/>
            <a:chOff x="3581912" y="494824"/>
            <a:chExt cx="2161004" cy="5720799"/>
          </a:xfrm>
        </p:grpSpPr>
        <p:cxnSp>
          <p:nvCxnSpPr>
            <p:cNvPr id="31" name="Straight Arrow Connector 30">
              <a:extLst>
                <a:ext uri="{FF2B5EF4-FFF2-40B4-BE49-F238E27FC236}">
                  <a16:creationId xmlns:a16="http://schemas.microsoft.com/office/drawing/2014/main" id="{24C9995D-0E20-4D25-A140-47A6BA6A00B4}"/>
                </a:ext>
              </a:extLst>
            </p:cNvPr>
            <p:cNvCxnSpPr>
              <a:cxnSpLocks/>
            </p:cNvCxnSpPr>
            <p:nvPr/>
          </p:nvCxnSpPr>
          <p:spPr>
            <a:xfrm flipV="1">
              <a:off x="3581912" y="494824"/>
              <a:ext cx="2161004" cy="5720799"/>
            </a:xfrm>
            <a:prstGeom prst="straightConnector1">
              <a:avLst/>
            </a:prstGeom>
            <a:ln w="101600">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nvGrpSpPr>
            <p:cNvPr id="32" name="Group 31">
              <a:extLst>
                <a:ext uri="{FF2B5EF4-FFF2-40B4-BE49-F238E27FC236}">
                  <a16:creationId xmlns:a16="http://schemas.microsoft.com/office/drawing/2014/main" id="{DD114095-AF0F-4713-BEBC-81072CE8F87F}"/>
                </a:ext>
              </a:extLst>
            </p:cNvPr>
            <p:cNvGrpSpPr/>
            <p:nvPr/>
          </p:nvGrpSpPr>
          <p:grpSpPr>
            <a:xfrm rot="17303280">
              <a:off x="3470611" y="3155622"/>
              <a:ext cx="2178254" cy="887537"/>
              <a:chOff x="3295650" y="7048500"/>
              <a:chExt cx="2178254" cy="781050"/>
            </a:xfrm>
          </p:grpSpPr>
          <p:sp>
            <p:nvSpPr>
              <p:cNvPr id="33" name="Rectangle 32">
                <a:extLst>
                  <a:ext uri="{FF2B5EF4-FFF2-40B4-BE49-F238E27FC236}">
                    <a16:creationId xmlns:a16="http://schemas.microsoft.com/office/drawing/2014/main" id="{D53C874B-E99C-4A36-A3FD-F8EA022FEB97}"/>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4" name="Group 33">
                <a:extLst>
                  <a:ext uri="{FF2B5EF4-FFF2-40B4-BE49-F238E27FC236}">
                    <a16:creationId xmlns:a16="http://schemas.microsoft.com/office/drawing/2014/main" id="{9ED9B2EB-2B11-480D-B91B-F3ACA23F9246}"/>
                  </a:ext>
                </a:extLst>
              </p:cNvPr>
              <p:cNvGrpSpPr/>
              <p:nvPr/>
            </p:nvGrpSpPr>
            <p:grpSpPr>
              <a:xfrm>
                <a:off x="3295650" y="7086600"/>
                <a:ext cx="2178254" cy="726936"/>
                <a:chOff x="-1924050" y="3467100"/>
                <a:chExt cx="2178254" cy="726936"/>
              </a:xfrm>
            </p:grpSpPr>
            <p:pic>
              <p:nvPicPr>
                <p:cNvPr id="35" name="Graphic 34" descr="Stopwatch">
                  <a:extLst>
                    <a:ext uri="{FF2B5EF4-FFF2-40B4-BE49-F238E27FC236}">
                      <a16:creationId xmlns:a16="http://schemas.microsoft.com/office/drawing/2014/main" id="{5CE28C5F-BFCD-4D95-A0B5-359AFB1C1C8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B0F8338-7B96-43E6-917A-CB14A0B8572F}"/>
                        </a:ext>
                      </a:extLst>
                    </p:cNvPr>
                    <p:cNvSpPr txBox="1"/>
                    <p:nvPr/>
                  </p:nvSpPr>
                  <p:spPr>
                    <a:xfrm>
                      <a:off x="-144780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FF0000"/>
                                </a:solidFill>
                                <a:latin typeface="Cambria Math" panose="02040503050406030204" pitchFamily="18" charset="0"/>
                              </a:rPr>
                              <m:t>𝑐𝑡</m:t>
                            </m:r>
                            <m:r>
                              <a:rPr lang="en-US" sz="4000" b="0" i="1" smtClean="0">
                                <a:solidFill>
                                  <a:srgbClr val="FF0000"/>
                                </a:solidFill>
                                <a:latin typeface="Cambria Math" panose="02040503050406030204" pitchFamily="18" charset="0"/>
                              </a:rPr>
                              <m:t>=2</m:t>
                            </m:r>
                          </m:oMath>
                        </m:oMathPara>
                      </a14:m>
                      <a:endParaRPr lang="en-CA" sz="4000" dirty="0">
                        <a:solidFill>
                          <a:srgbClr val="FF0000"/>
                        </a:solidFill>
                      </a:endParaRPr>
                    </a:p>
                  </p:txBody>
                </p:sp>
              </mc:Choice>
              <mc:Fallback xmlns="">
                <p:sp>
                  <p:nvSpPr>
                    <p:cNvPr id="36" name="TextBox 35">
                      <a:extLst>
                        <a:ext uri="{FF2B5EF4-FFF2-40B4-BE49-F238E27FC236}">
                          <a16:creationId xmlns:a16="http://schemas.microsoft.com/office/drawing/2014/main" id="{DB0F8338-7B96-43E6-917A-CB14A0B8572F}"/>
                        </a:ext>
                      </a:extLst>
                    </p:cNvPr>
                    <p:cNvSpPr txBox="1">
                      <a:spLocks noRot="1" noChangeAspect="1" noMove="1" noResize="1" noEditPoints="1" noAdjustHandles="1" noChangeArrowheads="1" noChangeShapeType="1" noTextEdit="1"/>
                    </p:cNvSpPr>
                    <p:nvPr/>
                  </p:nvSpPr>
                  <p:spPr>
                    <a:xfrm>
                      <a:off x="-1447800" y="3486150"/>
                      <a:ext cx="1702004" cy="707886"/>
                    </a:xfrm>
                    <a:prstGeom prst="rect">
                      <a:avLst/>
                    </a:prstGeom>
                    <a:blipFill>
                      <a:blip r:embed="rId17"/>
                      <a:stretch>
                        <a:fillRect/>
                      </a:stretch>
                    </a:blipFill>
                  </p:spPr>
                  <p:txBody>
                    <a:bodyPr/>
                    <a:lstStyle/>
                    <a:p>
                      <a:r>
                        <a:rPr lang="en-CA">
                          <a:noFill/>
                        </a:rPr>
                        <a:t> </a:t>
                      </a:r>
                    </a:p>
                  </p:txBody>
                </p:sp>
              </mc:Fallback>
            </mc:AlternateContent>
          </p:grpSp>
        </p:grpSp>
      </p:grpSp>
      <p:grpSp>
        <p:nvGrpSpPr>
          <p:cNvPr id="1031" name="Group 1030">
            <a:extLst>
              <a:ext uri="{FF2B5EF4-FFF2-40B4-BE49-F238E27FC236}">
                <a16:creationId xmlns:a16="http://schemas.microsoft.com/office/drawing/2014/main" id="{CB4CB6D2-7828-4427-B90C-6A3E94C5B968}"/>
              </a:ext>
            </a:extLst>
          </p:cNvPr>
          <p:cNvGrpSpPr/>
          <p:nvPr/>
        </p:nvGrpSpPr>
        <p:grpSpPr>
          <a:xfrm>
            <a:off x="2756119" y="475734"/>
            <a:ext cx="2163883" cy="5728418"/>
            <a:chOff x="2508469" y="475734"/>
            <a:chExt cx="2163883" cy="5728418"/>
          </a:xfrm>
        </p:grpSpPr>
        <p:cxnSp>
          <p:nvCxnSpPr>
            <p:cNvPr id="38" name="Straight Arrow Connector 37">
              <a:extLst>
                <a:ext uri="{FF2B5EF4-FFF2-40B4-BE49-F238E27FC236}">
                  <a16:creationId xmlns:a16="http://schemas.microsoft.com/office/drawing/2014/main" id="{901FF716-0EFE-4554-B01A-662B53D54FB2}"/>
                </a:ext>
              </a:extLst>
            </p:cNvPr>
            <p:cNvCxnSpPr>
              <a:cxnSpLocks/>
            </p:cNvCxnSpPr>
            <p:nvPr/>
          </p:nvCxnSpPr>
          <p:spPr>
            <a:xfrm flipV="1">
              <a:off x="2508469" y="475734"/>
              <a:ext cx="2163883" cy="5728418"/>
            </a:xfrm>
            <a:prstGeom prst="straightConnector1">
              <a:avLst/>
            </a:prstGeom>
            <a:ln w="101600">
              <a:solidFill>
                <a:schemeClr val="bg1">
                  <a:lumMod val="75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39" name="Group 38">
              <a:extLst>
                <a:ext uri="{FF2B5EF4-FFF2-40B4-BE49-F238E27FC236}">
                  <a16:creationId xmlns:a16="http://schemas.microsoft.com/office/drawing/2014/main" id="{319DED7C-8AA7-4058-A42D-D59288576473}"/>
                </a:ext>
              </a:extLst>
            </p:cNvPr>
            <p:cNvGrpSpPr/>
            <p:nvPr/>
          </p:nvGrpSpPr>
          <p:grpSpPr>
            <a:xfrm rot="17303280">
              <a:off x="2402745" y="3153191"/>
              <a:ext cx="2159206" cy="887538"/>
              <a:chOff x="3295650" y="7048500"/>
              <a:chExt cx="2159206" cy="781050"/>
            </a:xfrm>
          </p:grpSpPr>
          <p:sp>
            <p:nvSpPr>
              <p:cNvPr id="40" name="Rectangle 39">
                <a:extLst>
                  <a:ext uri="{FF2B5EF4-FFF2-40B4-BE49-F238E27FC236}">
                    <a16:creationId xmlns:a16="http://schemas.microsoft.com/office/drawing/2014/main" id="{148D9532-9D1B-449F-AA48-F9A3C346ED88}"/>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1" name="Group 40">
                <a:extLst>
                  <a:ext uri="{FF2B5EF4-FFF2-40B4-BE49-F238E27FC236}">
                    <a16:creationId xmlns:a16="http://schemas.microsoft.com/office/drawing/2014/main" id="{F1DCD7F2-21B9-45B8-B4D2-0C9EED70BEEA}"/>
                  </a:ext>
                </a:extLst>
              </p:cNvPr>
              <p:cNvGrpSpPr/>
              <p:nvPr/>
            </p:nvGrpSpPr>
            <p:grpSpPr>
              <a:xfrm>
                <a:off x="3295650" y="7086600"/>
                <a:ext cx="2159206" cy="704850"/>
                <a:chOff x="-1924050" y="3467100"/>
                <a:chExt cx="2159206" cy="704850"/>
              </a:xfrm>
            </p:grpSpPr>
            <p:pic>
              <p:nvPicPr>
                <p:cNvPr id="42" name="Graphic 41" descr="Stopwatch">
                  <a:extLst>
                    <a:ext uri="{FF2B5EF4-FFF2-40B4-BE49-F238E27FC236}">
                      <a16:creationId xmlns:a16="http://schemas.microsoft.com/office/drawing/2014/main" id="{B85B8B00-3957-4851-8F96-191FC97B85E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C872F736-92DE-48E3-BCD4-9BF8E4BF75DE}"/>
                        </a:ext>
                      </a:extLst>
                    </p:cNvPr>
                    <p:cNvSpPr txBox="1"/>
                    <p:nvPr/>
                  </p:nvSpPr>
                  <p:spPr>
                    <a:xfrm>
                      <a:off x="-1466848" y="3528617"/>
                      <a:ext cx="1702004" cy="6229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75000"/>
                                  </a:schemeClr>
                                </a:solidFill>
                                <a:latin typeface="Cambria Math" panose="02040503050406030204" pitchFamily="18" charset="0"/>
                              </a:rPr>
                              <m:t>𝑐𝑡</m:t>
                            </m:r>
                            <m:r>
                              <a:rPr lang="en-US" sz="4000" b="0" i="1" smtClean="0">
                                <a:solidFill>
                                  <a:schemeClr val="bg1">
                                    <a:lumMod val="75000"/>
                                  </a:schemeClr>
                                </a:solidFill>
                                <a:latin typeface="Cambria Math" panose="02040503050406030204" pitchFamily="18" charset="0"/>
                              </a:rPr>
                              <m:t>=3</m:t>
                            </m:r>
                          </m:oMath>
                        </m:oMathPara>
                      </a14:m>
                      <a:endParaRPr lang="en-CA" sz="4000" dirty="0">
                        <a:solidFill>
                          <a:schemeClr val="bg1">
                            <a:lumMod val="75000"/>
                          </a:schemeClr>
                        </a:solidFill>
                      </a:endParaRPr>
                    </a:p>
                  </p:txBody>
                </p:sp>
              </mc:Choice>
              <mc:Fallback xmlns="">
                <p:sp>
                  <p:nvSpPr>
                    <p:cNvPr id="43" name="TextBox 42">
                      <a:extLst>
                        <a:ext uri="{FF2B5EF4-FFF2-40B4-BE49-F238E27FC236}">
                          <a16:creationId xmlns:a16="http://schemas.microsoft.com/office/drawing/2014/main" id="{C872F736-92DE-48E3-BCD4-9BF8E4BF75DE}"/>
                        </a:ext>
                      </a:extLst>
                    </p:cNvPr>
                    <p:cNvSpPr txBox="1">
                      <a:spLocks noRot="1" noChangeAspect="1" noMove="1" noResize="1" noEditPoints="1" noAdjustHandles="1" noChangeArrowheads="1" noChangeShapeType="1" noTextEdit="1"/>
                    </p:cNvSpPr>
                    <p:nvPr/>
                  </p:nvSpPr>
                  <p:spPr>
                    <a:xfrm>
                      <a:off x="-1466848" y="3528617"/>
                      <a:ext cx="1702004" cy="622953"/>
                    </a:xfrm>
                    <a:prstGeom prst="rect">
                      <a:avLst/>
                    </a:prstGeom>
                    <a:blipFill>
                      <a:blip r:embed="rId18"/>
                      <a:stretch>
                        <a:fillRect/>
                      </a:stretch>
                    </a:blipFill>
                  </p:spPr>
                  <p:txBody>
                    <a:bodyPr/>
                    <a:lstStyle/>
                    <a:p>
                      <a:r>
                        <a:rPr lang="en-CA">
                          <a:noFill/>
                        </a:rPr>
                        <a:t> </a:t>
                      </a:r>
                    </a:p>
                  </p:txBody>
                </p:sp>
              </mc:Fallback>
            </mc:AlternateContent>
          </p:grpSp>
        </p:grpSp>
      </p:grpSp>
      <p:grpSp>
        <p:nvGrpSpPr>
          <p:cNvPr id="58" name="Group 57">
            <a:extLst>
              <a:ext uri="{FF2B5EF4-FFF2-40B4-BE49-F238E27FC236}">
                <a16:creationId xmlns:a16="http://schemas.microsoft.com/office/drawing/2014/main" id="{B5960BEC-5360-40B2-8D32-DCF0252D3FA7}"/>
              </a:ext>
            </a:extLst>
          </p:cNvPr>
          <p:cNvGrpSpPr/>
          <p:nvPr/>
        </p:nvGrpSpPr>
        <p:grpSpPr>
          <a:xfrm>
            <a:off x="1694610" y="456683"/>
            <a:ext cx="2178849" cy="5768040"/>
            <a:chOff x="1446960" y="456683"/>
            <a:chExt cx="2178849" cy="5768040"/>
          </a:xfrm>
        </p:grpSpPr>
        <p:cxnSp>
          <p:nvCxnSpPr>
            <p:cNvPr id="59" name="Straight Arrow Connector 58">
              <a:extLst>
                <a:ext uri="{FF2B5EF4-FFF2-40B4-BE49-F238E27FC236}">
                  <a16:creationId xmlns:a16="http://schemas.microsoft.com/office/drawing/2014/main" id="{86955E99-7426-4831-BA8E-BBF7693E8FD5}"/>
                </a:ext>
              </a:extLst>
            </p:cNvPr>
            <p:cNvCxnSpPr>
              <a:cxnSpLocks/>
            </p:cNvCxnSpPr>
            <p:nvPr/>
          </p:nvCxnSpPr>
          <p:spPr>
            <a:xfrm flipV="1">
              <a:off x="1446960" y="456683"/>
              <a:ext cx="2178849" cy="5768040"/>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nvGrpSpPr>
            <p:cNvPr id="60" name="Group 59">
              <a:extLst>
                <a:ext uri="{FF2B5EF4-FFF2-40B4-BE49-F238E27FC236}">
                  <a16:creationId xmlns:a16="http://schemas.microsoft.com/office/drawing/2014/main" id="{350924F4-3324-4D06-A9D4-C0907A691179}"/>
                </a:ext>
              </a:extLst>
            </p:cNvPr>
            <p:cNvGrpSpPr/>
            <p:nvPr/>
          </p:nvGrpSpPr>
          <p:grpSpPr>
            <a:xfrm rot="17303280">
              <a:off x="1303963" y="3173763"/>
              <a:ext cx="2159204" cy="887537"/>
              <a:chOff x="3295650" y="7048500"/>
              <a:chExt cx="2159204" cy="781050"/>
            </a:xfrm>
          </p:grpSpPr>
          <p:sp>
            <p:nvSpPr>
              <p:cNvPr id="61" name="Rectangle 60">
                <a:extLst>
                  <a:ext uri="{FF2B5EF4-FFF2-40B4-BE49-F238E27FC236}">
                    <a16:creationId xmlns:a16="http://schemas.microsoft.com/office/drawing/2014/main" id="{E574DBA8-1B50-48F2-8EB5-7CC7655F8D8C}"/>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2" name="Group 61">
                <a:extLst>
                  <a:ext uri="{FF2B5EF4-FFF2-40B4-BE49-F238E27FC236}">
                    <a16:creationId xmlns:a16="http://schemas.microsoft.com/office/drawing/2014/main" id="{978F810F-2666-48CA-AD0E-9B9A65F1881A}"/>
                  </a:ext>
                </a:extLst>
              </p:cNvPr>
              <p:cNvGrpSpPr/>
              <p:nvPr/>
            </p:nvGrpSpPr>
            <p:grpSpPr>
              <a:xfrm>
                <a:off x="3295650" y="7086600"/>
                <a:ext cx="2159204" cy="726936"/>
                <a:chOff x="-1924050" y="3467100"/>
                <a:chExt cx="2159204" cy="726936"/>
              </a:xfrm>
            </p:grpSpPr>
            <p:pic>
              <p:nvPicPr>
                <p:cNvPr id="63" name="Graphic 62" descr="Stopwatch">
                  <a:extLst>
                    <a:ext uri="{FF2B5EF4-FFF2-40B4-BE49-F238E27FC236}">
                      <a16:creationId xmlns:a16="http://schemas.microsoft.com/office/drawing/2014/main" id="{A48CDFDE-8971-4E10-BC20-F1491A06B5B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317D0789-B336-4FFD-B6E8-75EF84357AEC}"/>
                        </a:ext>
                      </a:extLst>
                    </p:cNvPr>
                    <p:cNvSpPr txBox="1"/>
                    <p:nvPr/>
                  </p:nvSpPr>
                  <p:spPr>
                    <a:xfrm>
                      <a:off x="-146685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C00000"/>
                                </a:solidFill>
                                <a:latin typeface="Cambria Math" panose="02040503050406030204" pitchFamily="18" charset="0"/>
                              </a:rPr>
                              <m:t>𝑐𝑡</m:t>
                            </m:r>
                            <m:r>
                              <a:rPr lang="en-US" sz="4000" b="0" i="1" smtClean="0">
                                <a:solidFill>
                                  <a:srgbClr val="C00000"/>
                                </a:solidFill>
                                <a:latin typeface="Cambria Math" panose="02040503050406030204" pitchFamily="18" charset="0"/>
                              </a:rPr>
                              <m:t>=4</m:t>
                            </m:r>
                          </m:oMath>
                        </m:oMathPara>
                      </a14:m>
                      <a:endParaRPr lang="en-CA" sz="4000" dirty="0">
                        <a:solidFill>
                          <a:srgbClr val="C00000"/>
                        </a:solidFill>
                      </a:endParaRPr>
                    </a:p>
                  </p:txBody>
                </p:sp>
              </mc:Choice>
              <mc:Fallback xmlns="">
                <p:sp>
                  <p:nvSpPr>
                    <p:cNvPr id="64" name="TextBox 63">
                      <a:extLst>
                        <a:ext uri="{FF2B5EF4-FFF2-40B4-BE49-F238E27FC236}">
                          <a16:creationId xmlns:a16="http://schemas.microsoft.com/office/drawing/2014/main" id="{317D0789-B336-4FFD-B6E8-75EF84357AEC}"/>
                        </a:ext>
                      </a:extLst>
                    </p:cNvPr>
                    <p:cNvSpPr txBox="1">
                      <a:spLocks noRot="1" noChangeAspect="1" noMove="1" noResize="1" noEditPoints="1" noAdjustHandles="1" noChangeArrowheads="1" noChangeShapeType="1" noTextEdit="1"/>
                    </p:cNvSpPr>
                    <p:nvPr/>
                  </p:nvSpPr>
                  <p:spPr>
                    <a:xfrm>
                      <a:off x="-1466850" y="3486150"/>
                      <a:ext cx="1702004" cy="707886"/>
                    </a:xfrm>
                    <a:prstGeom prst="rect">
                      <a:avLst/>
                    </a:prstGeom>
                    <a:blipFill>
                      <a:blip r:embed="rId19"/>
                      <a:stretch>
                        <a:fillRect/>
                      </a:stretch>
                    </a:blipFill>
                  </p:spPr>
                  <p:txBody>
                    <a:bodyPr/>
                    <a:lstStyle/>
                    <a:p>
                      <a:r>
                        <a:rPr lang="en-CA">
                          <a:noFill/>
                        </a:rPr>
                        <a:t> </a:t>
                      </a:r>
                    </a:p>
                  </p:txBody>
                </p:sp>
              </mc:Fallback>
            </mc:AlternateContent>
          </p:grpSp>
        </p:grpSp>
      </p:grpSp>
      <p:sp>
        <p:nvSpPr>
          <p:cNvPr id="6" name="TextBox 5">
            <a:extLst>
              <a:ext uri="{FF2B5EF4-FFF2-40B4-BE49-F238E27FC236}">
                <a16:creationId xmlns:a16="http://schemas.microsoft.com/office/drawing/2014/main" id="{535ABAFD-2083-41FD-8BE2-4DC3437E8653}"/>
              </a:ext>
            </a:extLst>
          </p:cNvPr>
          <p:cNvSpPr txBox="1"/>
          <p:nvPr/>
        </p:nvSpPr>
        <p:spPr>
          <a:xfrm>
            <a:off x="7520940" y="4526280"/>
            <a:ext cx="4480560" cy="1938992"/>
          </a:xfrm>
          <a:prstGeom prst="rect">
            <a:avLst/>
          </a:prstGeom>
          <a:solidFill>
            <a:schemeClr val="bg1"/>
          </a:solidFill>
          <a:ln w="57150">
            <a:solidFill>
              <a:schemeClr val="tx1"/>
            </a:solidFill>
          </a:ln>
        </p:spPr>
        <p:txBody>
          <a:bodyPr wrap="square" rtlCol="0">
            <a:spAutoFit/>
          </a:bodyPr>
          <a:lstStyle/>
          <a:p>
            <a:r>
              <a:rPr lang="en-US" sz="4000" dirty="0"/>
              <a:t>It is </a:t>
            </a:r>
            <a:r>
              <a:rPr lang="en-US" sz="4000" u="sng" dirty="0">
                <a:solidFill>
                  <a:srgbClr val="FF0000"/>
                </a:solidFill>
              </a:rPr>
              <a:t>impossible</a:t>
            </a:r>
            <a:r>
              <a:rPr lang="en-US" sz="4000" dirty="0"/>
              <a:t> to make effects happen </a:t>
            </a:r>
            <a:r>
              <a:rPr lang="en-US" sz="4000" u="sng" dirty="0"/>
              <a:t>before</a:t>
            </a:r>
            <a:r>
              <a:rPr lang="en-US" sz="4000" dirty="0"/>
              <a:t> their causes.</a:t>
            </a:r>
            <a:endParaRPr lang="en-CA" sz="4000" dirty="0"/>
          </a:p>
        </p:txBody>
      </p:sp>
      <mc:AlternateContent xmlns:mc="http://schemas.openxmlformats.org/markup-compatibility/2006" xmlns:p14="http://schemas.microsoft.com/office/powerpoint/2010/main" xmlns:iact="http://schemas.microsoft.com/office/powerpoint/2014/inkAction">
        <mc:Choice Requires="p14 iact">
          <p:contentPart p14:bwMode="auto" r:id="rId20">
            <p14:nvContentPartPr>
              <p14:cNvPr id="8" name="Ink 7">
                <a:extLst>
                  <a:ext uri="{FF2B5EF4-FFF2-40B4-BE49-F238E27FC236}">
                    <a16:creationId xmlns:a16="http://schemas.microsoft.com/office/drawing/2014/main" id="{905B0A26-8AC1-4095-91B9-F8A493827DCB}"/>
                  </a:ext>
                </a:extLst>
              </p14:cNvPr>
              <p14:cNvContentPartPr/>
              <p14:nvPr>
                <p:extLst>
                  <p:ext uri="{42D2F446-02D8-4167-A562-619A0277C38B}">
                    <p15:isNarration xmlns:p15="http://schemas.microsoft.com/office/powerpoint/2012/main" val="1"/>
                  </p:ext>
                </p:extLst>
              </p14:nvPr>
            </p14:nvContentPartPr>
            <p14:xfrm>
              <a:off x="3177539" y="5716979"/>
              <a:ext cx="2" cy="2"/>
            </p14:xfrm>
          </p:contentPart>
        </mc:Choice>
        <mc:Fallback xmlns="">
          <p:pic>
            <p:nvPicPr>
              <p:cNvPr id="8" name="Ink 7">
                <a:extLst>
                  <a:ext uri="{FF2B5EF4-FFF2-40B4-BE49-F238E27FC236}">
                    <a16:creationId xmlns:a16="http://schemas.microsoft.com/office/drawing/2014/main" id="{905B0A26-8AC1-4095-91B9-F8A493827DCB}"/>
                  </a:ext>
                </a:extLst>
              </p:cNvPr>
              <p:cNvPicPr>
                <a:picLocks noGrp="1" noRot="1" noChangeAspect="1" noMove="1" noResize="1" noEditPoints="1" noAdjustHandles="1" noChangeArrowheads="1" noChangeShapeType="1"/>
              </p:cNvPicPr>
              <p:nvPr/>
            </p:nvPicPr>
            <p:blipFill>
              <a:blip r:embed="rId21"/>
              <a:stretch>
                <a:fillRect/>
              </a:stretch>
            </p:blipFill>
            <p:spPr>
              <a:xfrm>
                <a:off x="3177539" y="5716979"/>
                <a:ext cx="2" cy="2"/>
              </a:xfrm>
              <a:prstGeom prst="rect">
                <a:avLst/>
              </a:prstGeom>
            </p:spPr>
          </p:pic>
        </mc:Fallback>
      </mc:AlternateContent>
    </p:spTree>
    <p:custDataLst>
      <p:tags r:id="rId1"/>
    </p:custDataLst>
    <p:extLst>
      <p:ext uri="{BB962C8B-B14F-4D97-AF65-F5344CB8AC3E}">
        <p14:creationId xmlns:p14="http://schemas.microsoft.com/office/powerpoint/2010/main" val="198692989"/>
      </p:ext>
    </p:extLst>
  </p:cSld>
  <p:clrMapOvr>
    <a:masterClrMapping/>
  </p:clrMapOvr>
  <mc:AlternateContent xmlns:mc="http://schemas.openxmlformats.org/markup-compatibility/2006" xmlns:p14="http://schemas.microsoft.com/office/powerpoint/2010/main">
    <mc:Choice Requires="p14">
      <p:transition spd="med" p14:dur="700" advTm="9929">
        <p:fade/>
      </p:transition>
    </mc:Choice>
    <mc:Fallback xmlns="">
      <p:transition spd="med" advTm="992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md type="call" cmd="playFrom(0.0)">
                                      <p:cBhvr>
                                        <p:cTn id="7" dur="1" fill="hold"/>
                                        <p:tgtEl>
                                          <p:spTgt spid="8"/>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FF604D0-F8A0-4A00-A552-5807555E1FF5}"/>
                  </a:ext>
                </a:extLst>
              </p:cNvPr>
              <p:cNvSpPr txBox="1"/>
              <p:nvPr/>
            </p:nvSpPr>
            <p:spPr>
              <a:xfrm>
                <a:off x="5820156" y="4110371"/>
                <a:ext cx="5438394" cy="1563505"/>
              </a:xfrm>
              <a:prstGeom prst="rect">
                <a:avLst/>
              </a:prstGeom>
              <a:noFill/>
              <a:ln w="38100">
                <a:noFill/>
              </a:ln>
            </p:spPr>
            <p:txBody>
              <a:bodyPr wrap="square" rtlCol="0">
                <a:spAutoFit/>
              </a:bodyPr>
              <a:lstStyle/>
              <a:p>
                <a:pPr algn="ctr"/>
                <a14:m>
                  <m:oMath xmlns:m="http://schemas.openxmlformats.org/officeDocument/2006/math">
                    <m:r>
                      <a:rPr lang="en-US" sz="6000" i="1">
                        <a:latin typeface="Cambria Math" panose="02040503050406030204" pitchFamily="18" charset="0"/>
                      </a:rPr>
                      <m:t>0&lt;</m:t>
                    </m:r>
                    <m:f>
                      <m:fPr>
                        <m:ctrlPr>
                          <a:rPr lang="en-US" sz="6000" i="1">
                            <a:latin typeface="Cambria Math" panose="02040503050406030204" pitchFamily="18" charset="0"/>
                          </a:rPr>
                        </m:ctrlPr>
                      </m:fPr>
                      <m:num>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r>
                          <a:rPr lang="en-US" sz="6000" i="1">
                            <a:latin typeface="Cambria Math" panose="02040503050406030204" pitchFamily="18" charset="0"/>
                          </a:rPr>
                          <m:t>+</m:t>
                        </m:r>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num>
                      <m:den>
                        <m:r>
                          <m:rPr>
                            <m:brk m:alnAt="7"/>
                          </m:rPr>
                          <a:rPr lang="en-US" sz="6000" i="1">
                            <a:latin typeface="Cambria Math" panose="02040503050406030204" pitchFamily="18" charset="0"/>
                          </a:rPr>
                          <m:t>1</m:t>
                        </m:r>
                        <m:r>
                          <a:rPr lang="en-US" sz="6000" i="1">
                            <a:latin typeface="Cambria Math" panose="02040503050406030204" pitchFamily="18" charset="0"/>
                          </a:rPr>
                          <m:t>+</m:t>
                        </m:r>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den>
                    </m:f>
                    <m:r>
                      <a:rPr lang="en-US" sz="6000" b="0" i="1" smtClean="0">
                        <a:solidFill>
                          <a:schemeClr val="tx1"/>
                        </a:solidFill>
                        <a:latin typeface="Cambria Math" panose="02040503050406030204" pitchFamily="18" charset="0"/>
                      </a:rPr>
                      <m:t>&lt;1</m:t>
                    </m:r>
                  </m:oMath>
                </a14:m>
                <a:r>
                  <a:rPr lang="en-CA" sz="4000" dirty="0"/>
                  <a:t> </a:t>
                </a:r>
              </a:p>
            </p:txBody>
          </p:sp>
        </mc:Choice>
        <mc:Fallback xmlns="">
          <p:sp>
            <p:nvSpPr>
              <p:cNvPr id="4" name="TextBox 3">
                <a:extLst>
                  <a:ext uri="{FF2B5EF4-FFF2-40B4-BE49-F238E27FC236}">
                    <a16:creationId xmlns:a16="http://schemas.microsoft.com/office/drawing/2014/main" id="{8FF604D0-F8A0-4A00-A552-5807555E1FF5}"/>
                  </a:ext>
                </a:extLst>
              </p:cNvPr>
              <p:cNvSpPr txBox="1">
                <a:spLocks noRot="1" noChangeAspect="1" noMove="1" noResize="1" noEditPoints="1" noAdjustHandles="1" noChangeArrowheads="1" noChangeShapeType="1" noTextEdit="1"/>
              </p:cNvSpPr>
              <p:nvPr/>
            </p:nvSpPr>
            <p:spPr>
              <a:xfrm>
                <a:off x="5820156" y="4110371"/>
                <a:ext cx="5438394" cy="1563505"/>
              </a:xfrm>
              <a:prstGeom prst="rect">
                <a:avLst/>
              </a:prstGeom>
              <a:blipFill>
                <a:blip r:embed="rId4"/>
                <a:stretch>
                  <a:fillRect/>
                </a:stretch>
              </a:blipFill>
              <a:ln w="38100">
                <a:noFill/>
              </a:ln>
            </p:spPr>
            <p:txBody>
              <a:bodyPr/>
              <a:lstStyle/>
              <a:p>
                <a:r>
                  <a:rPr lang="en-CA">
                    <a:noFill/>
                  </a:rPr>
                  <a:t> </a:t>
                </a:r>
              </a:p>
            </p:txBody>
          </p:sp>
        </mc:Fallback>
      </mc:AlternateContent>
      <p:grpSp>
        <p:nvGrpSpPr>
          <p:cNvPr id="11" name="Group 10">
            <a:extLst>
              <a:ext uri="{FF2B5EF4-FFF2-40B4-BE49-F238E27FC236}">
                <a16:creationId xmlns:a16="http://schemas.microsoft.com/office/drawing/2014/main" id="{469ECB74-F9F8-41A6-9F7F-B474694C3AD1}"/>
              </a:ext>
            </a:extLst>
          </p:cNvPr>
          <p:cNvGrpSpPr/>
          <p:nvPr/>
        </p:nvGrpSpPr>
        <p:grpSpPr>
          <a:xfrm>
            <a:off x="505206" y="3836670"/>
            <a:ext cx="3971544" cy="2101513"/>
            <a:chOff x="505206" y="3836670"/>
            <a:chExt cx="3971544" cy="2101513"/>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A3DF982-B878-466D-A603-AED701908D98}"/>
                    </a:ext>
                  </a:extLst>
                </p:cNvPr>
                <p:cNvSpPr txBox="1"/>
                <p:nvPr/>
              </p:nvSpPr>
              <p:spPr>
                <a:xfrm>
                  <a:off x="505206" y="3836670"/>
                  <a:ext cx="3971544" cy="1015663"/>
                </a:xfrm>
                <a:prstGeom prst="rect">
                  <a:avLst/>
                </a:prstGeom>
                <a:noFill/>
                <a:ln w="38100">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0</m:t>
                        </m:r>
                        <m:r>
                          <a:rPr lang="en-US" sz="6000" i="1">
                            <a:latin typeface="Cambria Math" panose="02040503050406030204" pitchFamily="18" charset="0"/>
                          </a:rPr>
                          <m:t>&lt;</m:t>
                        </m:r>
                        <m:sSub>
                          <m:sSubPr>
                            <m:ctrlPr>
                              <a:rPr lang="en-US" sz="6000" i="1" smtClean="0">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r>
                          <a:rPr lang="en-US" sz="6000" b="0" i="1" smtClean="0">
                            <a:latin typeface="Cambria Math" panose="02040503050406030204" pitchFamily="18" charset="0"/>
                          </a:rPr>
                          <m:t>&lt;1</m:t>
                        </m:r>
                      </m:oMath>
                    </m:oMathPara>
                  </a14:m>
                  <a:endParaRPr lang="en-CA" sz="4000" dirty="0"/>
                </a:p>
              </p:txBody>
            </p:sp>
          </mc:Choice>
          <mc:Fallback xmlns="">
            <p:sp>
              <p:nvSpPr>
                <p:cNvPr id="5" name="TextBox 4">
                  <a:extLst>
                    <a:ext uri="{FF2B5EF4-FFF2-40B4-BE49-F238E27FC236}">
                      <a16:creationId xmlns:a16="http://schemas.microsoft.com/office/drawing/2014/main" id="{6A3DF982-B878-466D-A603-AED701908D98}"/>
                    </a:ext>
                  </a:extLst>
                </p:cNvPr>
                <p:cNvSpPr txBox="1">
                  <a:spLocks noRot="1" noChangeAspect="1" noMove="1" noResize="1" noEditPoints="1" noAdjustHandles="1" noChangeArrowheads="1" noChangeShapeType="1" noTextEdit="1"/>
                </p:cNvSpPr>
                <p:nvPr/>
              </p:nvSpPr>
              <p:spPr>
                <a:xfrm>
                  <a:off x="505206" y="3836670"/>
                  <a:ext cx="3971544" cy="1015663"/>
                </a:xfrm>
                <a:prstGeom prst="rect">
                  <a:avLst/>
                </a:prstGeom>
                <a:blipFill>
                  <a:blip r:embed="rId5"/>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428DD83-2B77-4DB6-A69E-9AAAD076E926}"/>
                    </a:ext>
                  </a:extLst>
                </p:cNvPr>
                <p:cNvSpPr txBox="1"/>
                <p:nvPr/>
              </p:nvSpPr>
              <p:spPr>
                <a:xfrm>
                  <a:off x="571500" y="4922520"/>
                  <a:ext cx="3905250" cy="1015663"/>
                </a:xfrm>
                <a:prstGeom prst="rect">
                  <a:avLst/>
                </a:prstGeom>
                <a:noFill/>
                <a:ln w="38100">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i="1">
                            <a:latin typeface="Cambria Math" panose="02040503050406030204" pitchFamily="18" charset="0"/>
                          </a:rPr>
                          <m:t>0&lt;</m:t>
                        </m:r>
                        <m:sSub>
                          <m:sSubPr>
                            <m:ctrlPr>
                              <a:rPr lang="en-US" sz="6000" i="1" smtClean="0">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r>
                          <a:rPr lang="en-US" sz="6000" b="0" i="1" smtClean="0">
                            <a:latin typeface="Cambria Math" panose="02040503050406030204" pitchFamily="18" charset="0"/>
                          </a:rPr>
                          <m:t>&lt;1</m:t>
                        </m:r>
                      </m:oMath>
                    </m:oMathPara>
                  </a14:m>
                  <a:endParaRPr lang="en-CA" sz="4000" dirty="0"/>
                </a:p>
              </p:txBody>
            </p:sp>
          </mc:Choice>
          <mc:Fallback xmlns="">
            <p:sp>
              <p:nvSpPr>
                <p:cNvPr id="6" name="TextBox 5">
                  <a:extLst>
                    <a:ext uri="{FF2B5EF4-FFF2-40B4-BE49-F238E27FC236}">
                      <a16:creationId xmlns:a16="http://schemas.microsoft.com/office/drawing/2014/main" id="{B428DD83-2B77-4DB6-A69E-9AAAD076E926}"/>
                    </a:ext>
                  </a:extLst>
                </p:cNvPr>
                <p:cNvSpPr txBox="1">
                  <a:spLocks noRot="1" noChangeAspect="1" noMove="1" noResize="1" noEditPoints="1" noAdjustHandles="1" noChangeArrowheads="1" noChangeShapeType="1" noTextEdit="1"/>
                </p:cNvSpPr>
                <p:nvPr/>
              </p:nvSpPr>
              <p:spPr>
                <a:xfrm>
                  <a:off x="571500" y="4922520"/>
                  <a:ext cx="3905250" cy="1015663"/>
                </a:xfrm>
                <a:prstGeom prst="rect">
                  <a:avLst/>
                </a:prstGeom>
                <a:blipFill>
                  <a:blip r:embed="rId6"/>
                  <a:stretch>
                    <a:fillRect/>
                  </a:stretch>
                </a:blipFill>
                <a:ln w="38100">
                  <a:noFill/>
                </a:ln>
              </p:spPr>
              <p:txBody>
                <a:bodyPr/>
                <a:lstStyle/>
                <a:p>
                  <a:r>
                    <a:rPr lang="en-CA">
                      <a:noFill/>
                    </a:rPr>
                    <a:t> </a:t>
                  </a:r>
                </a:p>
              </p:txBody>
            </p:sp>
          </mc:Fallback>
        </mc:AlternateContent>
      </p:grpSp>
      <p:sp>
        <p:nvSpPr>
          <p:cNvPr id="7" name="Right Brace 6">
            <a:extLst>
              <a:ext uri="{FF2B5EF4-FFF2-40B4-BE49-F238E27FC236}">
                <a16:creationId xmlns:a16="http://schemas.microsoft.com/office/drawing/2014/main" id="{4BECD5A5-51F6-45CA-9A32-AF535120DFF2}"/>
              </a:ext>
            </a:extLst>
          </p:cNvPr>
          <p:cNvSpPr/>
          <p:nvPr/>
        </p:nvSpPr>
        <p:spPr>
          <a:xfrm>
            <a:off x="4857750" y="3874770"/>
            <a:ext cx="723900" cy="1981200"/>
          </a:xfrm>
          <a:prstGeom prst="righ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TextBox 8">
            <a:extLst>
              <a:ext uri="{FF2B5EF4-FFF2-40B4-BE49-F238E27FC236}">
                <a16:creationId xmlns:a16="http://schemas.microsoft.com/office/drawing/2014/main" id="{93504669-CCF9-43C0-85C1-9AC7BD6844F4}"/>
              </a:ext>
            </a:extLst>
          </p:cNvPr>
          <p:cNvSpPr txBox="1"/>
          <p:nvPr/>
        </p:nvSpPr>
        <p:spPr>
          <a:xfrm>
            <a:off x="297180" y="982980"/>
            <a:ext cx="11658600" cy="1938992"/>
          </a:xfrm>
          <a:prstGeom prst="rect">
            <a:avLst/>
          </a:prstGeom>
          <a:noFill/>
        </p:spPr>
        <p:txBody>
          <a:bodyPr wrap="square" rtlCol="0">
            <a:spAutoFit/>
          </a:bodyPr>
          <a:lstStyle/>
          <a:p>
            <a:pPr algn="ctr"/>
            <a:r>
              <a:rPr lang="en-US" sz="6000" u="sng" dirty="0"/>
              <a:t>Recall</a:t>
            </a:r>
            <a:r>
              <a:rPr lang="en-US" sz="6000" dirty="0"/>
              <a:t>: Lorentz Transformations can’t make things go faster than light.</a:t>
            </a:r>
            <a:endParaRPr lang="en-CA" sz="6000" dirty="0"/>
          </a:p>
        </p:txBody>
      </p:sp>
    </p:spTree>
    <p:custDataLst>
      <p:tags r:id="rId1"/>
    </p:custDataLst>
    <p:extLst>
      <p:ext uri="{BB962C8B-B14F-4D97-AF65-F5344CB8AC3E}">
        <p14:creationId xmlns:p14="http://schemas.microsoft.com/office/powerpoint/2010/main" val="2103405145"/>
      </p:ext>
    </p:extLst>
  </p:cSld>
  <p:clrMapOvr>
    <a:masterClrMapping/>
  </p:clrMapOvr>
  <mc:AlternateContent xmlns:mc="http://schemas.openxmlformats.org/markup-compatibility/2006" xmlns:p14="http://schemas.microsoft.com/office/powerpoint/2010/main">
    <mc:Choice Requires="p14">
      <p:transition spd="slow" p14:dur="2000" advTm="12481"/>
    </mc:Choice>
    <mc:Fallback xmlns="">
      <p:transition spd="slow" advTm="124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2ED1405C-D72C-45A5-82E0-335EA4B3455E}"/>
              </a:ext>
            </a:extLst>
          </p:cNvPr>
          <p:cNvGrpSpPr/>
          <p:nvPr/>
        </p:nvGrpSpPr>
        <p:grpSpPr>
          <a:xfrm>
            <a:off x="3143250" y="2841518"/>
            <a:ext cx="4304362" cy="3822073"/>
            <a:chOff x="4648200" y="2727218"/>
            <a:chExt cx="4304362" cy="3822073"/>
          </a:xfrm>
        </p:grpSpPr>
        <p:cxnSp>
          <p:nvCxnSpPr>
            <p:cNvPr id="10" name="Straight Connector 9">
              <a:extLst>
                <a:ext uri="{FF2B5EF4-FFF2-40B4-BE49-F238E27FC236}">
                  <a16:creationId xmlns:a16="http://schemas.microsoft.com/office/drawing/2014/main" id="{6DAFF125-9446-4AB8-8E6D-05F6E4D2F130}"/>
                </a:ext>
              </a:extLst>
            </p:cNvPr>
            <p:cNvCxnSpPr>
              <a:cxnSpLocks/>
            </p:cNvCxnSpPr>
            <p:nvPr/>
          </p:nvCxnSpPr>
          <p:spPr>
            <a:xfrm flipV="1">
              <a:off x="4648200" y="3362325"/>
              <a:ext cx="2771363" cy="3186966"/>
            </a:xfrm>
            <a:prstGeom prst="line">
              <a:avLst/>
            </a:prstGeom>
            <a:ln w="76200">
              <a:solidFill>
                <a:srgbClr val="FF0099"/>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B314F00-3D98-40BF-814E-76DA8866C4C9}"/>
                </a:ext>
              </a:extLst>
            </p:cNvPr>
            <p:cNvGrpSpPr/>
            <p:nvPr/>
          </p:nvGrpSpPr>
          <p:grpSpPr>
            <a:xfrm>
              <a:off x="6128338" y="2727218"/>
              <a:ext cx="2824224" cy="1849204"/>
              <a:chOff x="-81962" y="4363784"/>
              <a:chExt cx="2824224" cy="1849204"/>
            </a:xfrm>
          </p:grpSpPr>
          <p:grpSp>
            <p:nvGrpSpPr>
              <p:cNvPr id="23" name="Group 22">
                <a:extLst>
                  <a:ext uri="{FF2B5EF4-FFF2-40B4-BE49-F238E27FC236}">
                    <a16:creationId xmlns:a16="http://schemas.microsoft.com/office/drawing/2014/main" id="{575828D4-4698-433E-BF3A-4FC60A126058}"/>
                  </a:ext>
                </a:extLst>
              </p:cNvPr>
              <p:cNvGrpSpPr/>
              <p:nvPr/>
            </p:nvGrpSpPr>
            <p:grpSpPr>
              <a:xfrm>
                <a:off x="-81962" y="4363784"/>
                <a:ext cx="2824224" cy="1849204"/>
                <a:chOff x="1227296" y="4363784"/>
                <a:chExt cx="2824224" cy="1849204"/>
              </a:xfrm>
            </p:grpSpPr>
            <p:sp>
              <p:nvSpPr>
                <p:cNvPr id="27" name="Rectangle 26">
                  <a:extLst>
                    <a:ext uri="{FF2B5EF4-FFF2-40B4-BE49-F238E27FC236}">
                      <a16:creationId xmlns:a16="http://schemas.microsoft.com/office/drawing/2014/main" id="{0BBF66BB-8970-4F4C-87AE-B84F9AA7D418}"/>
                    </a:ext>
                  </a:extLst>
                </p:cNvPr>
                <p:cNvSpPr/>
                <p:nvPr/>
              </p:nvSpPr>
              <p:spPr>
                <a:xfrm>
                  <a:off x="1227296" y="5769883"/>
                  <a:ext cx="2824224" cy="443105"/>
                </a:xfrm>
                <a:prstGeom prst="rect">
                  <a:avLst/>
                </a:prstGeom>
                <a:solidFill>
                  <a:srgbClr val="FFC9C9"/>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              </a:t>
                  </a:r>
                  <a:endParaRPr lang="en-CA" sz="3200" dirty="0">
                    <a:solidFill>
                      <a:schemeClr val="tx1"/>
                    </a:solidFill>
                  </a:endParaRPr>
                </a:p>
              </p:txBody>
            </p:sp>
            <p:pic>
              <p:nvPicPr>
                <p:cNvPr id="28" name="Picture 2">
                  <a:extLst>
                    <a:ext uri="{FF2B5EF4-FFF2-40B4-BE49-F238E27FC236}">
                      <a16:creationId xmlns:a16="http://schemas.microsoft.com/office/drawing/2014/main" id="{240E75A4-9484-46B6-A055-FAAD06417F2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97" t="8696" r="5797"/>
                <a:stretch/>
              </p:blipFill>
              <p:spPr bwMode="auto">
                <a:xfrm>
                  <a:off x="1413163" y="4363784"/>
                  <a:ext cx="1181100" cy="17426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446D6EFD-8FFC-48A5-B851-059FB6B7BF1F}"/>
                  </a:ext>
                </a:extLst>
              </p:cNvPr>
              <p:cNvGrpSpPr/>
              <p:nvPr/>
            </p:nvGrpSpPr>
            <p:grpSpPr>
              <a:xfrm>
                <a:off x="540328" y="4789921"/>
                <a:ext cx="1223397" cy="1422695"/>
                <a:chOff x="-1780864" y="3594884"/>
                <a:chExt cx="1076722" cy="1252126"/>
              </a:xfrm>
            </p:grpSpPr>
            <p:pic>
              <p:nvPicPr>
                <p:cNvPr id="25" name="Picture 2" descr="Colt 1873, Colt, Gun, Weapons, Revolver, Cannon">
                  <a:extLst>
                    <a:ext uri="{FF2B5EF4-FFF2-40B4-BE49-F238E27FC236}">
                      <a16:creationId xmlns:a16="http://schemas.microsoft.com/office/drawing/2014/main" id="{1B9F9162-9581-4B52-BBD2-A0ED4FA55B0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olt 1873, Colt, Gun, Weapons, Revolver, Cannon">
                  <a:extLst>
                    <a:ext uri="{FF2B5EF4-FFF2-40B4-BE49-F238E27FC236}">
                      <a16:creationId xmlns:a16="http://schemas.microsoft.com/office/drawing/2014/main" id="{6E535F76-48D3-4B37-B99A-C1FFB52F209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grpSp>
      </p:grpSp>
      <p:grpSp>
        <p:nvGrpSpPr>
          <p:cNvPr id="15" name="Group 14">
            <a:extLst>
              <a:ext uri="{FF2B5EF4-FFF2-40B4-BE49-F238E27FC236}">
                <a16:creationId xmlns:a16="http://schemas.microsoft.com/office/drawing/2014/main" id="{F4CDCD31-54BB-440A-A44E-6929E0673A47}"/>
              </a:ext>
            </a:extLst>
          </p:cNvPr>
          <p:cNvGrpSpPr/>
          <p:nvPr/>
        </p:nvGrpSpPr>
        <p:grpSpPr>
          <a:xfrm>
            <a:off x="7924800" y="3618271"/>
            <a:ext cx="3068782" cy="3191161"/>
            <a:chOff x="3810000" y="265471"/>
            <a:chExt cx="3068782" cy="3191161"/>
          </a:xfrm>
        </p:grpSpPr>
        <p:cxnSp>
          <p:nvCxnSpPr>
            <p:cNvPr id="11" name="Straight Connector 10">
              <a:extLst>
                <a:ext uri="{FF2B5EF4-FFF2-40B4-BE49-F238E27FC236}">
                  <a16:creationId xmlns:a16="http://schemas.microsoft.com/office/drawing/2014/main" id="{974A5806-78FE-4350-9A08-2B26784D0600}"/>
                </a:ext>
              </a:extLst>
            </p:cNvPr>
            <p:cNvCxnSpPr>
              <a:cxnSpLocks/>
            </p:cNvCxnSpPr>
            <p:nvPr/>
          </p:nvCxnSpPr>
          <p:spPr>
            <a:xfrm flipV="1">
              <a:off x="3810000" y="265471"/>
              <a:ext cx="3003755" cy="319116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29" name="Picture 4" descr="Bullet, Ammo, Ammunition, Shell, Brass, Lead, Copper">
              <a:extLst>
                <a:ext uri="{FF2B5EF4-FFF2-40B4-BE49-F238E27FC236}">
                  <a16:creationId xmlns:a16="http://schemas.microsoft.com/office/drawing/2014/main" id="{F9F0DEBA-E90B-41ED-89AD-8EF6C5FAD06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0625" t="46389" r="26875" b="40278"/>
            <a:stretch/>
          </p:blipFill>
          <p:spPr bwMode="auto">
            <a:xfrm>
              <a:off x="6154882" y="327313"/>
              <a:ext cx="723900" cy="5791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9AA6E95E-E596-42D3-B324-83576C483B32}"/>
              </a:ext>
            </a:extLst>
          </p:cNvPr>
          <p:cNvGrpSpPr/>
          <p:nvPr/>
        </p:nvGrpSpPr>
        <p:grpSpPr>
          <a:xfrm>
            <a:off x="613989" y="2794216"/>
            <a:ext cx="1241209" cy="3854234"/>
            <a:chOff x="594939" y="-387134"/>
            <a:chExt cx="1241209" cy="3854234"/>
          </a:xfrm>
        </p:grpSpPr>
        <p:cxnSp>
          <p:nvCxnSpPr>
            <p:cNvPr id="8" name="Straight Connector 7">
              <a:extLst>
                <a:ext uri="{FF2B5EF4-FFF2-40B4-BE49-F238E27FC236}">
                  <a16:creationId xmlns:a16="http://schemas.microsoft.com/office/drawing/2014/main" id="{E01B166C-A065-4009-AA42-88244087FBB6}"/>
                </a:ext>
              </a:extLst>
            </p:cNvPr>
            <p:cNvCxnSpPr>
              <a:cxnSpLocks/>
            </p:cNvCxnSpPr>
            <p:nvPr/>
          </p:nvCxnSpPr>
          <p:spPr>
            <a:xfrm flipV="1">
              <a:off x="1195465" y="267936"/>
              <a:ext cx="0" cy="3199164"/>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64AB1A2E-31A3-4F75-BF76-384B87A4D2B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095" t="10139" b="5438"/>
            <a:stretch/>
          </p:blipFill>
          <p:spPr bwMode="auto">
            <a:xfrm>
              <a:off x="594939" y="-387134"/>
              <a:ext cx="1241209" cy="1700145"/>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Box 33">
            <a:extLst>
              <a:ext uri="{FF2B5EF4-FFF2-40B4-BE49-F238E27FC236}">
                <a16:creationId xmlns:a16="http://schemas.microsoft.com/office/drawing/2014/main" id="{A1EB9DD3-97C3-4B31-A7B3-790BCD915942}"/>
              </a:ext>
            </a:extLst>
          </p:cNvPr>
          <p:cNvSpPr txBox="1"/>
          <p:nvPr/>
        </p:nvSpPr>
        <p:spPr>
          <a:xfrm>
            <a:off x="1009650" y="-133350"/>
            <a:ext cx="10233660" cy="1938992"/>
          </a:xfrm>
          <a:prstGeom prst="rect">
            <a:avLst/>
          </a:prstGeom>
          <a:noFill/>
        </p:spPr>
        <p:txBody>
          <a:bodyPr wrap="square" rtlCol="0">
            <a:spAutoFit/>
          </a:bodyPr>
          <a:lstStyle/>
          <a:p>
            <a:pPr algn="ctr"/>
            <a:r>
              <a:rPr lang="en-US" sz="6000" u="sng" dirty="0"/>
              <a:t>Time axis</a:t>
            </a:r>
            <a:r>
              <a:rPr lang="en-US" sz="6000" dirty="0"/>
              <a:t> represents path of an object in an inertial frame.</a:t>
            </a:r>
            <a:endParaRPr lang="en-CA" sz="6000" dirty="0"/>
          </a:p>
        </p:txBody>
      </p:sp>
      <p:grpSp>
        <p:nvGrpSpPr>
          <p:cNvPr id="77" name="Group 76">
            <a:extLst>
              <a:ext uri="{FF2B5EF4-FFF2-40B4-BE49-F238E27FC236}">
                <a16:creationId xmlns:a16="http://schemas.microsoft.com/office/drawing/2014/main" id="{3CC3AC9B-7867-42CB-BE8C-98C437C4F4A3}"/>
              </a:ext>
            </a:extLst>
          </p:cNvPr>
          <p:cNvGrpSpPr/>
          <p:nvPr/>
        </p:nvGrpSpPr>
        <p:grpSpPr>
          <a:xfrm>
            <a:off x="1276758" y="1863212"/>
            <a:ext cx="1376793" cy="4899538"/>
            <a:chOff x="1276758" y="1863212"/>
            <a:chExt cx="1376793" cy="4899538"/>
          </a:xfrm>
        </p:grpSpPr>
        <p:cxnSp>
          <p:nvCxnSpPr>
            <p:cNvPr id="44" name="Straight Arrow Connector 43">
              <a:extLst>
                <a:ext uri="{FF2B5EF4-FFF2-40B4-BE49-F238E27FC236}">
                  <a16:creationId xmlns:a16="http://schemas.microsoft.com/office/drawing/2014/main" id="{616B4D79-9EDC-4973-A132-8E46479D0777}"/>
                </a:ext>
              </a:extLst>
            </p:cNvPr>
            <p:cNvCxnSpPr>
              <a:cxnSpLocks/>
            </p:cNvCxnSpPr>
            <p:nvPr/>
          </p:nvCxnSpPr>
          <p:spPr>
            <a:xfrm flipV="1">
              <a:off x="1276758" y="2381250"/>
              <a:ext cx="0" cy="438150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p:sp>
          <p:nvSpPr>
            <p:cNvPr id="72" name="TextBox 71">
              <a:extLst>
                <a:ext uri="{FF2B5EF4-FFF2-40B4-BE49-F238E27FC236}">
                  <a16:creationId xmlns:a16="http://schemas.microsoft.com/office/drawing/2014/main" id="{8EEA9350-875B-4F64-84A9-E8EB7C42AA68}"/>
                </a:ext>
              </a:extLst>
            </p:cNvPr>
            <p:cNvSpPr txBox="1"/>
            <p:nvPr/>
          </p:nvSpPr>
          <p:spPr>
            <a:xfrm>
              <a:off x="1418918" y="1863212"/>
              <a:ext cx="1234633" cy="769441"/>
            </a:xfrm>
            <a:prstGeom prst="rect">
              <a:avLst/>
            </a:prstGeom>
            <a:noFill/>
          </p:spPr>
          <p:txBody>
            <a:bodyPr wrap="none" rtlCol="0">
              <a:spAutoFit/>
            </a:bodyPr>
            <a:lstStyle/>
            <a:p>
              <a:r>
                <a:rPr lang="en-US" sz="4400" dirty="0">
                  <a:solidFill>
                    <a:srgbClr val="002060"/>
                  </a:solidFill>
                </a:rPr>
                <a:t>time</a:t>
              </a:r>
              <a:endParaRPr lang="en-CA" sz="4400" dirty="0">
                <a:solidFill>
                  <a:srgbClr val="002060"/>
                </a:solidFill>
              </a:endParaRPr>
            </a:p>
          </p:txBody>
        </p:sp>
      </p:grpSp>
      <p:grpSp>
        <p:nvGrpSpPr>
          <p:cNvPr id="78" name="Group 77">
            <a:extLst>
              <a:ext uri="{FF2B5EF4-FFF2-40B4-BE49-F238E27FC236}">
                <a16:creationId xmlns:a16="http://schemas.microsoft.com/office/drawing/2014/main" id="{44549EF6-3262-4124-A384-FA5FBC4FAA51}"/>
              </a:ext>
            </a:extLst>
          </p:cNvPr>
          <p:cNvGrpSpPr/>
          <p:nvPr/>
        </p:nvGrpSpPr>
        <p:grpSpPr>
          <a:xfrm>
            <a:off x="3222625" y="2168012"/>
            <a:ext cx="4650626" cy="4524888"/>
            <a:chOff x="3222625" y="2168012"/>
            <a:chExt cx="4650626" cy="4524888"/>
          </a:xfrm>
        </p:grpSpPr>
        <p:cxnSp>
          <p:nvCxnSpPr>
            <p:cNvPr id="55" name="Straight Arrow Connector 54">
              <a:extLst>
                <a:ext uri="{FF2B5EF4-FFF2-40B4-BE49-F238E27FC236}">
                  <a16:creationId xmlns:a16="http://schemas.microsoft.com/office/drawing/2014/main" id="{5DFE47DE-C985-4871-ADCD-22D89B40C13B}"/>
                </a:ext>
              </a:extLst>
            </p:cNvPr>
            <p:cNvCxnSpPr>
              <a:cxnSpLocks/>
            </p:cNvCxnSpPr>
            <p:nvPr/>
          </p:nvCxnSpPr>
          <p:spPr>
            <a:xfrm flipV="1">
              <a:off x="3222625" y="2762250"/>
              <a:ext cx="3406775" cy="3930650"/>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74" name="TextBox 73">
              <a:extLst>
                <a:ext uri="{FF2B5EF4-FFF2-40B4-BE49-F238E27FC236}">
                  <a16:creationId xmlns:a16="http://schemas.microsoft.com/office/drawing/2014/main" id="{A69B0F00-B77B-42C9-90E2-840B8E55D355}"/>
                </a:ext>
              </a:extLst>
            </p:cNvPr>
            <p:cNvSpPr txBox="1"/>
            <p:nvPr/>
          </p:nvSpPr>
          <p:spPr>
            <a:xfrm>
              <a:off x="6638618" y="2168012"/>
              <a:ext cx="1234633" cy="769441"/>
            </a:xfrm>
            <a:prstGeom prst="rect">
              <a:avLst/>
            </a:prstGeom>
            <a:noFill/>
          </p:spPr>
          <p:txBody>
            <a:bodyPr wrap="none" rtlCol="0">
              <a:spAutoFit/>
            </a:bodyPr>
            <a:lstStyle/>
            <a:p>
              <a:r>
                <a:rPr lang="en-US" sz="4400" dirty="0">
                  <a:solidFill>
                    <a:srgbClr val="C00000"/>
                  </a:solidFill>
                </a:rPr>
                <a:t>time</a:t>
              </a:r>
              <a:endParaRPr lang="en-CA" sz="4400" dirty="0">
                <a:solidFill>
                  <a:srgbClr val="C00000"/>
                </a:solidFill>
              </a:endParaRPr>
            </a:p>
          </p:txBody>
        </p:sp>
      </p:grpSp>
      <p:grpSp>
        <p:nvGrpSpPr>
          <p:cNvPr id="79" name="Group 78">
            <a:extLst>
              <a:ext uri="{FF2B5EF4-FFF2-40B4-BE49-F238E27FC236}">
                <a16:creationId xmlns:a16="http://schemas.microsoft.com/office/drawing/2014/main" id="{928EA72E-9B5B-4B55-A540-18FDC737F81C}"/>
              </a:ext>
            </a:extLst>
          </p:cNvPr>
          <p:cNvGrpSpPr/>
          <p:nvPr/>
        </p:nvGrpSpPr>
        <p:grpSpPr>
          <a:xfrm>
            <a:off x="8023225" y="2510912"/>
            <a:ext cx="4002926" cy="4296288"/>
            <a:chOff x="8023225" y="2510912"/>
            <a:chExt cx="4002926" cy="4296288"/>
          </a:xfrm>
        </p:grpSpPr>
        <p:cxnSp>
          <p:nvCxnSpPr>
            <p:cNvPr id="61" name="Straight Arrow Connector 60">
              <a:extLst>
                <a:ext uri="{FF2B5EF4-FFF2-40B4-BE49-F238E27FC236}">
                  <a16:creationId xmlns:a16="http://schemas.microsoft.com/office/drawing/2014/main" id="{4BA7E198-6E0E-4D33-AA37-6BBA1CD39505}"/>
                </a:ext>
              </a:extLst>
            </p:cNvPr>
            <p:cNvCxnSpPr>
              <a:cxnSpLocks/>
            </p:cNvCxnSpPr>
            <p:nvPr/>
          </p:nvCxnSpPr>
          <p:spPr>
            <a:xfrm flipV="1">
              <a:off x="8023225" y="3257550"/>
              <a:ext cx="3349625" cy="354965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76" name="TextBox 75">
              <a:extLst>
                <a:ext uri="{FF2B5EF4-FFF2-40B4-BE49-F238E27FC236}">
                  <a16:creationId xmlns:a16="http://schemas.microsoft.com/office/drawing/2014/main" id="{7C9E864D-8BBB-413D-B923-E3E9BEA07022}"/>
                </a:ext>
              </a:extLst>
            </p:cNvPr>
            <p:cNvSpPr txBox="1"/>
            <p:nvPr/>
          </p:nvSpPr>
          <p:spPr>
            <a:xfrm>
              <a:off x="10791518" y="2510912"/>
              <a:ext cx="1234633" cy="769441"/>
            </a:xfrm>
            <a:prstGeom prst="rect">
              <a:avLst/>
            </a:prstGeom>
            <a:noFill/>
          </p:spPr>
          <p:txBody>
            <a:bodyPr wrap="none" rtlCol="0">
              <a:spAutoFit/>
            </a:bodyPr>
            <a:lstStyle/>
            <a:p>
              <a:r>
                <a:rPr lang="en-US" sz="4400" dirty="0">
                  <a:solidFill>
                    <a:schemeClr val="accent6">
                      <a:lumMod val="50000"/>
                    </a:schemeClr>
                  </a:solidFill>
                </a:rPr>
                <a:t>time</a:t>
              </a:r>
              <a:endParaRPr lang="en-CA" sz="4400" dirty="0">
                <a:solidFill>
                  <a:schemeClr val="accent6">
                    <a:lumMod val="50000"/>
                  </a:schemeClr>
                </a:solidFill>
              </a:endParaRPr>
            </a:p>
          </p:txBody>
        </p:sp>
      </p:grpSp>
    </p:spTree>
    <p:custDataLst>
      <p:tags r:id="rId1"/>
    </p:custDataLst>
    <p:extLst>
      <p:ext uri="{BB962C8B-B14F-4D97-AF65-F5344CB8AC3E}">
        <p14:creationId xmlns:p14="http://schemas.microsoft.com/office/powerpoint/2010/main" val="1524710962"/>
      </p:ext>
    </p:extLst>
  </p:cSld>
  <p:clrMapOvr>
    <a:masterClrMapping/>
  </p:clrMapOvr>
  <mc:AlternateContent xmlns:mc="http://schemas.openxmlformats.org/markup-compatibility/2006" xmlns:p14="http://schemas.microsoft.com/office/powerpoint/2010/main">
    <mc:Choice Requires="p14">
      <p:transition spd="slow" p14:dur="2000" advTm="7967"/>
    </mc:Choice>
    <mc:Fallback xmlns="">
      <p:transition spd="slow" advTm="79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7"/>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wipe(down)">
                                      <p:cBhvr>
                                        <p:cTn id="17" dur="500"/>
                                        <p:tgtEl>
                                          <p:spTgt spid="77"/>
                                        </p:tgtEl>
                                      </p:cBhvr>
                                    </p:animEffec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wipe(down)">
                                      <p:cBhvr>
                                        <p:cTn id="21" dur="500"/>
                                        <p:tgtEl>
                                          <p:spTgt spid="78"/>
                                        </p:tgtEl>
                                      </p:cBhvr>
                                    </p:animEffect>
                                  </p:childTnLst>
                                </p:cTn>
                              </p:par>
                            </p:childTnLst>
                          </p:cTn>
                        </p:par>
                        <p:par>
                          <p:cTn id="22" fill="hold">
                            <p:stCondLst>
                              <p:cond delay="1000"/>
                            </p:stCondLst>
                            <p:childTnLst>
                              <p:par>
                                <p:cTn id="23" presetID="22" presetClass="entr" presetSubtype="4" fill="hold" nodeType="after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wipe(down)">
                                      <p:cBhvr>
                                        <p:cTn id="25"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E13606-C88B-4911-A9E5-60810A38E12C}"/>
              </a:ext>
            </a:extLst>
          </p:cNvPr>
          <p:cNvPicPr>
            <a:picLocks noChangeAspect="1"/>
          </p:cNvPicPr>
          <p:nvPr/>
        </p:nvPicPr>
        <p:blipFill rotWithShape="1">
          <a:blip r:embed="rId4"/>
          <a:srcRect l="2656" t="5535" r="40155" b="6728"/>
          <a:stretch/>
        </p:blipFill>
        <p:spPr>
          <a:xfrm>
            <a:off x="0" y="704850"/>
            <a:ext cx="7162800" cy="6153150"/>
          </a:xfrm>
          <a:prstGeom prst="rect">
            <a:avLst/>
          </a:prstGeom>
        </p:spPr>
      </p:pic>
      <p:grpSp>
        <p:nvGrpSpPr>
          <p:cNvPr id="14" name="Group 13">
            <a:extLst>
              <a:ext uri="{FF2B5EF4-FFF2-40B4-BE49-F238E27FC236}">
                <a16:creationId xmlns:a16="http://schemas.microsoft.com/office/drawing/2014/main" id="{F90E75E7-52DE-4C4F-BDDB-D7C2B57F8461}"/>
              </a:ext>
            </a:extLst>
          </p:cNvPr>
          <p:cNvGrpSpPr/>
          <p:nvPr/>
        </p:nvGrpSpPr>
        <p:grpSpPr>
          <a:xfrm>
            <a:off x="219309" y="914052"/>
            <a:ext cx="5891559" cy="5822098"/>
            <a:chOff x="219309" y="442100"/>
            <a:chExt cx="5891559" cy="5822098"/>
          </a:xfrm>
          <a:solidFill>
            <a:schemeClr val="accent4">
              <a:lumMod val="40000"/>
              <a:lumOff val="60000"/>
            </a:schemeClr>
          </a:solidFill>
        </p:grpSpPr>
        <p:sp>
          <p:nvSpPr>
            <p:cNvPr id="12" name="Isosceles Triangle 11">
              <a:extLst>
                <a:ext uri="{FF2B5EF4-FFF2-40B4-BE49-F238E27FC236}">
                  <a16:creationId xmlns:a16="http://schemas.microsoft.com/office/drawing/2014/main" id="{F464BF1F-92F2-41C5-B3A2-FE88CAB29AEE}"/>
                </a:ext>
              </a:extLst>
            </p:cNvPr>
            <p:cNvSpPr/>
            <p:nvPr/>
          </p:nvSpPr>
          <p:spPr>
            <a:xfrm>
              <a:off x="223026" y="3320276"/>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654F01AD-2360-4E27-9D0E-33BCAA8605BE}"/>
                </a:ext>
              </a:extLst>
            </p:cNvPr>
            <p:cNvSpPr/>
            <p:nvPr/>
          </p:nvSpPr>
          <p:spPr>
            <a:xfrm rot="10800000">
              <a:off x="219309" y="442100"/>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8" name="Straight Connector 7">
            <a:extLst>
              <a:ext uri="{FF2B5EF4-FFF2-40B4-BE49-F238E27FC236}">
                <a16:creationId xmlns:a16="http://schemas.microsoft.com/office/drawing/2014/main" id="{EF955EC8-1A82-498B-8278-774102294005}"/>
              </a:ext>
            </a:extLst>
          </p:cNvPr>
          <p:cNvCxnSpPr>
            <a:cxnSpLocks/>
          </p:cNvCxnSpPr>
          <p:nvPr/>
        </p:nvCxnSpPr>
        <p:spPr>
          <a:xfrm flipH="1">
            <a:off x="295011" y="1007211"/>
            <a:ext cx="5670890" cy="56995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AA1554-B52D-4064-B7B9-52E9D1714984}"/>
              </a:ext>
            </a:extLst>
          </p:cNvPr>
          <p:cNvCxnSpPr>
            <a:cxnSpLocks/>
          </p:cNvCxnSpPr>
          <p:nvPr/>
        </p:nvCxnSpPr>
        <p:spPr>
          <a:xfrm flipH="1" flipV="1">
            <a:off x="321317" y="985397"/>
            <a:ext cx="5655737" cy="56557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FA7642D-BD02-411B-9FF3-0FC4BE6CBEE1}"/>
              </a:ext>
            </a:extLst>
          </p:cNvPr>
          <p:cNvCxnSpPr>
            <a:cxnSpLocks/>
          </p:cNvCxnSpPr>
          <p:nvPr/>
        </p:nvCxnSpPr>
        <p:spPr>
          <a:xfrm>
            <a:off x="109132" y="3790797"/>
            <a:ext cx="6147289"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C97F3B0B-38FC-4142-BCE9-E18C95A1A653}"/>
              </a:ext>
            </a:extLst>
          </p:cNvPr>
          <p:cNvCxnSpPr>
            <a:cxnSpLocks/>
          </p:cNvCxnSpPr>
          <p:nvPr/>
        </p:nvCxnSpPr>
        <p:spPr>
          <a:xfrm flipV="1">
            <a:off x="3176155" y="756286"/>
            <a:ext cx="0" cy="6101533"/>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35" name="TextBox 34">
            <a:extLst>
              <a:ext uri="{FF2B5EF4-FFF2-40B4-BE49-F238E27FC236}">
                <a16:creationId xmlns:a16="http://schemas.microsoft.com/office/drawing/2014/main" id="{8A6E705F-F18F-4FA0-A51E-9565E4F6979F}"/>
              </a:ext>
            </a:extLst>
          </p:cNvPr>
          <p:cNvSpPr txBox="1"/>
          <p:nvPr/>
        </p:nvSpPr>
        <p:spPr>
          <a:xfrm>
            <a:off x="6366150" y="3197762"/>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sp>
        <p:nvSpPr>
          <p:cNvPr id="37" name="TextBox 36">
            <a:extLst>
              <a:ext uri="{FF2B5EF4-FFF2-40B4-BE49-F238E27FC236}">
                <a16:creationId xmlns:a16="http://schemas.microsoft.com/office/drawing/2014/main" id="{7127DA1F-4B69-47D5-848F-5C2474A14C50}"/>
              </a:ext>
            </a:extLst>
          </p:cNvPr>
          <p:cNvSpPr txBox="1"/>
          <p:nvPr/>
        </p:nvSpPr>
        <p:spPr>
          <a:xfrm>
            <a:off x="2428568" y="-117988"/>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grpSp>
        <p:nvGrpSpPr>
          <p:cNvPr id="3" name="Group 2">
            <a:extLst>
              <a:ext uri="{FF2B5EF4-FFF2-40B4-BE49-F238E27FC236}">
                <a16:creationId xmlns:a16="http://schemas.microsoft.com/office/drawing/2014/main" id="{B165A53D-5494-437E-9C5F-3E53C59B1A69}"/>
              </a:ext>
            </a:extLst>
          </p:cNvPr>
          <p:cNvGrpSpPr/>
          <p:nvPr/>
        </p:nvGrpSpPr>
        <p:grpSpPr>
          <a:xfrm>
            <a:off x="4656800" y="1379181"/>
            <a:ext cx="6773200" cy="4258035"/>
            <a:chOff x="4656800" y="1379181"/>
            <a:chExt cx="6773200" cy="4258035"/>
          </a:xfrm>
        </p:grpSpPr>
        <p:grpSp>
          <p:nvGrpSpPr>
            <p:cNvPr id="24" name="Group 23">
              <a:extLst>
                <a:ext uri="{FF2B5EF4-FFF2-40B4-BE49-F238E27FC236}">
                  <a16:creationId xmlns:a16="http://schemas.microsoft.com/office/drawing/2014/main" id="{B94D1EF0-A5F7-449F-9DDE-EEC1CA40CB44}"/>
                </a:ext>
              </a:extLst>
            </p:cNvPr>
            <p:cNvGrpSpPr/>
            <p:nvPr/>
          </p:nvGrpSpPr>
          <p:grpSpPr>
            <a:xfrm>
              <a:off x="4656800" y="1379181"/>
              <a:ext cx="1610748" cy="4258035"/>
              <a:chOff x="4291040" y="1402041"/>
              <a:chExt cx="1610748" cy="4258035"/>
            </a:xfrm>
          </p:grpSpPr>
          <p:grpSp>
            <p:nvGrpSpPr>
              <p:cNvPr id="25" name="Group 24">
                <a:extLst>
                  <a:ext uri="{FF2B5EF4-FFF2-40B4-BE49-F238E27FC236}">
                    <a16:creationId xmlns:a16="http://schemas.microsoft.com/office/drawing/2014/main" id="{C08629B3-9DCD-4AEF-8072-42175E668277}"/>
                  </a:ext>
                </a:extLst>
              </p:cNvPr>
              <p:cNvGrpSpPr/>
              <p:nvPr/>
            </p:nvGrpSpPr>
            <p:grpSpPr>
              <a:xfrm rot="11766425">
                <a:off x="4355533" y="1402041"/>
                <a:ext cx="1478346" cy="784156"/>
                <a:chOff x="8486777" y="3641725"/>
                <a:chExt cx="1379371" cy="731657"/>
              </a:xfrm>
            </p:grpSpPr>
            <p:sp>
              <p:nvSpPr>
                <p:cNvPr id="29" name="Freeform: Shape 28">
                  <a:extLst>
                    <a:ext uri="{FF2B5EF4-FFF2-40B4-BE49-F238E27FC236}">
                      <a16:creationId xmlns:a16="http://schemas.microsoft.com/office/drawing/2014/main" id="{E9C36020-DC22-4783-B4FD-5B09616EC635}"/>
                    </a:ext>
                  </a:extLst>
                </p:cNvPr>
                <p:cNvSpPr/>
                <p:nvPr/>
              </p:nvSpPr>
              <p:spPr>
                <a:xfrm rot="343145">
                  <a:off x="8486777" y="3766553"/>
                  <a:ext cx="1204913" cy="606829"/>
                </a:xfrm>
                <a:custGeom>
                  <a:avLst/>
                  <a:gdLst>
                    <a:gd name="connsiteX0" fmla="*/ 0 w 1451428"/>
                    <a:gd name="connsiteY0" fmla="*/ 725714 h 730980"/>
                    <a:gd name="connsiteX1" fmla="*/ 769257 w 1451428"/>
                    <a:gd name="connsiteY1" fmla="*/ 624114 h 730980"/>
                    <a:gd name="connsiteX2" fmla="*/ 1451428 w 1451428"/>
                    <a:gd name="connsiteY2" fmla="*/ 0 h 730980"/>
                  </a:gdLst>
                  <a:ahLst/>
                  <a:cxnLst>
                    <a:cxn ang="0">
                      <a:pos x="connsiteX0" y="connsiteY0"/>
                    </a:cxn>
                    <a:cxn ang="0">
                      <a:pos x="connsiteX1" y="connsiteY1"/>
                    </a:cxn>
                    <a:cxn ang="0">
                      <a:pos x="connsiteX2" y="connsiteY2"/>
                    </a:cxn>
                  </a:cxnLst>
                  <a:rect l="l" t="t" r="r" b="b"/>
                  <a:pathLst>
                    <a:path w="1451428" h="730980">
                      <a:moveTo>
                        <a:pt x="0" y="725714"/>
                      </a:moveTo>
                      <a:cubicBezTo>
                        <a:pt x="263676" y="735390"/>
                        <a:pt x="527352" y="745066"/>
                        <a:pt x="769257" y="624114"/>
                      </a:cubicBezTo>
                      <a:cubicBezTo>
                        <a:pt x="1011162" y="503162"/>
                        <a:pt x="1231295" y="251581"/>
                        <a:pt x="1451428" y="0"/>
                      </a:cubicBezTo>
                    </a:path>
                  </a:pathLst>
                </a:cu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Isosceles Triangle 29">
                  <a:extLst>
                    <a:ext uri="{FF2B5EF4-FFF2-40B4-BE49-F238E27FC236}">
                      <a16:creationId xmlns:a16="http://schemas.microsoft.com/office/drawing/2014/main" id="{01A32153-2BF1-4F9C-8A6A-FACF86FB2DFA}"/>
                    </a:ext>
                  </a:extLst>
                </p:cNvPr>
                <p:cNvSpPr/>
                <p:nvPr/>
              </p:nvSpPr>
              <p:spPr>
                <a:xfrm rot="2631180">
                  <a:off x="9716116" y="3641725"/>
                  <a:ext cx="150032" cy="222906"/>
                </a:xfrm>
                <a:prstGeom prst="triangle">
                  <a:avLst/>
                </a:prstGeom>
                <a:solidFill>
                  <a:schemeClr val="accent2">
                    <a:lumMod val="7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26" name="Group 25">
                <a:extLst>
                  <a:ext uri="{FF2B5EF4-FFF2-40B4-BE49-F238E27FC236}">
                    <a16:creationId xmlns:a16="http://schemas.microsoft.com/office/drawing/2014/main" id="{3D50B294-836F-4164-B7C5-7447307DD5CD}"/>
                  </a:ext>
                </a:extLst>
              </p:cNvPr>
              <p:cNvGrpSpPr/>
              <p:nvPr/>
            </p:nvGrpSpPr>
            <p:grpSpPr>
              <a:xfrm rot="17273336" flipH="1">
                <a:off x="3526179" y="3284468"/>
                <a:ext cx="3140469" cy="1610748"/>
                <a:chOff x="8486777" y="3708614"/>
                <a:chExt cx="1330006" cy="664768"/>
              </a:xfrm>
            </p:grpSpPr>
            <p:sp>
              <p:nvSpPr>
                <p:cNvPr id="27" name="Freeform: Shape 26">
                  <a:extLst>
                    <a:ext uri="{FF2B5EF4-FFF2-40B4-BE49-F238E27FC236}">
                      <a16:creationId xmlns:a16="http://schemas.microsoft.com/office/drawing/2014/main" id="{A7DBF46B-C434-45B5-9D5F-E59397F89D73}"/>
                    </a:ext>
                  </a:extLst>
                </p:cNvPr>
                <p:cNvSpPr/>
                <p:nvPr/>
              </p:nvSpPr>
              <p:spPr>
                <a:xfrm rot="343145">
                  <a:off x="8486777" y="3766553"/>
                  <a:ext cx="1204913" cy="606829"/>
                </a:xfrm>
                <a:custGeom>
                  <a:avLst/>
                  <a:gdLst>
                    <a:gd name="connsiteX0" fmla="*/ 0 w 1451428"/>
                    <a:gd name="connsiteY0" fmla="*/ 725714 h 730980"/>
                    <a:gd name="connsiteX1" fmla="*/ 769257 w 1451428"/>
                    <a:gd name="connsiteY1" fmla="*/ 624114 h 730980"/>
                    <a:gd name="connsiteX2" fmla="*/ 1451428 w 1451428"/>
                    <a:gd name="connsiteY2" fmla="*/ 0 h 730980"/>
                  </a:gdLst>
                  <a:ahLst/>
                  <a:cxnLst>
                    <a:cxn ang="0">
                      <a:pos x="connsiteX0" y="connsiteY0"/>
                    </a:cxn>
                    <a:cxn ang="0">
                      <a:pos x="connsiteX1" y="connsiteY1"/>
                    </a:cxn>
                    <a:cxn ang="0">
                      <a:pos x="connsiteX2" y="connsiteY2"/>
                    </a:cxn>
                  </a:cxnLst>
                  <a:rect l="l" t="t" r="r" b="b"/>
                  <a:pathLst>
                    <a:path w="1451428" h="730980">
                      <a:moveTo>
                        <a:pt x="0" y="725714"/>
                      </a:moveTo>
                      <a:cubicBezTo>
                        <a:pt x="263676" y="735390"/>
                        <a:pt x="527352" y="745066"/>
                        <a:pt x="769257" y="624114"/>
                      </a:cubicBezTo>
                      <a:cubicBezTo>
                        <a:pt x="1011162" y="503162"/>
                        <a:pt x="1231295" y="251581"/>
                        <a:pt x="1451428" y="0"/>
                      </a:cubicBezTo>
                    </a:path>
                  </a:pathLst>
                </a:cu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Isosceles Triangle 27">
                  <a:extLst>
                    <a:ext uri="{FF2B5EF4-FFF2-40B4-BE49-F238E27FC236}">
                      <a16:creationId xmlns:a16="http://schemas.microsoft.com/office/drawing/2014/main" id="{9FCD449A-70CC-4038-843A-EC97377F6144}"/>
                    </a:ext>
                  </a:extLst>
                </p:cNvPr>
                <p:cNvSpPr/>
                <p:nvPr/>
              </p:nvSpPr>
              <p:spPr>
                <a:xfrm rot="2631180">
                  <a:off x="9722001" y="3708614"/>
                  <a:ext cx="94782" cy="140820"/>
                </a:xfrm>
                <a:prstGeom prst="triangle">
                  <a:avLst/>
                </a:prstGeom>
                <a:solidFill>
                  <a:schemeClr val="accent2">
                    <a:lumMod val="7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sp>
          <p:nvSpPr>
            <p:cNvPr id="31" name="TextBox 30">
              <a:extLst>
                <a:ext uri="{FF2B5EF4-FFF2-40B4-BE49-F238E27FC236}">
                  <a16:creationId xmlns:a16="http://schemas.microsoft.com/office/drawing/2014/main" id="{18B5D7EE-187F-4190-93AA-D918A7B5F563}"/>
                </a:ext>
              </a:extLst>
            </p:cNvPr>
            <p:cNvSpPr txBox="1"/>
            <p:nvPr/>
          </p:nvSpPr>
          <p:spPr>
            <a:xfrm>
              <a:off x="6088134" y="1569965"/>
              <a:ext cx="5341866" cy="1569660"/>
            </a:xfrm>
            <a:prstGeom prst="rect">
              <a:avLst/>
            </a:prstGeom>
            <a:solidFill>
              <a:schemeClr val="bg1"/>
            </a:solidFill>
            <a:ln w="76200">
              <a:solidFill>
                <a:schemeClr val="accent2">
                  <a:lumMod val="50000"/>
                </a:schemeClr>
              </a:solidFill>
            </a:ln>
          </p:spPr>
          <p:txBody>
            <a:bodyPr wrap="square" rtlCol="0">
              <a:spAutoFit/>
            </a:bodyPr>
            <a:lstStyle/>
            <a:p>
              <a:pPr algn="ctr"/>
              <a:r>
                <a:rPr lang="en-US" sz="4800" dirty="0">
                  <a:solidFill>
                    <a:schemeClr val="accent2">
                      <a:lumMod val="75000"/>
                    </a:schemeClr>
                  </a:solidFill>
                </a:rPr>
                <a:t>time axis will always live in this region</a:t>
              </a:r>
              <a:endParaRPr lang="en-CA" sz="4800" dirty="0">
                <a:solidFill>
                  <a:schemeClr val="accent2">
                    <a:lumMod val="75000"/>
                  </a:schemeClr>
                </a:solidFill>
              </a:endParaRPr>
            </a:p>
          </p:txBody>
        </p:sp>
      </p:grpSp>
    </p:spTree>
    <p:custDataLst>
      <p:tags r:id="rId1"/>
    </p:custDataLst>
    <p:extLst>
      <p:ext uri="{BB962C8B-B14F-4D97-AF65-F5344CB8AC3E}">
        <p14:creationId xmlns:p14="http://schemas.microsoft.com/office/powerpoint/2010/main" val="586637959"/>
      </p:ext>
    </p:extLst>
  </p:cSld>
  <p:clrMapOvr>
    <a:masterClrMapping/>
  </p:clrMapOvr>
  <mc:AlternateContent xmlns:mc="http://schemas.openxmlformats.org/markup-compatibility/2006" xmlns:p14="http://schemas.microsoft.com/office/powerpoint/2010/main">
    <mc:Choice Requires="p14">
      <p:transition spd="slow" p14:dur="2000" advTm="5586"/>
    </mc:Choice>
    <mc:Fallback xmlns="">
      <p:transition spd="slow" advTm="55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E13606-C88B-4911-A9E5-60810A38E12C}"/>
              </a:ext>
            </a:extLst>
          </p:cNvPr>
          <p:cNvPicPr>
            <a:picLocks noChangeAspect="1"/>
          </p:cNvPicPr>
          <p:nvPr/>
        </p:nvPicPr>
        <p:blipFill rotWithShape="1">
          <a:blip r:embed="rId3"/>
          <a:srcRect l="2656" t="5535" r="40155" b="6728"/>
          <a:stretch/>
        </p:blipFill>
        <p:spPr>
          <a:xfrm>
            <a:off x="0" y="704850"/>
            <a:ext cx="7162800" cy="6153150"/>
          </a:xfrm>
          <a:prstGeom prst="rect">
            <a:avLst/>
          </a:prstGeom>
        </p:spPr>
      </p:pic>
      <p:grpSp>
        <p:nvGrpSpPr>
          <p:cNvPr id="14" name="Group 13">
            <a:extLst>
              <a:ext uri="{FF2B5EF4-FFF2-40B4-BE49-F238E27FC236}">
                <a16:creationId xmlns:a16="http://schemas.microsoft.com/office/drawing/2014/main" id="{F90E75E7-52DE-4C4F-BDDB-D7C2B57F8461}"/>
              </a:ext>
            </a:extLst>
          </p:cNvPr>
          <p:cNvGrpSpPr/>
          <p:nvPr/>
        </p:nvGrpSpPr>
        <p:grpSpPr>
          <a:xfrm>
            <a:off x="219309" y="914052"/>
            <a:ext cx="5891559" cy="5822098"/>
            <a:chOff x="219309" y="442100"/>
            <a:chExt cx="5891559" cy="5822098"/>
          </a:xfrm>
          <a:solidFill>
            <a:schemeClr val="accent4">
              <a:lumMod val="40000"/>
              <a:lumOff val="60000"/>
            </a:schemeClr>
          </a:solidFill>
        </p:grpSpPr>
        <p:sp>
          <p:nvSpPr>
            <p:cNvPr id="12" name="Isosceles Triangle 11">
              <a:extLst>
                <a:ext uri="{FF2B5EF4-FFF2-40B4-BE49-F238E27FC236}">
                  <a16:creationId xmlns:a16="http://schemas.microsoft.com/office/drawing/2014/main" id="{F464BF1F-92F2-41C5-B3A2-FE88CAB29AEE}"/>
                </a:ext>
              </a:extLst>
            </p:cNvPr>
            <p:cNvSpPr/>
            <p:nvPr/>
          </p:nvSpPr>
          <p:spPr>
            <a:xfrm>
              <a:off x="223026" y="3320276"/>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654F01AD-2360-4E27-9D0E-33BCAA8605BE}"/>
                </a:ext>
              </a:extLst>
            </p:cNvPr>
            <p:cNvSpPr/>
            <p:nvPr/>
          </p:nvSpPr>
          <p:spPr>
            <a:xfrm rot="10800000">
              <a:off x="219309" y="442100"/>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8" name="Straight Connector 7">
            <a:extLst>
              <a:ext uri="{FF2B5EF4-FFF2-40B4-BE49-F238E27FC236}">
                <a16:creationId xmlns:a16="http://schemas.microsoft.com/office/drawing/2014/main" id="{EF955EC8-1A82-498B-8278-774102294005}"/>
              </a:ext>
            </a:extLst>
          </p:cNvPr>
          <p:cNvCxnSpPr>
            <a:cxnSpLocks/>
          </p:cNvCxnSpPr>
          <p:nvPr/>
        </p:nvCxnSpPr>
        <p:spPr>
          <a:xfrm flipH="1">
            <a:off x="295011" y="1007211"/>
            <a:ext cx="5670890" cy="56995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AA1554-B52D-4064-B7B9-52E9D1714984}"/>
              </a:ext>
            </a:extLst>
          </p:cNvPr>
          <p:cNvCxnSpPr>
            <a:cxnSpLocks/>
          </p:cNvCxnSpPr>
          <p:nvPr/>
        </p:nvCxnSpPr>
        <p:spPr>
          <a:xfrm flipH="1" flipV="1">
            <a:off x="321317" y="985397"/>
            <a:ext cx="5655737" cy="56557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FA7642D-BD02-411B-9FF3-0FC4BE6CBEE1}"/>
              </a:ext>
            </a:extLst>
          </p:cNvPr>
          <p:cNvCxnSpPr>
            <a:cxnSpLocks/>
          </p:cNvCxnSpPr>
          <p:nvPr/>
        </p:nvCxnSpPr>
        <p:spPr>
          <a:xfrm>
            <a:off x="109132" y="3790797"/>
            <a:ext cx="6147289"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C97F3B0B-38FC-4142-BCE9-E18C95A1A653}"/>
              </a:ext>
            </a:extLst>
          </p:cNvPr>
          <p:cNvCxnSpPr>
            <a:cxnSpLocks/>
          </p:cNvCxnSpPr>
          <p:nvPr/>
        </p:nvCxnSpPr>
        <p:spPr>
          <a:xfrm flipV="1">
            <a:off x="3176155" y="756286"/>
            <a:ext cx="0" cy="6101533"/>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35" name="TextBox 34">
            <a:extLst>
              <a:ext uri="{FF2B5EF4-FFF2-40B4-BE49-F238E27FC236}">
                <a16:creationId xmlns:a16="http://schemas.microsoft.com/office/drawing/2014/main" id="{8A6E705F-F18F-4FA0-A51E-9565E4F6979F}"/>
              </a:ext>
            </a:extLst>
          </p:cNvPr>
          <p:cNvSpPr txBox="1"/>
          <p:nvPr/>
        </p:nvSpPr>
        <p:spPr>
          <a:xfrm>
            <a:off x="6366150" y="3197762"/>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sp>
        <p:nvSpPr>
          <p:cNvPr id="37" name="TextBox 36">
            <a:extLst>
              <a:ext uri="{FF2B5EF4-FFF2-40B4-BE49-F238E27FC236}">
                <a16:creationId xmlns:a16="http://schemas.microsoft.com/office/drawing/2014/main" id="{7127DA1F-4B69-47D5-848F-5C2474A14C50}"/>
              </a:ext>
            </a:extLst>
          </p:cNvPr>
          <p:cNvSpPr txBox="1"/>
          <p:nvPr/>
        </p:nvSpPr>
        <p:spPr>
          <a:xfrm>
            <a:off x="2428568" y="-117988"/>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grpSp>
        <p:nvGrpSpPr>
          <p:cNvPr id="32" name="Group 31">
            <a:extLst>
              <a:ext uri="{FF2B5EF4-FFF2-40B4-BE49-F238E27FC236}">
                <a16:creationId xmlns:a16="http://schemas.microsoft.com/office/drawing/2014/main" id="{02284C5F-F42C-4617-86F0-3597B59BAAB5}"/>
              </a:ext>
            </a:extLst>
          </p:cNvPr>
          <p:cNvGrpSpPr/>
          <p:nvPr/>
        </p:nvGrpSpPr>
        <p:grpSpPr>
          <a:xfrm>
            <a:off x="4656800" y="1379181"/>
            <a:ext cx="6773200" cy="4258035"/>
            <a:chOff x="4656800" y="1379181"/>
            <a:chExt cx="6773200" cy="4258035"/>
          </a:xfrm>
        </p:grpSpPr>
        <p:grpSp>
          <p:nvGrpSpPr>
            <p:cNvPr id="33" name="Group 32">
              <a:extLst>
                <a:ext uri="{FF2B5EF4-FFF2-40B4-BE49-F238E27FC236}">
                  <a16:creationId xmlns:a16="http://schemas.microsoft.com/office/drawing/2014/main" id="{AEC105AA-4289-4D71-9547-C89FA05266E4}"/>
                </a:ext>
              </a:extLst>
            </p:cNvPr>
            <p:cNvGrpSpPr/>
            <p:nvPr/>
          </p:nvGrpSpPr>
          <p:grpSpPr>
            <a:xfrm>
              <a:off x="4656800" y="1379181"/>
              <a:ext cx="1610748" cy="4258035"/>
              <a:chOff x="4291040" y="1402041"/>
              <a:chExt cx="1610748" cy="4258035"/>
            </a:xfrm>
          </p:grpSpPr>
          <p:grpSp>
            <p:nvGrpSpPr>
              <p:cNvPr id="36" name="Group 35">
                <a:extLst>
                  <a:ext uri="{FF2B5EF4-FFF2-40B4-BE49-F238E27FC236}">
                    <a16:creationId xmlns:a16="http://schemas.microsoft.com/office/drawing/2014/main" id="{89674F69-50A0-4FF5-AA48-AB31B9623D7A}"/>
                  </a:ext>
                </a:extLst>
              </p:cNvPr>
              <p:cNvGrpSpPr/>
              <p:nvPr/>
            </p:nvGrpSpPr>
            <p:grpSpPr>
              <a:xfrm rot="11766425">
                <a:off x="4355533" y="1402041"/>
                <a:ext cx="1478346" cy="784156"/>
                <a:chOff x="8486777" y="3641725"/>
                <a:chExt cx="1379371" cy="731657"/>
              </a:xfrm>
            </p:grpSpPr>
            <p:sp>
              <p:nvSpPr>
                <p:cNvPr id="41" name="Freeform: Shape 40">
                  <a:extLst>
                    <a:ext uri="{FF2B5EF4-FFF2-40B4-BE49-F238E27FC236}">
                      <a16:creationId xmlns:a16="http://schemas.microsoft.com/office/drawing/2014/main" id="{B9F4E5A3-98D5-4551-BACC-4C38C059DFBB}"/>
                    </a:ext>
                  </a:extLst>
                </p:cNvPr>
                <p:cNvSpPr/>
                <p:nvPr/>
              </p:nvSpPr>
              <p:spPr>
                <a:xfrm rot="343145">
                  <a:off x="8486777" y="3766553"/>
                  <a:ext cx="1204913" cy="606829"/>
                </a:xfrm>
                <a:custGeom>
                  <a:avLst/>
                  <a:gdLst>
                    <a:gd name="connsiteX0" fmla="*/ 0 w 1451428"/>
                    <a:gd name="connsiteY0" fmla="*/ 725714 h 730980"/>
                    <a:gd name="connsiteX1" fmla="*/ 769257 w 1451428"/>
                    <a:gd name="connsiteY1" fmla="*/ 624114 h 730980"/>
                    <a:gd name="connsiteX2" fmla="*/ 1451428 w 1451428"/>
                    <a:gd name="connsiteY2" fmla="*/ 0 h 730980"/>
                  </a:gdLst>
                  <a:ahLst/>
                  <a:cxnLst>
                    <a:cxn ang="0">
                      <a:pos x="connsiteX0" y="connsiteY0"/>
                    </a:cxn>
                    <a:cxn ang="0">
                      <a:pos x="connsiteX1" y="connsiteY1"/>
                    </a:cxn>
                    <a:cxn ang="0">
                      <a:pos x="connsiteX2" y="connsiteY2"/>
                    </a:cxn>
                  </a:cxnLst>
                  <a:rect l="l" t="t" r="r" b="b"/>
                  <a:pathLst>
                    <a:path w="1451428" h="730980">
                      <a:moveTo>
                        <a:pt x="0" y="725714"/>
                      </a:moveTo>
                      <a:cubicBezTo>
                        <a:pt x="263676" y="735390"/>
                        <a:pt x="527352" y="745066"/>
                        <a:pt x="769257" y="624114"/>
                      </a:cubicBezTo>
                      <a:cubicBezTo>
                        <a:pt x="1011162" y="503162"/>
                        <a:pt x="1231295" y="251581"/>
                        <a:pt x="1451428" y="0"/>
                      </a:cubicBezTo>
                    </a:path>
                  </a:pathLst>
                </a:cu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Isosceles Triangle 41">
                  <a:extLst>
                    <a:ext uri="{FF2B5EF4-FFF2-40B4-BE49-F238E27FC236}">
                      <a16:creationId xmlns:a16="http://schemas.microsoft.com/office/drawing/2014/main" id="{95510CD4-D223-4B0D-8821-2246CCA7A8BF}"/>
                    </a:ext>
                  </a:extLst>
                </p:cNvPr>
                <p:cNvSpPr/>
                <p:nvPr/>
              </p:nvSpPr>
              <p:spPr>
                <a:xfrm rot="2631180">
                  <a:off x="9716116" y="3641725"/>
                  <a:ext cx="150032" cy="222906"/>
                </a:xfrm>
                <a:prstGeom prst="triangle">
                  <a:avLst/>
                </a:prstGeom>
                <a:solidFill>
                  <a:schemeClr val="accent2">
                    <a:lumMod val="7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38" name="Group 37">
                <a:extLst>
                  <a:ext uri="{FF2B5EF4-FFF2-40B4-BE49-F238E27FC236}">
                    <a16:creationId xmlns:a16="http://schemas.microsoft.com/office/drawing/2014/main" id="{679F1F28-69D6-471C-A054-0507287C9E1E}"/>
                  </a:ext>
                </a:extLst>
              </p:cNvPr>
              <p:cNvGrpSpPr/>
              <p:nvPr/>
            </p:nvGrpSpPr>
            <p:grpSpPr>
              <a:xfrm rot="17273336" flipH="1">
                <a:off x="3526179" y="3284468"/>
                <a:ext cx="3140469" cy="1610748"/>
                <a:chOff x="8486777" y="3708614"/>
                <a:chExt cx="1330006" cy="664768"/>
              </a:xfrm>
            </p:grpSpPr>
            <p:sp>
              <p:nvSpPr>
                <p:cNvPr id="39" name="Freeform: Shape 38">
                  <a:extLst>
                    <a:ext uri="{FF2B5EF4-FFF2-40B4-BE49-F238E27FC236}">
                      <a16:creationId xmlns:a16="http://schemas.microsoft.com/office/drawing/2014/main" id="{783CD948-19D6-450E-8D5E-0C009B1D7074}"/>
                    </a:ext>
                  </a:extLst>
                </p:cNvPr>
                <p:cNvSpPr/>
                <p:nvPr/>
              </p:nvSpPr>
              <p:spPr>
                <a:xfrm rot="343145">
                  <a:off x="8486777" y="3766553"/>
                  <a:ext cx="1204913" cy="606829"/>
                </a:xfrm>
                <a:custGeom>
                  <a:avLst/>
                  <a:gdLst>
                    <a:gd name="connsiteX0" fmla="*/ 0 w 1451428"/>
                    <a:gd name="connsiteY0" fmla="*/ 725714 h 730980"/>
                    <a:gd name="connsiteX1" fmla="*/ 769257 w 1451428"/>
                    <a:gd name="connsiteY1" fmla="*/ 624114 h 730980"/>
                    <a:gd name="connsiteX2" fmla="*/ 1451428 w 1451428"/>
                    <a:gd name="connsiteY2" fmla="*/ 0 h 730980"/>
                  </a:gdLst>
                  <a:ahLst/>
                  <a:cxnLst>
                    <a:cxn ang="0">
                      <a:pos x="connsiteX0" y="connsiteY0"/>
                    </a:cxn>
                    <a:cxn ang="0">
                      <a:pos x="connsiteX1" y="connsiteY1"/>
                    </a:cxn>
                    <a:cxn ang="0">
                      <a:pos x="connsiteX2" y="connsiteY2"/>
                    </a:cxn>
                  </a:cxnLst>
                  <a:rect l="l" t="t" r="r" b="b"/>
                  <a:pathLst>
                    <a:path w="1451428" h="730980">
                      <a:moveTo>
                        <a:pt x="0" y="725714"/>
                      </a:moveTo>
                      <a:cubicBezTo>
                        <a:pt x="263676" y="735390"/>
                        <a:pt x="527352" y="745066"/>
                        <a:pt x="769257" y="624114"/>
                      </a:cubicBezTo>
                      <a:cubicBezTo>
                        <a:pt x="1011162" y="503162"/>
                        <a:pt x="1231295" y="251581"/>
                        <a:pt x="1451428" y="0"/>
                      </a:cubicBezTo>
                    </a:path>
                  </a:pathLst>
                </a:cu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Isosceles Triangle 39">
                  <a:extLst>
                    <a:ext uri="{FF2B5EF4-FFF2-40B4-BE49-F238E27FC236}">
                      <a16:creationId xmlns:a16="http://schemas.microsoft.com/office/drawing/2014/main" id="{062BE30A-96EA-4273-9294-0ACD3CDD2F6E}"/>
                    </a:ext>
                  </a:extLst>
                </p:cNvPr>
                <p:cNvSpPr/>
                <p:nvPr/>
              </p:nvSpPr>
              <p:spPr>
                <a:xfrm rot="2631180">
                  <a:off x="9722001" y="3708614"/>
                  <a:ext cx="94782" cy="140820"/>
                </a:xfrm>
                <a:prstGeom prst="triangle">
                  <a:avLst/>
                </a:prstGeom>
                <a:solidFill>
                  <a:schemeClr val="accent2">
                    <a:lumMod val="7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sp>
          <p:nvSpPr>
            <p:cNvPr id="34" name="TextBox 33">
              <a:extLst>
                <a:ext uri="{FF2B5EF4-FFF2-40B4-BE49-F238E27FC236}">
                  <a16:creationId xmlns:a16="http://schemas.microsoft.com/office/drawing/2014/main" id="{01769C17-60EF-48ED-84BB-ACA32F1A4AA6}"/>
                </a:ext>
              </a:extLst>
            </p:cNvPr>
            <p:cNvSpPr txBox="1"/>
            <p:nvPr/>
          </p:nvSpPr>
          <p:spPr>
            <a:xfrm>
              <a:off x="6088134" y="1569965"/>
              <a:ext cx="5341866" cy="1569660"/>
            </a:xfrm>
            <a:prstGeom prst="rect">
              <a:avLst/>
            </a:prstGeom>
            <a:solidFill>
              <a:schemeClr val="bg1"/>
            </a:solidFill>
            <a:ln w="76200">
              <a:solidFill>
                <a:schemeClr val="accent2">
                  <a:lumMod val="50000"/>
                </a:schemeClr>
              </a:solidFill>
            </a:ln>
          </p:spPr>
          <p:txBody>
            <a:bodyPr wrap="square" rtlCol="0">
              <a:spAutoFit/>
            </a:bodyPr>
            <a:lstStyle/>
            <a:p>
              <a:pPr algn="ctr"/>
              <a:r>
                <a:rPr lang="en-US" sz="4800" dirty="0">
                  <a:solidFill>
                    <a:schemeClr val="accent2">
                      <a:lumMod val="75000"/>
                    </a:schemeClr>
                  </a:solidFill>
                </a:rPr>
                <a:t>time axis will always live in this region</a:t>
              </a:r>
              <a:endParaRPr lang="en-CA" sz="4800" dirty="0">
                <a:solidFill>
                  <a:schemeClr val="accent2">
                    <a:lumMod val="75000"/>
                  </a:schemeClr>
                </a:solidFill>
              </a:endParaRPr>
            </a:p>
          </p:txBody>
        </p:sp>
      </p:grpSp>
    </p:spTree>
    <p:extLst>
      <p:ext uri="{BB962C8B-B14F-4D97-AF65-F5344CB8AC3E}">
        <p14:creationId xmlns:p14="http://schemas.microsoft.com/office/powerpoint/2010/main" val="2359187221"/>
      </p:ext>
    </p:extLst>
  </p:cSld>
  <p:clrMapOvr>
    <a:masterClrMapping/>
  </p:clrMapOvr>
  <mc:AlternateContent xmlns:mc="http://schemas.openxmlformats.org/markup-compatibility/2006" xmlns:p14="http://schemas.microsoft.com/office/powerpoint/2010/main">
    <mc:Choice Requires="p14">
      <p:transition spd="med" p14:dur="700" advTm="1475">
        <p:fade/>
      </p:transition>
    </mc:Choice>
    <mc:Fallback xmlns="">
      <p:transition spd="med" advTm="1475">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E13606-C88B-4911-A9E5-60810A38E12C}"/>
              </a:ext>
            </a:extLst>
          </p:cNvPr>
          <p:cNvPicPr>
            <a:picLocks noChangeAspect="1"/>
          </p:cNvPicPr>
          <p:nvPr/>
        </p:nvPicPr>
        <p:blipFill rotWithShape="1">
          <a:blip r:embed="rId3"/>
          <a:srcRect l="2656" t="5535" r="40155" b="6728"/>
          <a:stretch/>
        </p:blipFill>
        <p:spPr>
          <a:xfrm>
            <a:off x="0" y="704850"/>
            <a:ext cx="7162800" cy="6153150"/>
          </a:xfrm>
          <a:prstGeom prst="rect">
            <a:avLst/>
          </a:prstGeom>
        </p:spPr>
      </p:pic>
      <p:grpSp>
        <p:nvGrpSpPr>
          <p:cNvPr id="14" name="Group 13">
            <a:extLst>
              <a:ext uri="{FF2B5EF4-FFF2-40B4-BE49-F238E27FC236}">
                <a16:creationId xmlns:a16="http://schemas.microsoft.com/office/drawing/2014/main" id="{F90E75E7-52DE-4C4F-BDDB-D7C2B57F8461}"/>
              </a:ext>
            </a:extLst>
          </p:cNvPr>
          <p:cNvGrpSpPr/>
          <p:nvPr/>
        </p:nvGrpSpPr>
        <p:grpSpPr>
          <a:xfrm>
            <a:off x="219309" y="914052"/>
            <a:ext cx="5891559" cy="5822098"/>
            <a:chOff x="219309" y="442100"/>
            <a:chExt cx="5891559" cy="5822098"/>
          </a:xfrm>
          <a:solidFill>
            <a:schemeClr val="accent4">
              <a:lumMod val="40000"/>
              <a:lumOff val="60000"/>
            </a:schemeClr>
          </a:solidFill>
        </p:grpSpPr>
        <p:sp>
          <p:nvSpPr>
            <p:cNvPr id="12" name="Isosceles Triangle 11">
              <a:extLst>
                <a:ext uri="{FF2B5EF4-FFF2-40B4-BE49-F238E27FC236}">
                  <a16:creationId xmlns:a16="http://schemas.microsoft.com/office/drawing/2014/main" id="{F464BF1F-92F2-41C5-B3A2-FE88CAB29AEE}"/>
                </a:ext>
              </a:extLst>
            </p:cNvPr>
            <p:cNvSpPr/>
            <p:nvPr/>
          </p:nvSpPr>
          <p:spPr>
            <a:xfrm>
              <a:off x="223026" y="3320276"/>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654F01AD-2360-4E27-9D0E-33BCAA8605BE}"/>
                </a:ext>
              </a:extLst>
            </p:cNvPr>
            <p:cNvSpPr/>
            <p:nvPr/>
          </p:nvSpPr>
          <p:spPr>
            <a:xfrm rot="10800000">
              <a:off x="219309" y="442100"/>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8" name="Straight Connector 7">
            <a:extLst>
              <a:ext uri="{FF2B5EF4-FFF2-40B4-BE49-F238E27FC236}">
                <a16:creationId xmlns:a16="http://schemas.microsoft.com/office/drawing/2014/main" id="{EF955EC8-1A82-498B-8278-774102294005}"/>
              </a:ext>
            </a:extLst>
          </p:cNvPr>
          <p:cNvCxnSpPr>
            <a:cxnSpLocks/>
          </p:cNvCxnSpPr>
          <p:nvPr/>
        </p:nvCxnSpPr>
        <p:spPr>
          <a:xfrm flipH="1">
            <a:off x="295011" y="1007211"/>
            <a:ext cx="5670890" cy="56995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AA1554-B52D-4064-B7B9-52E9D1714984}"/>
              </a:ext>
            </a:extLst>
          </p:cNvPr>
          <p:cNvCxnSpPr>
            <a:cxnSpLocks/>
          </p:cNvCxnSpPr>
          <p:nvPr/>
        </p:nvCxnSpPr>
        <p:spPr>
          <a:xfrm flipH="1" flipV="1">
            <a:off x="321317" y="985397"/>
            <a:ext cx="5655737" cy="56557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FA7642D-BD02-411B-9FF3-0FC4BE6CBEE1}"/>
              </a:ext>
            </a:extLst>
          </p:cNvPr>
          <p:cNvCxnSpPr>
            <a:cxnSpLocks/>
          </p:cNvCxnSpPr>
          <p:nvPr/>
        </p:nvCxnSpPr>
        <p:spPr>
          <a:xfrm>
            <a:off x="209550" y="1866900"/>
            <a:ext cx="5968226" cy="4043246"/>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C97F3B0B-38FC-4142-BCE9-E18C95A1A653}"/>
              </a:ext>
            </a:extLst>
          </p:cNvPr>
          <p:cNvCxnSpPr>
            <a:cxnSpLocks/>
          </p:cNvCxnSpPr>
          <p:nvPr/>
        </p:nvCxnSpPr>
        <p:spPr>
          <a:xfrm flipH="1" flipV="1">
            <a:off x="1085851" y="742950"/>
            <a:ext cx="4057649" cy="6115050"/>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BC1AF02-78C3-46A1-B78A-8D624448D628}"/>
              </a:ext>
            </a:extLst>
          </p:cNvPr>
          <p:cNvSpPr txBox="1"/>
          <p:nvPr/>
        </p:nvSpPr>
        <p:spPr>
          <a:xfrm>
            <a:off x="6366150" y="3197762"/>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sp>
        <p:nvSpPr>
          <p:cNvPr id="22" name="TextBox 21">
            <a:extLst>
              <a:ext uri="{FF2B5EF4-FFF2-40B4-BE49-F238E27FC236}">
                <a16:creationId xmlns:a16="http://schemas.microsoft.com/office/drawing/2014/main" id="{21A509BC-E9B4-48B7-BD78-3ABE8FCA10E3}"/>
              </a:ext>
            </a:extLst>
          </p:cNvPr>
          <p:cNvSpPr txBox="1"/>
          <p:nvPr/>
        </p:nvSpPr>
        <p:spPr>
          <a:xfrm>
            <a:off x="2428568" y="-117988"/>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grpSp>
        <p:nvGrpSpPr>
          <p:cNvPr id="17" name="Group 16">
            <a:extLst>
              <a:ext uri="{FF2B5EF4-FFF2-40B4-BE49-F238E27FC236}">
                <a16:creationId xmlns:a16="http://schemas.microsoft.com/office/drawing/2014/main" id="{13A2ED4B-BBDB-44CE-9F41-4A37EAE522DB}"/>
              </a:ext>
            </a:extLst>
          </p:cNvPr>
          <p:cNvGrpSpPr/>
          <p:nvPr/>
        </p:nvGrpSpPr>
        <p:grpSpPr>
          <a:xfrm>
            <a:off x="4656800" y="1379181"/>
            <a:ext cx="6773200" cy="4258035"/>
            <a:chOff x="4656800" y="1379181"/>
            <a:chExt cx="6773200" cy="4258035"/>
          </a:xfrm>
        </p:grpSpPr>
        <p:grpSp>
          <p:nvGrpSpPr>
            <p:cNvPr id="26" name="Group 25">
              <a:extLst>
                <a:ext uri="{FF2B5EF4-FFF2-40B4-BE49-F238E27FC236}">
                  <a16:creationId xmlns:a16="http://schemas.microsoft.com/office/drawing/2014/main" id="{7C67DB4F-A3C0-4D1F-8EBD-343E4BB07AC6}"/>
                </a:ext>
              </a:extLst>
            </p:cNvPr>
            <p:cNvGrpSpPr/>
            <p:nvPr/>
          </p:nvGrpSpPr>
          <p:grpSpPr>
            <a:xfrm>
              <a:off x="4656800" y="1379181"/>
              <a:ext cx="1610748" cy="4258035"/>
              <a:chOff x="4291040" y="1402041"/>
              <a:chExt cx="1610748" cy="4258035"/>
            </a:xfrm>
          </p:grpSpPr>
          <p:grpSp>
            <p:nvGrpSpPr>
              <p:cNvPr id="27" name="Group 26">
                <a:extLst>
                  <a:ext uri="{FF2B5EF4-FFF2-40B4-BE49-F238E27FC236}">
                    <a16:creationId xmlns:a16="http://schemas.microsoft.com/office/drawing/2014/main" id="{9A42D8FD-60F9-411F-8504-7A2EDC4B487A}"/>
                  </a:ext>
                </a:extLst>
              </p:cNvPr>
              <p:cNvGrpSpPr/>
              <p:nvPr/>
            </p:nvGrpSpPr>
            <p:grpSpPr>
              <a:xfrm rot="11766425">
                <a:off x="4355533" y="1402041"/>
                <a:ext cx="1478346" cy="784156"/>
                <a:chOff x="8486777" y="3641725"/>
                <a:chExt cx="1379371" cy="731657"/>
              </a:xfrm>
            </p:grpSpPr>
            <p:sp>
              <p:nvSpPr>
                <p:cNvPr id="31" name="Freeform: Shape 30">
                  <a:extLst>
                    <a:ext uri="{FF2B5EF4-FFF2-40B4-BE49-F238E27FC236}">
                      <a16:creationId xmlns:a16="http://schemas.microsoft.com/office/drawing/2014/main" id="{340943AE-F35E-481C-948D-CAAEDF8382F7}"/>
                    </a:ext>
                  </a:extLst>
                </p:cNvPr>
                <p:cNvSpPr/>
                <p:nvPr/>
              </p:nvSpPr>
              <p:spPr>
                <a:xfrm rot="343145">
                  <a:off x="8486777" y="3766553"/>
                  <a:ext cx="1204913" cy="606829"/>
                </a:xfrm>
                <a:custGeom>
                  <a:avLst/>
                  <a:gdLst>
                    <a:gd name="connsiteX0" fmla="*/ 0 w 1451428"/>
                    <a:gd name="connsiteY0" fmla="*/ 725714 h 730980"/>
                    <a:gd name="connsiteX1" fmla="*/ 769257 w 1451428"/>
                    <a:gd name="connsiteY1" fmla="*/ 624114 h 730980"/>
                    <a:gd name="connsiteX2" fmla="*/ 1451428 w 1451428"/>
                    <a:gd name="connsiteY2" fmla="*/ 0 h 730980"/>
                  </a:gdLst>
                  <a:ahLst/>
                  <a:cxnLst>
                    <a:cxn ang="0">
                      <a:pos x="connsiteX0" y="connsiteY0"/>
                    </a:cxn>
                    <a:cxn ang="0">
                      <a:pos x="connsiteX1" y="connsiteY1"/>
                    </a:cxn>
                    <a:cxn ang="0">
                      <a:pos x="connsiteX2" y="connsiteY2"/>
                    </a:cxn>
                  </a:cxnLst>
                  <a:rect l="l" t="t" r="r" b="b"/>
                  <a:pathLst>
                    <a:path w="1451428" h="730980">
                      <a:moveTo>
                        <a:pt x="0" y="725714"/>
                      </a:moveTo>
                      <a:cubicBezTo>
                        <a:pt x="263676" y="735390"/>
                        <a:pt x="527352" y="745066"/>
                        <a:pt x="769257" y="624114"/>
                      </a:cubicBezTo>
                      <a:cubicBezTo>
                        <a:pt x="1011162" y="503162"/>
                        <a:pt x="1231295" y="251581"/>
                        <a:pt x="1451428" y="0"/>
                      </a:cubicBezTo>
                    </a:path>
                  </a:pathLst>
                </a:cu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Isosceles Triangle 35">
                  <a:extLst>
                    <a:ext uri="{FF2B5EF4-FFF2-40B4-BE49-F238E27FC236}">
                      <a16:creationId xmlns:a16="http://schemas.microsoft.com/office/drawing/2014/main" id="{17D26386-D613-4B17-AE09-A5BFDBFA3574}"/>
                    </a:ext>
                  </a:extLst>
                </p:cNvPr>
                <p:cNvSpPr/>
                <p:nvPr/>
              </p:nvSpPr>
              <p:spPr>
                <a:xfrm rot="2631180">
                  <a:off x="9716116" y="3641725"/>
                  <a:ext cx="150032" cy="222906"/>
                </a:xfrm>
                <a:prstGeom prst="triangle">
                  <a:avLst/>
                </a:prstGeom>
                <a:solidFill>
                  <a:schemeClr val="accent2">
                    <a:lumMod val="7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28" name="Group 27">
                <a:extLst>
                  <a:ext uri="{FF2B5EF4-FFF2-40B4-BE49-F238E27FC236}">
                    <a16:creationId xmlns:a16="http://schemas.microsoft.com/office/drawing/2014/main" id="{7533E75C-1366-438F-8363-0A3D8022D37D}"/>
                  </a:ext>
                </a:extLst>
              </p:cNvPr>
              <p:cNvGrpSpPr/>
              <p:nvPr/>
            </p:nvGrpSpPr>
            <p:grpSpPr>
              <a:xfrm rot="17273336" flipH="1">
                <a:off x="3526179" y="3284468"/>
                <a:ext cx="3140469" cy="1610748"/>
                <a:chOff x="8486777" y="3708614"/>
                <a:chExt cx="1330006" cy="664768"/>
              </a:xfrm>
            </p:grpSpPr>
            <p:sp>
              <p:nvSpPr>
                <p:cNvPr id="29" name="Freeform: Shape 28">
                  <a:extLst>
                    <a:ext uri="{FF2B5EF4-FFF2-40B4-BE49-F238E27FC236}">
                      <a16:creationId xmlns:a16="http://schemas.microsoft.com/office/drawing/2014/main" id="{8B1096C4-167F-4A92-A52D-1FE286945F94}"/>
                    </a:ext>
                  </a:extLst>
                </p:cNvPr>
                <p:cNvSpPr/>
                <p:nvPr/>
              </p:nvSpPr>
              <p:spPr>
                <a:xfrm rot="343145">
                  <a:off x="8486777" y="3766553"/>
                  <a:ext cx="1204913" cy="606829"/>
                </a:xfrm>
                <a:custGeom>
                  <a:avLst/>
                  <a:gdLst>
                    <a:gd name="connsiteX0" fmla="*/ 0 w 1451428"/>
                    <a:gd name="connsiteY0" fmla="*/ 725714 h 730980"/>
                    <a:gd name="connsiteX1" fmla="*/ 769257 w 1451428"/>
                    <a:gd name="connsiteY1" fmla="*/ 624114 h 730980"/>
                    <a:gd name="connsiteX2" fmla="*/ 1451428 w 1451428"/>
                    <a:gd name="connsiteY2" fmla="*/ 0 h 730980"/>
                  </a:gdLst>
                  <a:ahLst/>
                  <a:cxnLst>
                    <a:cxn ang="0">
                      <a:pos x="connsiteX0" y="connsiteY0"/>
                    </a:cxn>
                    <a:cxn ang="0">
                      <a:pos x="connsiteX1" y="connsiteY1"/>
                    </a:cxn>
                    <a:cxn ang="0">
                      <a:pos x="connsiteX2" y="connsiteY2"/>
                    </a:cxn>
                  </a:cxnLst>
                  <a:rect l="l" t="t" r="r" b="b"/>
                  <a:pathLst>
                    <a:path w="1451428" h="730980">
                      <a:moveTo>
                        <a:pt x="0" y="725714"/>
                      </a:moveTo>
                      <a:cubicBezTo>
                        <a:pt x="263676" y="735390"/>
                        <a:pt x="527352" y="745066"/>
                        <a:pt x="769257" y="624114"/>
                      </a:cubicBezTo>
                      <a:cubicBezTo>
                        <a:pt x="1011162" y="503162"/>
                        <a:pt x="1231295" y="251581"/>
                        <a:pt x="1451428" y="0"/>
                      </a:cubicBezTo>
                    </a:path>
                  </a:pathLst>
                </a:cu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Isosceles Triangle 29">
                  <a:extLst>
                    <a:ext uri="{FF2B5EF4-FFF2-40B4-BE49-F238E27FC236}">
                      <a16:creationId xmlns:a16="http://schemas.microsoft.com/office/drawing/2014/main" id="{E724DA20-E004-4AAC-B5A5-B4518919E6E9}"/>
                    </a:ext>
                  </a:extLst>
                </p:cNvPr>
                <p:cNvSpPr/>
                <p:nvPr/>
              </p:nvSpPr>
              <p:spPr>
                <a:xfrm rot="2631180">
                  <a:off x="9722001" y="3708614"/>
                  <a:ext cx="94782" cy="140820"/>
                </a:xfrm>
                <a:prstGeom prst="triangle">
                  <a:avLst/>
                </a:prstGeom>
                <a:solidFill>
                  <a:schemeClr val="accent2">
                    <a:lumMod val="7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sp>
          <p:nvSpPr>
            <p:cNvPr id="38" name="TextBox 37">
              <a:extLst>
                <a:ext uri="{FF2B5EF4-FFF2-40B4-BE49-F238E27FC236}">
                  <a16:creationId xmlns:a16="http://schemas.microsoft.com/office/drawing/2014/main" id="{6B476B01-BF29-4E5E-9D8C-D5834BF927F1}"/>
                </a:ext>
              </a:extLst>
            </p:cNvPr>
            <p:cNvSpPr txBox="1"/>
            <p:nvPr/>
          </p:nvSpPr>
          <p:spPr>
            <a:xfrm>
              <a:off x="6088134" y="1569965"/>
              <a:ext cx="5341866" cy="1569660"/>
            </a:xfrm>
            <a:prstGeom prst="rect">
              <a:avLst/>
            </a:prstGeom>
            <a:solidFill>
              <a:schemeClr val="bg1"/>
            </a:solidFill>
            <a:ln w="76200">
              <a:solidFill>
                <a:schemeClr val="accent2">
                  <a:lumMod val="50000"/>
                </a:schemeClr>
              </a:solidFill>
            </a:ln>
          </p:spPr>
          <p:txBody>
            <a:bodyPr wrap="square" rtlCol="0">
              <a:spAutoFit/>
            </a:bodyPr>
            <a:lstStyle/>
            <a:p>
              <a:pPr algn="ctr"/>
              <a:r>
                <a:rPr lang="en-US" sz="4800" dirty="0">
                  <a:solidFill>
                    <a:schemeClr val="accent2">
                      <a:lumMod val="75000"/>
                    </a:schemeClr>
                  </a:solidFill>
                </a:rPr>
                <a:t>time axis will always live in this region</a:t>
              </a:r>
              <a:endParaRPr lang="en-CA" sz="4800" dirty="0">
                <a:solidFill>
                  <a:schemeClr val="accent2">
                    <a:lumMod val="75000"/>
                  </a:schemeClr>
                </a:solidFill>
              </a:endParaRPr>
            </a:p>
          </p:txBody>
        </p:sp>
      </p:grpSp>
    </p:spTree>
    <p:extLst>
      <p:ext uri="{BB962C8B-B14F-4D97-AF65-F5344CB8AC3E}">
        <p14:creationId xmlns:p14="http://schemas.microsoft.com/office/powerpoint/2010/main" val="711629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33">
        <p159:morph option="byObject"/>
      </p:transition>
    </mc:Choice>
    <mc:Fallback xmlns="">
      <p:transition spd="slow" advTm="433">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E13606-C88B-4911-A9E5-60810A38E12C}"/>
              </a:ext>
            </a:extLst>
          </p:cNvPr>
          <p:cNvPicPr>
            <a:picLocks noChangeAspect="1"/>
          </p:cNvPicPr>
          <p:nvPr/>
        </p:nvPicPr>
        <p:blipFill rotWithShape="1">
          <a:blip r:embed="rId3"/>
          <a:srcRect l="2656" t="5535" r="40155" b="6728"/>
          <a:stretch/>
        </p:blipFill>
        <p:spPr>
          <a:xfrm>
            <a:off x="0" y="704850"/>
            <a:ext cx="7162800" cy="6153150"/>
          </a:xfrm>
          <a:prstGeom prst="rect">
            <a:avLst/>
          </a:prstGeom>
        </p:spPr>
      </p:pic>
      <p:grpSp>
        <p:nvGrpSpPr>
          <p:cNvPr id="14" name="Group 13">
            <a:extLst>
              <a:ext uri="{FF2B5EF4-FFF2-40B4-BE49-F238E27FC236}">
                <a16:creationId xmlns:a16="http://schemas.microsoft.com/office/drawing/2014/main" id="{F90E75E7-52DE-4C4F-BDDB-D7C2B57F8461}"/>
              </a:ext>
            </a:extLst>
          </p:cNvPr>
          <p:cNvGrpSpPr/>
          <p:nvPr/>
        </p:nvGrpSpPr>
        <p:grpSpPr>
          <a:xfrm>
            <a:off x="219309" y="914052"/>
            <a:ext cx="5891559" cy="5822098"/>
            <a:chOff x="219309" y="442100"/>
            <a:chExt cx="5891559" cy="5822098"/>
          </a:xfrm>
          <a:solidFill>
            <a:schemeClr val="accent4">
              <a:lumMod val="40000"/>
              <a:lumOff val="60000"/>
            </a:schemeClr>
          </a:solidFill>
        </p:grpSpPr>
        <p:sp>
          <p:nvSpPr>
            <p:cNvPr id="12" name="Isosceles Triangle 11">
              <a:extLst>
                <a:ext uri="{FF2B5EF4-FFF2-40B4-BE49-F238E27FC236}">
                  <a16:creationId xmlns:a16="http://schemas.microsoft.com/office/drawing/2014/main" id="{F464BF1F-92F2-41C5-B3A2-FE88CAB29AEE}"/>
                </a:ext>
              </a:extLst>
            </p:cNvPr>
            <p:cNvSpPr/>
            <p:nvPr/>
          </p:nvSpPr>
          <p:spPr>
            <a:xfrm>
              <a:off x="223026" y="3320276"/>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654F01AD-2360-4E27-9D0E-33BCAA8605BE}"/>
                </a:ext>
              </a:extLst>
            </p:cNvPr>
            <p:cNvSpPr/>
            <p:nvPr/>
          </p:nvSpPr>
          <p:spPr>
            <a:xfrm rot="10800000">
              <a:off x="219309" y="442100"/>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8" name="Straight Connector 7">
            <a:extLst>
              <a:ext uri="{FF2B5EF4-FFF2-40B4-BE49-F238E27FC236}">
                <a16:creationId xmlns:a16="http://schemas.microsoft.com/office/drawing/2014/main" id="{EF955EC8-1A82-498B-8278-774102294005}"/>
              </a:ext>
            </a:extLst>
          </p:cNvPr>
          <p:cNvCxnSpPr>
            <a:cxnSpLocks/>
          </p:cNvCxnSpPr>
          <p:nvPr/>
        </p:nvCxnSpPr>
        <p:spPr>
          <a:xfrm flipH="1">
            <a:off x="295011" y="1007211"/>
            <a:ext cx="5670890" cy="56995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AA1554-B52D-4064-B7B9-52E9D1714984}"/>
              </a:ext>
            </a:extLst>
          </p:cNvPr>
          <p:cNvCxnSpPr>
            <a:cxnSpLocks/>
          </p:cNvCxnSpPr>
          <p:nvPr/>
        </p:nvCxnSpPr>
        <p:spPr>
          <a:xfrm flipH="1" flipV="1">
            <a:off x="321317" y="985397"/>
            <a:ext cx="5655737" cy="56557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FA7642D-BD02-411B-9FF3-0FC4BE6CBEE1}"/>
              </a:ext>
            </a:extLst>
          </p:cNvPr>
          <p:cNvCxnSpPr>
            <a:cxnSpLocks/>
          </p:cNvCxnSpPr>
          <p:nvPr/>
        </p:nvCxnSpPr>
        <p:spPr>
          <a:xfrm flipV="1">
            <a:off x="137245" y="1739590"/>
            <a:ext cx="6085135" cy="4081348"/>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C97F3B0B-38FC-4142-BCE9-E18C95A1A653}"/>
              </a:ext>
            </a:extLst>
          </p:cNvPr>
          <p:cNvCxnSpPr>
            <a:cxnSpLocks/>
          </p:cNvCxnSpPr>
          <p:nvPr/>
        </p:nvCxnSpPr>
        <p:spPr>
          <a:xfrm flipV="1">
            <a:off x="1003610" y="713678"/>
            <a:ext cx="4259766" cy="6144322"/>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C0BCA24C-849A-4C9F-8D57-34F14534F521}"/>
              </a:ext>
            </a:extLst>
          </p:cNvPr>
          <p:cNvSpPr txBox="1"/>
          <p:nvPr/>
        </p:nvSpPr>
        <p:spPr>
          <a:xfrm>
            <a:off x="6366150" y="3197762"/>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sp>
        <p:nvSpPr>
          <p:cNvPr id="22" name="TextBox 21">
            <a:extLst>
              <a:ext uri="{FF2B5EF4-FFF2-40B4-BE49-F238E27FC236}">
                <a16:creationId xmlns:a16="http://schemas.microsoft.com/office/drawing/2014/main" id="{0889821A-EC17-4DB2-9C18-E18F3B9B555E}"/>
              </a:ext>
            </a:extLst>
          </p:cNvPr>
          <p:cNvSpPr txBox="1"/>
          <p:nvPr/>
        </p:nvSpPr>
        <p:spPr>
          <a:xfrm>
            <a:off x="2428568" y="-117988"/>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grpSp>
        <p:nvGrpSpPr>
          <p:cNvPr id="32" name="Group 31">
            <a:extLst>
              <a:ext uri="{FF2B5EF4-FFF2-40B4-BE49-F238E27FC236}">
                <a16:creationId xmlns:a16="http://schemas.microsoft.com/office/drawing/2014/main" id="{1B64CEE6-7C0F-4E8B-8A59-7C078C15C83B}"/>
              </a:ext>
            </a:extLst>
          </p:cNvPr>
          <p:cNvGrpSpPr/>
          <p:nvPr/>
        </p:nvGrpSpPr>
        <p:grpSpPr>
          <a:xfrm>
            <a:off x="4656800" y="1379181"/>
            <a:ext cx="6773200" cy="4258035"/>
            <a:chOff x="4656800" y="1379181"/>
            <a:chExt cx="6773200" cy="4258035"/>
          </a:xfrm>
        </p:grpSpPr>
        <p:grpSp>
          <p:nvGrpSpPr>
            <p:cNvPr id="33" name="Group 32">
              <a:extLst>
                <a:ext uri="{FF2B5EF4-FFF2-40B4-BE49-F238E27FC236}">
                  <a16:creationId xmlns:a16="http://schemas.microsoft.com/office/drawing/2014/main" id="{B98FA4F3-E6C1-4B32-B619-A30E53D03C50}"/>
                </a:ext>
              </a:extLst>
            </p:cNvPr>
            <p:cNvGrpSpPr/>
            <p:nvPr/>
          </p:nvGrpSpPr>
          <p:grpSpPr>
            <a:xfrm>
              <a:off x="4656800" y="1379181"/>
              <a:ext cx="1610748" cy="4258035"/>
              <a:chOff x="4291040" y="1402041"/>
              <a:chExt cx="1610748" cy="4258035"/>
            </a:xfrm>
          </p:grpSpPr>
          <p:grpSp>
            <p:nvGrpSpPr>
              <p:cNvPr id="36" name="Group 35">
                <a:extLst>
                  <a:ext uri="{FF2B5EF4-FFF2-40B4-BE49-F238E27FC236}">
                    <a16:creationId xmlns:a16="http://schemas.microsoft.com/office/drawing/2014/main" id="{B5142DD5-CE28-46CE-85C0-F7719CB6AAA5}"/>
                  </a:ext>
                </a:extLst>
              </p:cNvPr>
              <p:cNvGrpSpPr/>
              <p:nvPr/>
            </p:nvGrpSpPr>
            <p:grpSpPr>
              <a:xfrm rot="11766425">
                <a:off x="4355533" y="1402041"/>
                <a:ext cx="1478346" cy="784156"/>
                <a:chOff x="8486777" y="3641725"/>
                <a:chExt cx="1379371" cy="731657"/>
              </a:xfrm>
            </p:grpSpPr>
            <p:sp>
              <p:nvSpPr>
                <p:cNvPr id="41" name="Freeform: Shape 40">
                  <a:extLst>
                    <a:ext uri="{FF2B5EF4-FFF2-40B4-BE49-F238E27FC236}">
                      <a16:creationId xmlns:a16="http://schemas.microsoft.com/office/drawing/2014/main" id="{A14E50AD-3FC7-49B6-8B44-5F7393AA9103}"/>
                    </a:ext>
                  </a:extLst>
                </p:cNvPr>
                <p:cNvSpPr/>
                <p:nvPr/>
              </p:nvSpPr>
              <p:spPr>
                <a:xfrm rot="343145">
                  <a:off x="8486777" y="3766553"/>
                  <a:ext cx="1204913" cy="606829"/>
                </a:xfrm>
                <a:custGeom>
                  <a:avLst/>
                  <a:gdLst>
                    <a:gd name="connsiteX0" fmla="*/ 0 w 1451428"/>
                    <a:gd name="connsiteY0" fmla="*/ 725714 h 730980"/>
                    <a:gd name="connsiteX1" fmla="*/ 769257 w 1451428"/>
                    <a:gd name="connsiteY1" fmla="*/ 624114 h 730980"/>
                    <a:gd name="connsiteX2" fmla="*/ 1451428 w 1451428"/>
                    <a:gd name="connsiteY2" fmla="*/ 0 h 730980"/>
                  </a:gdLst>
                  <a:ahLst/>
                  <a:cxnLst>
                    <a:cxn ang="0">
                      <a:pos x="connsiteX0" y="connsiteY0"/>
                    </a:cxn>
                    <a:cxn ang="0">
                      <a:pos x="connsiteX1" y="connsiteY1"/>
                    </a:cxn>
                    <a:cxn ang="0">
                      <a:pos x="connsiteX2" y="connsiteY2"/>
                    </a:cxn>
                  </a:cxnLst>
                  <a:rect l="l" t="t" r="r" b="b"/>
                  <a:pathLst>
                    <a:path w="1451428" h="730980">
                      <a:moveTo>
                        <a:pt x="0" y="725714"/>
                      </a:moveTo>
                      <a:cubicBezTo>
                        <a:pt x="263676" y="735390"/>
                        <a:pt x="527352" y="745066"/>
                        <a:pt x="769257" y="624114"/>
                      </a:cubicBezTo>
                      <a:cubicBezTo>
                        <a:pt x="1011162" y="503162"/>
                        <a:pt x="1231295" y="251581"/>
                        <a:pt x="1451428" y="0"/>
                      </a:cubicBezTo>
                    </a:path>
                  </a:pathLst>
                </a:cu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Isosceles Triangle 41">
                  <a:extLst>
                    <a:ext uri="{FF2B5EF4-FFF2-40B4-BE49-F238E27FC236}">
                      <a16:creationId xmlns:a16="http://schemas.microsoft.com/office/drawing/2014/main" id="{C19F28B7-9320-4E41-8EA8-71B8D3AD46AC}"/>
                    </a:ext>
                  </a:extLst>
                </p:cNvPr>
                <p:cNvSpPr/>
                <p:nvPr/>
              </p:nvSpPr>
              <p:spPr>
                <a:xfrm rot="2631180">
                  <a:off x="9716116" y="3641725"/>
                  <a:ext cx="150032" cy="222906"/>
                </a:xfrm>
                <a:prstGeom prst="triangle">
                  <a:avLst/>
                </a:prstGeom>
                <a:solidFill>
                  <a:schemeClr val="accent2">
                    <a:lumMod val="7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38" name="Group 37">
                <a:extLst>
                  <a:ext uri="{FF2B5EF4-FFF2-40B4-BE49-F238E27FC236}">
                    <a16:creationId xmlns:a16="http://schemas.microsoft.com/office/drawing/2014/main" id="{3C634C4B-334F-45CC-97B3-33480B8309BD}"/>
                  </a:ext>
                </a:extLst>
              </p:cNvPr>
              <p:cNvGrpSpPr/>
              <p:nvPr/>
            </p:nvGrpSpPr>
            <p:grpSpPr>
              <a:xfrm rot="17273336" flipH="1">
                <a:off x="3526179" y="3284468"/>
                <a:ext cx="3140469" cy="1610748"/>
                <a:chOff x="8486777" y="3708614"/>
                <a:chExt cx="1330006" cy="664768"/>
              </a:xfrm>
            </p:grpSpPr>
            <p:sp>
              <p:nvSpPr>
                <p:cNvPr id="39" name="Freeform: Shape 38">
                  <a:extLst>
                    <a:ext uri="{FF2B5EF4-FFF2-40B4-BE49-F238E27FC236}">
                      <a16:creationId xmlns:a16="http://schemas.microsoft.com/office/drawing/2014/main" id="{CE8C4584-7677-4A18-959E-AAB48451B052}"/>
                    </a:ext>
                  </a:extLst>
                </p:cNvPr>
                <p:cNvSpPr/>
                <p:nvPr/>
              </p:nvSpPr>
              <p:spPr>
                <a:xfrm rot="343145">
                  <a:off x="8486777" y="3766553"/>
                  <a:ext cx="1204913" cy="606829"/>
                </a:xfrm>
                <a:custGeom>
                  <a:avLst/>
                  <a:gdLst>
                    <a:gd name="connsiteX0" fmla="*/ 0 w 1451428"/>
                    <a:gd name="connsiteY0" fmla="*/ 725714 h 730980"/>
                    <a:gd name="connsiteX1" fmla="*/ 769257 w 1451428"/>
                    <a:gd name="connsiteY1" fmla="*/ 624114 h 730980"/>
                    <a:gd name="connsiteX2" fmla="*/ 1451428 w 1451428"/>
                    <a:gd name="connsiteY2" fmla="*/ 0 h 730980"/>
                  </a:gdLst>
                  <a:ahLst/>
                  <a:cxnLst>
                    <a:cxn ang="0">
                      <a:pos x="connsiteX0" y="connsiteY0"/>
                    </a:cxn>
                    <a:cxn ang="0">
                      <a:pos x="connsiteX1" y="connsiteY1"/>
                    </a:cxn>
                    <a:cxn ang="0">
                      <a:pos x="connsiteX2" y="connsiteY2"/>
                    </a:cxn>
                  </a:cxnLst>
                  <a:rect l="l" t="t" r="r" b="b"/>
                  <a:pathLst>
                    <a:path w="1451428" h="730980">
                      <a:moveTo>
                        <a:pt x="0" y="725714"/>
                      </a:moveTo>
                      <a:cubicBezTo>
                        <a:pt x="263676" y="735390"/>
                        <a:pt x="527352" y="745066"/>
                        <a:pt x="769257" y="624114"/>
                      </a:cubicBezTo>
                      <a:cubicBezTo>
                        <a:pt x="1011162" y="503162"/>
                        <a:pt x="1231295" y="251581"/>
                        <a:pt x="1451428" y="0"/>
                      </a:cubicBezTo>
                    </a:path>
                  </a:pathLst>
                </a:cu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Isosceles Triangle 39">
                  <a:extLst>
                    <a:ext uri="{FF2B5EF4-FFF2-40B4-BE49-F238E27FC236}">
                      <a16:creationId xmlns:a16="http://schemas.microsoft.com/office/drawing/2014/main" id="{A9A96F02-ED53-4038-987C-13EFD633D7A6}"/>
                    </a:ext>
                  </a:extLst>
                </p:cNvPr>
                <p:cNvSpPr/>
                <p:nvPr/>
              </p:nvSpPr>
              <p:spPr>
                <a:xfrm rot="2631180">
                  <a:off x="9722001" y="3708614"/>
                  <a:ext cx="94782" cy="140820"/>
                </a:xfrm>
                <a:prstGeom prst="triangle">
                  <a:avLst/>
                </a:prstGeom>
                <a:solidFill>
                  <a:schemeClr val="accent2">
                    <a:lumMod val="7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sp>
          <p:nvSpPr>
            <p:cNvPr id="34" name="TextBox 33">
              <a:extLst>
                <a:ext uri="{FF2B5EF4-FFF2-40B4-BE49-F238E27FC236}">
                  <a16:creationId xmlns:a16="http://schemas.microsoft.com/office/drawing/2014/main" id="{419CB909-57BF-4B40-94BC-DF26AB4CC6C6}"/>
                </a:ext>
              </a:extLst>
            </p:cNvPr>
            <p:cNvSpPr txBox="1"/>
            <p:nvPr/>
          </p:nvSpPr>
          <p:spPr>
            <a:xfrm>
              <a:off x="6088134" y="1569965"/>
              <a:ext cx="5341866" cy="1569660"/>
            </a:xfrm>
            <a:prstGeom prst="rect">
              <a:avLst/>
            </a:prstGeom>
            <a:solidFill>
              <a:schemeClr val="bg1"/>
            </a:solidFill>
            <a:ln w="76200">
              <a:solidFill>
                <a:schemeClr val="accent2">
                  <a:lumMod val="50000"/>
                </a:schemeClr>
              </a:solidFill>
            </a:ln>
          </p:spPr>
          <p:txBody>
            <a:bodyPr wrap="square" rtlCol="0">
              <a:spAutoFit/>
            </a:bodyPr>
            <a:lstStyle/>
            <a:p>
              <a:pPr algn="ctr"/>
              <a:r>
                <a:rPr lang="en-US" sz="4800" dirty="0">
                  <a:solidFill>
                    <a:schemeClr val="accent2">
                      <a:lumMod val="75000"/>
                    </a:schemeClr>
                  </a:solidFill>
                </a:rPr>
                <a:t>time axis will always live in this region</a:t>
              </a:r>
              <a:endParaRPr lang="en-CA" sz="4800" dirty="0">
                <a:solidFill>
                  <a:schemeClr val="accent2">
                    <a:lumMod val="75000"/>
                  </a:schemeClr>
                </a:solidFill>
              </a:endParaRPr>
            </a:p>
          </p:txBody>
        </p:sp>
      </p:grpSp>
    </p:spTree>
    <p:extLst>
      <p:ext uri="{BB962C8B-B14F-4D97-AF65-F5344CB8AC3E}">
        <p14:creationId xmlns:p14="http://schemas.microsoft.com/office/powerpoint/2010/main" val="339130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14">
        <p159:morph option="byObject"/>
      </p:transition>
    </mc:Choice>
    <mc:Fallback xmlns="">
      <p:transition spd="slow" advTm="714">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E13606-C88B-4911-A9E5-60810A38E12C}"/>
              </a:ext>
            </a:extLst>
          </p:cNvPr>
          <p:cNvPicPr>
            <a:picLocks noChangeAspect="1"/>
          </p:cNvPicPr>
          <p:nvPr/>
        </p:nvPicPr>
        <p:blipFill rotWithShape="1">
          <a:blip r:embed="rId4"/>
          <a:srcRect l="2656" t="5535" r="40155" b="6728"/>
          <a:stretch/>
        </p:blipFill>
        <p:spPr>
          <a:xfrm>
            <a:off x="0" y="704850"/>
            <a:ext cx="7162800" cy="6153150"/>
          </a:xfrm>
          <a:prstGeom prst="rect">
            <a:avLst/>
          </a:prstGeom>
        </p:spPr>
      </p:pic>
      <p:grpSp>
        <p:nvGrpSpPr>
          <p:cNvPr id="14" name="Group 13">
            <a:extLst>
              <a:ext uri="{FF2B5EF4-FFF2-40B4-BE49-F238E27FC236}">
                <a16:creationId xmlns:a16="http://schemas.microsoft.com/office/drawing/2014/main" id="{F90E75E7-52DE-4C4F-BDDB-D7C2B57F8461}"/>
              </a:ext>
            </a:extLst>
          </p:cNvPr>
          <p:cNvGrpSpPr/>
          <p:nvPr/>
        </p:nvGrpSpPr>
        <p:grpSpPr>
          <a:xfrm>
            <a:off x="219309" y="914052"/>
            <a:ext cx="5891559" cy="5822098"/>
            <a:chOff x="219309" y="442100"/>
            <a:chExt cx="5891559" cy="5822098"/>
          </a:xfrm>
          <a:solidFill>
            <a:schemeClr val="accent4">
              <a:lumMod val="40000"/>
              <a:lumOff val="60000"/>
            </a:schemeClr>
          </a:solidFill>
        </p:grpSpPr>
        <p:sp>
          <p:nvSpPr>
            <p:cNvPr id="12" name="Isosceles Triangle 11">
              <a:extLst>
                <a:ext uri="{FF2B5EF4-FFF2-40B4-BE49-F238E27FC236}">
                  <a16:creationId xmlns:a16="http://schemas.microsoft.com/office/drawing/2014/main" id="{F464BF1F-92F2-41C5-B3A2-FE88CAB29AEE}"/>
                </a:ext>
              </a:extLst>
            </p:cNvPr>
            <p:cNvSpPr/>
            <p:nvPr/>
          </p:nvSpPr>
          <p:spPr>
            <a:xfrm>
              <a:off x="223026" y="3320276"/>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654F01AD-2360-4E27-9D0E-33BCAA8605BE}"/>
                </a:ext>
              </a:extLst>
            </p:cNvPr>
            <p:cNvSpPr/>
            <p:nvPr/>
          </p:nvSpPr>
          <p:spPr>
            <a:xfrm rot="10800000">
              <a:off x="219309" y="442100"/>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8" name="Straight Connector 7">
            <a:extLst>
              <a:ext uri="{FF2B5EF4-FFF2-40B4-BE49-F238E27FC236}">
                <a16:creationId xmlns:a16="http://schemas.microsoft.com/office/drawing/2014/main" id="{EF955EC8-1A82-498B-8278-774102294005}"/>
              </a:ext>
            </a:extLst>
          </p:cNvPr>
          <p:cNvCxnSpPr>
            <a:cxnSpLocks/>
          </p:cNvCxnSpPr>
          <p:nvPr/>
        </p:nvCxnSpPr>
        <p:spPr>
          <a:xfrm flipH="1">
            <a:off x="295011" y="1007211"/>
            <a:ext cx="5670890" cy="56995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AA1554-B52D-4064-B7B9-52E9D1714984}"/>
              </a:ext>
            </a:extLst>
          </p:cNvPr>
          <p:cNvCxnSpPr>
            <a:cxnSpLocks/>
          </p:cNvCxnSpPr>
          <p:nvPr/>
        </p:nvCxnSpPr>
        <p:spPr>
          <a:xfrm flipH="1" flipV="1">
            <a:off x="321317" y="985397"/>
            <a:ext cx="5655737" cy="56557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FA7642D-BD02-411B-9FF3-0FC4BE6CBEE1}"/>
              </a:ext>
            </a:extLst>
          </p:cNvPr>
          <p:cNvCxnSpPr>
            <a:cxnSpLocks/>
          </p:cNvCxnSpPr>
          <p:nvPr/>
        </p:nvCxnSpPr>
        <p:spPr>
          <a:xfrm>
            <a:off x="109132" y="3790797"/>
            <a:ext cx="6147289"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C97F3B0B-38FC-4142-BCE9-E18C95A1A653}"/>
              </a:ext>
            </a:extLst>
          </p:cNvPr>
          <p:cNvCxnSpPr>
            <a:cxnSpLocks/>
          </p:cNvCxnSpPr>
          <p:nvPr/>
        </p:nvCxnSpPr>
        <p:spPr>
          <a:xfrm flipV="1">
            <a:off x="3176155" y="756286"/>
            <a:ext cx="0" cy="6101533"/>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F104537B-A61B-451B-8550-3784438D201A}"/>
              </a:ext>
            </a:extLst>
          </p:cNvPr>
          <p:cNvSpPr txBox="1"/>
          <p:nvPr/>
        </p:nvSpPr>
        <p:spPr>
          <a:xfrm>
            <a:off x="6366150" y="3197762"/>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sp>
        <p:nvSpPr>
          <p:cNvPr id="16" name="TextBox 15">
            <a:extLst>
              <a:ext uri="{FF2B5EF4-FFF2-40B4-BE49-F238E27FC236}">
                <a16:creationId xmlns:a16="http://schemas.microsoft.com/office/drawing/2014/main" id="{D5BA0179-0A81-46CA-9ED3-E9C44093DC50}"/>
              </a:ext>
            </a:extLst>
          </p:cNvPr>
          <p:cNvSpPr txBox="1"/>
          <p:nvPr/>
        </p:nvSpPr>
        <p:spPr>
          <a:xfrm>
            <a:off x="2428568" y="-117988"/>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sp>
        <p:nvSpPr>
          <p:cNvPr id="17" name="TextBox 16">
            <a:extLst>
              <a:ext uri="{FF2B5EF4-FFF2-40B4-BE49-F238E27FC236}">
                <a16:creationId xmlns:a16="http://schemas.microsoft.com/office/drawing/2014/main" id="{9C27DD28-4A7C-41C8-9927-EC82CB6E21A7}"/>
              </a:ext>
            </a:extLst>
          </p:cNvPr>
          <p:cNvSpPr txBox="1"/>
          <p:nvPr/>
        </p:nvSpPr>
        <p:spPr>
          <a:xfrm>
            <a:off x="1912374" y="1478525"/>
            <a:ext cx="2631233" cy="830997"/>
          </a:xfrm>
          <a:prstGeom prst="rect">
            <a:avLst/>
          </a:prstGeom>
          <a:noFill/>
        </p:spPr>
        <p:txBody>
          <a:bodyPr wrap="none" rtlCol="0">
            <a:spAutoFit/>
          </a:bodyPr>
          <a:lstStyle/>
          <a:p>
            <a:r>
              <a:rPr lang="en-US" sz="4800" dirty="0">
                <a:solidFill>
                  <a:schemeClr val="accent2">
                    <a:lumMod val="75000"/>
                  </a:schemeClr>
                </a:solidFill>
              </a:rPr>
              <a:t>light cone</a:t>
            </a:r>
            <a:endParaRPr lang="en-CA" sz="4800" dirty="0">
              <a:solidFill>
                <a:schemeClr val="accent2">
                  <a:lumMod val="75000"/>
                </a:schemeClr>
              </a:solidFill>
            </a:endParaRPr>
          </a:p>
        </p:txBody>
      </p:sp>
      <p:sp>
        <p:nvSpPr>
          <p:cNvPr id="18" name="TextBox 17">
            <a:extLst>
              <a:ext uri="{FF2B5EF4-FFF2-40B4-BE49-F238E27FC236}">
                <a16:creationId xmlns:a16="http://schemas.microsoft.com/office/drawing/2014/main" id="{14C8E612-3B49-49B3-8252-CBFB798B1B77}"/>
              </a:ext>
            </a:extLst>
          </p:cNvPr>
          <p:cNvSpPr txBox="1"/>
          <p:nvPr/>
        </p:nvSpPr>
        <p:spPr>
          <a:xfrm>
            <a:off x="1950474" y="5269475"/>
            <a:ext cx="2631233" cy="830997"/>
          </a:xfrm>
          <a:prstGeom prst="rect">
            <a:avLst/>
          </a:prstGeom>
          <a:noFill/>
        </p:spPr>
        <p:txBody>
          <a:bodyPr wrap="none" rtlCol="0">
            <a:spAutoFit/>
          </a:bodyPr>
          <a:lstStyle/>
          <a:p>
            <a:r>
              <a:rPr lang="en-US" sz="4800" dirty="0">
                <a:solidFill>
                  <a:schemeClr val="accent2">
                    <a:lumMod val="75000"/>
                  </a:schemeClr>
                </a:solidFill>
              </a:rPr>
              <a:t>light cone</a:t>
            </a:r>
            <a:endParaRPr lang="en-CA" sz="4800" dirty="0">
              <a:solidFill>
                <a:schemeClr val="accent2">
                  <a:lumMod val="75000"/>
                </a:schemeClr>
              </a:solidFill>
            </a:endParaRPr>
          </a:p>
        </p:txBody>
      </p:sp>
      <p:grpSp>
        <p:nvGrpSpPr>
          <p:cNvPr id="30" name="Group 29">
            <a:extLst>
              <a:ext uri="{FF2B5EF4-FFF2-40B4-BE49-F238E27FC236}">
                <a16:creationId xmlns:a16="http://schemas.microsoft.com/office/drawing/2014/main" id="{68327778-330A-47B1-B47C-4644D61B000A}"/>
              </a:ext>
            </a:extLst>
          </p:cNvPr>
          <p:cNvGrpSpPr/>
          <p:nvPr/>
        </p:nvGrpSpPr>
        <p:grpSpPr>
          <a:xfrm>
            <a:off x="4656800" y="1379181"/>
            <a:ext cx="6773200" cy="4258035"/>
            <a:chOff x="4656800" y="1379181"/>
            <a:chExt cx="6773200" cy="4258035"/>
          </a:xfrm>
        </p:grpSpPr>
        <p:grpSp>
          <p:nvGrpSpPr>
            <p:cNvPr id="31" name="Group 30">
              <a:extLst>
                <a:ext uri="{FF2B5EF4-FFF2-40B4-BE49-F238E27FC236}">
                  <a16:creationId xmlns:a16="http://schemas.microsoft.com/office/drawing/2014/main" id="{F413A8D2-02CD-49BB-BC5B-7D03BC429A37}"/>
                </a:ext>
              </a:extLst>
            </p:cNvPr>
            <p:cNvGrpSpPr/>
            <p:nvPr/>
          </p:nvGrpSpPr>
          <p:grpSpPr>
            <a:xfrm>
              <a:off x="4656800" y="1379181"/>
              <a:ext cx="1610748" cy="4258035"/>
              <a:chOff x="4291040" y="1402041"/>
              <a:chExt cx="1610748" cy="4258035"/>
            </a:xfrm>
          </p:grpSpPr>
          <p:grpSp>
            <p:nvGrpSpPr>
              <p:cNvPr id="33" name="Group 32">
                <a:extLst>
                  <a:ext uri="{FF2B5EF4-FFF2-40B4-BE49-F238E27FC236}">
                    <a16:creationId xmlns:a16="http://schemas.microsoft.com/office/drawing/2014/main" id="{384A18C5-8401-4180-B4E7-6F97BCE78130}"/>
                  </a:ext>
                </a:extLst>
              </p:cNvPr>
              <p:cNvGrpSpPr/>
              <p:nvPr/>
            </p:nvGrpSpPr>
            <p:grpSpPr>
              <a:xfrm rot="11766425">
                <a:off x="4355533" y="1402041"/>
                <a:ext cx="1478346" cy="784156"/>
                <a:chOff x="8486777" y="3641725"/>
                <a:chExt cx="1379371" cy="731657"/>
              </a:xfrm>
            </p:grpSpPr>
            <p:sp>
              <p:nvSpPr>
                <p:cNvPr id="39" name="Freeform: Shape 38">
                  <a:extLst>
                    <a:ext uri="{FF2B5EF4-FFF2-40B4-BE49-F238E27FC236}">
                      <a16:creationId xmlns:a16="http://schemas.microsoft.com/office/drawing/2014/main" id="{2012722A-C1CA-428D-A47A-4CA54C46C11C}"/>
                    </a:ext>
                  </a:extLst>
                </p:cNvPr>
                <p:cNvSpPr/>
                <p:nvPr/>
              </p:nvSpPr>
              <p:spPr>
                <a:xfrm rot="343145">
                  <a:off x="8486777" y="3766553"/>
                  <a:ext cx="1204913" cy="606829"/>
                </a:xfrm>
                <a:custGeom>
                  <a:avLst/>
                  <a:gdLst>
                    <a:gd name="connsiteX0" fmla="*/ 0 w 1451428"/>
                    <a:gd name="connsiteY0" fmla="*/ 725714 h 730980"/>
                    <a:gd name="connsiteX1" fmla="*/ 769257 w 1451428"/>
                    <a:gd name="connsiteY1" fmla="*/ 624114 h 730980"/>
                    <a:gd name="connsiteX2" fmla="*/ 1451428 w 1451428"/>
                    <a:gd name="connsiteY2" fmla="*/ 0 h 730980"/>
                  </a:gdLst>
                  <a:ahLst/>
                  <a:cxnLst>
                    <a:cxn ang="0">
                      <a:pos x="connsiteX0" y="connsiteY0"/>
                    </a:cxn>
                    <a:cxn ang="0">
                      <a:pos x="connsiteX1" y="connsiteY1"/>
                    </a:cxn>
                    <a:cxn ang="0">
                      <a:pos x="connsiteX2" y="connsiteY2"/>
                    </a:cxn>
                  </a:cxnLst>
                  <a:rect l="l" t="t" r="r" b="b"/>
                  <a:pathLst>
                    <a:path w="1451428" h="730980">
                      <a:moveTo>
                        <a:pt x="0" y="725714"/>
                      </a:moveTo>
                      <a:cubicBezTo>
                        <a:pt x="263676" y="735390"/>
                        <a:pt x="527352" y="745066"/>
                        <a:pt x="769257" y="624114"/>
                      </a:cubicBezTo>
                      <a:cubicBezTo>
                        <a:pt x="1011162" y="503162"/>
                        <a:pt x="1231295" y="251581"/>
                        <a:pt x="1451428" y="0"/>
                      </a:cubicBezTo>
                    </a:path>
                  </a:pathLst>
                </a:cu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Isosceles Triangle 39">
                  <a:extLst>
                    <a:ext uri="{FF2B5EF4-FFF2-40B4-BE49-F238E27FC236}">
                      <a16:creationId xmlns:a16="http://schemas.microsoft.com/office/drawing/2014/main" id="{9D4AB9FC-F686-4C6E-8236-012B9EA2597E}"/>
                    </a:ext>
                  </a:extLst>
                </p:cNvPr>
                <p:cNvSpPr/>
                <p:nvPr/>
              </p:nvSpPr>
              <p:spPr>
                <a:xfrm rot="2631180">
                  <a:off x="9716116" y="3641725"/>
                  <a:ext cx="150032" cy="222906"/>
                </a:xfrm>
                <a:prstGeom prst="triangle">
                  <a:avLst/>
                </a:prstGeom>
                <a:solidFill>
                  <a:schemeClr val="accent2">
                    <a:lumMod val="7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34" name="Group 33">
                <a:extLst>
                  <a:ext uri="{FF2B5EF4-FFF2-40B4-BE49-F238E27FC236}">
                    <a16:creationId xmlns:a16="http://schemas.microsoft.com/office/drawing/2014/main" id="{E50263B9-3FE7-4075-8A65-D1B346430598}"/>
                  </a:ext>
                </a:extLst>
              </p:cNvPr>
              <p:cNvGrpSpPr/>
              <p:nvPr/>
            </p:nvGrpSpPr>
            <p:grpSpPr>
              <a:xfrm rot="17273336" flipH="1">
                <a:off x="3526179" y="3284468"/>
                <a:ext cx="3140469" cy="1610748"/>
                <a:chOff x="8486777" y="3708614"/>
                <a:chExt cx="1330006" cy="664768"/>
              </a:xfrm>
            </p:grpSpPr>
            <p:sp>
              <p:nvSpPr>
                <p:cNvPr id="36" name="Freeform: Shape 35">
                  <a:extLst>
                    <a:ext uri="{FF2B5EF4-FFF2-40B4-BE49-F238E27FC236}">
                      <a16:creationId xmlns:a16="http://schemas.microsoft.com/office/drawing/2014/main" id="{AED2C988-6AF0-4F5A-B120-FE9B72516013}"/>
                    </a:ext>
                  </a:extLst>
                </p:cNvPr>
                <p:cNvSpPr/>
                <p:nvPr/>
              </p:nvSpPr>
              <p:spPr>
                <a:xfrm rot="343145">
                  <a:off x="8486777" y="3766553"/>
                  <a:ext cx="1204913" cy="606829"/>
                </a:xfrm>
                <a:custGeom>
                  <a:avLst/>
                  <a:gdLst>
                    <a:gd name="connsiteX0" fmla="*/ 0 w 1451428"/>
                    <a:gd name="connsiteY0" fmla="*/ 725714 h 730980"/>
                    <a:gd name="connsiteX1" fmla="*/ 769257 w 1451428"/>
                    <a:gd name="connsiteY1" fmla="*/ 624114 h 730980"/>
                    <a:gd name="connsiteX2" fmla="*/ 1451428 w 1451428"/>
                    <a:gd name="connsiteY2" fmla="*/ 0 h 730980"/>
                  </a:gdLst>
                  <a:ahLst/>
                  <a:cxnLst>
                    <a:cxn ang="0">
                      <a:pos x="connsiteX0" y="connsiteY0"/>
                    </a:cxn>
                    <a:cxn ang="0">
                      <a:pos x="connsiteX1" y="connsiteY1"/>
                    </a:cxn>
                    <a:cxn ang="0">
                      <a:pos x="connsiteX2" y="connsiteY2"/>
                    </a:cxn>
                  </a:cxnLst>
                  <a:rect l="l" t="t" r="r" b="b"/>
                  <a:pathLst>
                    <a:path w="1451428" h="730980">
                      <a:moveTo>
                        <a:pt x="0" y="725714"/>
                      </a:moveTo>
                      <a:cubicBezTo>
                        <a:pt x="263676" y="735390"/>
                        <a:pt x="527352" y="745066"/>
                        <a:pt x="769257" y="624114"/>
                      </a:cubicBezTo>
                      <a:cubicBezTo>
                        <a:pt x="1011162" y="503162"/>
                        <a:pt x="1231295" y="251581"/>
                        <a:pt x="1451428" y="0"/>
                      </a:cubicBezTo>
                    </a:path>
                  </a:pathLst>
                </a:cu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Isosceles Triangle 37">
                  <a:extLst>
                    <a:ext uri="{FF2B5EF4-FFF2-40B4-BE49-F238E27FC236}">
                      <a16:creationId xmlns:a16="http://schemas.microsoft.com/office/drawing/2014/main" id="{87B31EF1-3F8A-45E0-A789-713C3067D672}"/>
                    </a:ext>
                  </a:extLst>
                </p:cNvPr>
                <p:cNvSpPr/>
                <p:nvPr/>
              </p:nvSpPr>
              <p:spPr>
                <a:xfrm rot="2631180">
                  <a:off x="9722001" y="3708614"/>
                  <a:ext cx="94782" cy="140820"/>
                </a:xfrm>
                <a:prstGeom prst="triangle">
                  <a:avLst/>
                </a:prstGeom>
                <a:solidFill>
                  <a:schemeClr val="accent2">
                    <a:lumMod val="75000"/>
                  </a:schemeClr>
                </a:solid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sp>
          <p:nvSpPr>
            <p:cNvPr id="32" name="TextBox 31">
              <a:extLst>
                <a:ext uri="{FF2B5EF4-FFF2-40B4-BE49-F238E27FC236}">
                  <a16:creationId xmlns:a16="http://schemas.microsoft.com/office/drawing/2014/main" id="{B6B0BDDC-B679-4139-AF7D-AE7A2DCB54D3}"/>
                </a:ext>
              </a:extLst>
            </p:cNvPr>
            <p:cNvSpPr txBox="1"/>
            <p:nvPr/>
          </p:nvSpPr>
          <p:spPr>
            <a:xfrm>
              <a:off x="6088134" y="1569965"/>
              <a:ext cx="5341866" cy="1569660"/>
            </a:xfrm>
            <a:prstGeom prst="rect">
              <a:avLst/>
            </a:prstGeom>
            <a:solidFill>
              <a:schemeClr val="bg1"/>
            </a:solidFill>
            <a:ln w="76200">
              <a:solidFill>
                <a:schemeClr val="accent2">
                  <a:lumMod val="50000"/>
                </a:schemeClr>
              </a:solidFill>
            </a:ln>
          </p:spPr>
          <p:txBody>
            <a:bodyPr wrap="square" rtlCol="0">
              <a:spAutoFit/>
            </a:bodyPr>
            <a:lstStyle/>
            <a:p>
              <a:pPr algn="ctr"/>
              <a:r>
                <a:rPr lang="en-US" sz="4800" dirty="0">
                  <a:solidFill>
                    <a:schemeClr val="accent2">
                      <a:lumMod val="75000"/>
                    </a:schemeClr>
                  </a:solidFill>
                </a:rPr>
                <a:t>time axis will always live in this region</a:t>
              </a:r>
              <a:endParaRPr lang="en-CA" sz="4800" dirty="0">
                <a:solidFill>
                  <a:schemeClr val="accent2">
                    <a:lumMod val="75000"/>
                  </a:schemeClr>
                </a:solidFill>
              </a:endParaRPr>
            </a:p>
          </p:txBody>
        </p:sp>
      </p:grpSp>
      <mc:AlternateContent xmlns:mc="http://schemas.openxmlformats.org/markup-compatibility/2006" xmlns:p14="http://schemas.microsoft.com/office/powerpoint/2010/main" xmlns:iact="http://schemas.microsoft.com/office/powerpoint/2014/inkAction">
        <mc:Choice Requires="p14 iact">
          <p:contentPart p14:bwMode="auto" r:id="rId5">
            <p14:nvContentPartPr>
              <p14:cNvPr id="2" name="Ink 1">
                <a:extLst>
                  <a:ext uri="{FF2B5EF4-FFF2-40B4-BE49-F238E27FC236}">
                    <a16:creationId xmlns:a16="http://schemas.microsoft.com/office/drawing/2014/main" id="{972153FD-FD89-492D-BE89-12441336DD8B}"/>
                  </a:ext>
                </a:extLst>
              </p14:cNvPr>
              <p14:cNvContentPartPr/>
              <p14:nvPr>
                <p:extLst>
                  <p:ext uri="{42D2F446-02D8-4167-A562-619A0277C38B}">
                    <p15:isNarration xmlns:p15="http://schemas.microsoft.com/office/powerpoint/2012/main" val="1"/>
                  </p:ext>
                </p:extLst>
              </p14:nvPr>
            </p14:nvContentPartPr>
            <p14:xfrm>
              <a:off x="1353240" y="2560320"/>
              <a:ext cx="3681000" cy="1140480"/>
            </p14:xfrm>
          </p:contentPart>
        </mc:Choice>
        <mc:Fallback xmlns="">
          <p:pic>
            <p:nvPicPr>
              <p:cNvPr id="2" name="Ink 1">
                <a:extLst>
                  <a:ext uri="{FF2B5EF4-FFF2-40B4-BE49-F238E27FC236}">
                    <a16:creationId xmlns:a16="http://schemas.microsoft.com/office/drawing/2014/main" id="{972153FD-FD89-492D-BE89-12441336DD8B}"/>
                  </a:ext>
                </a:extLst>
              </p:cNvPr>
              <p:cNvPicPr>
                <a:picLocks noGrp="1" noRot="1" noChangeAspect="1" noMove="1" noResize="1" noEditPoints="1" noAdjustHandles="1" noChangeArrowheads="1" noChangeShapeType="1"/>
              </p:cNvPicPr>
              <p:nvPr/>
            </p:nvPicPr>
            <p:blipFill>
              <a:blip r:embed="rId6"/>
              <a:stretch>
                <a:fillRect/>
              </a:stretch>
            </p:blipFill>
            <p:spPr>
              <a:xfrm>
                <a:off x="1343880" y="2550960"/>
                <a:ext cx="3699720" cy="1159200"/>
              </a:xfrm>
              <a:prstGeom prst="rect">
                <a:avLst/>
              </a:prstGeom>
            </p:spPr>
          </p:pic>
        </mc:Fallback>
      </mc:AlternateContent>
    </p:spTree>
    <p:custDataLst>
      <p:tags r:id="rId1"/>
    </p:custDataLst>
    <p:extLst>
      <p:ext uri="{BB962C8B-B14F-4D97-AF65-F5344CB8AC3E}">
        <p14:creationId xmlns:p14="http://schemas.microsoft.com/office/powerpoint/2010/main" val="2637629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822">
        <p159:morph option="byObject"/>
      </p:transition>
    </mc:Choice>
    <mc:Fallback xmlns="">
      <p:transition spd="slow" advTm="1182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md type="call" cmd="playFrom(0.0)">
                                      <p:cBhvr>
                                        <p:cTn id="7" dur="1" fill="hold"/>
                                        <p:tgtEl>
                                          <p:spTgt spid="2"/>
                                        </p:tgtEl>
                                      </p:cBhvr>
                                    </p:cmd>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0"/>
                                        </p:tgtEl>
                                      </p:cBhvr>
                                    </p:animEffect>
                                    <p:set>
                                      <p:cBhvr>
                                        <p:cTn id="20"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E13606-C88B-4911-A9E5-60810A38E12C}"/>
              </a:ext>
            </a:extLst>
          </p:cNvPr>
          <p:cNvPicPr>
            <a:picLocks noChangeAspect="1"/>
          </p:cNvPicPr>
          <p:nvPr/>
        </p:nvPicPr>
        <p:blipFill rotWithShape="1">
          <a:blip r:embed="rId3"/>
          <a:srcRect l="2656" t="5535" r="40155" b="6728"/>
          <a:stretch/>
        </p:blipFill>
        <p:spPr>
          <a:xfrm>
            <a:off x="0" y="704850"/>
            <a:ext cx="7162800" cy="6153150"/>
          </a:xfrm>
          <a:prstGeom prst="rect">
            <a:avLst/>
          </a:prstGeom>
        </p:spPr>
      </p:pic>
      <p:grpSp>
        <p:nvGrpSpPr>
          <p:cNvPr id="14" name="Group 13">
            <a:extLst>
              <a:ext uri="{FF2B5EF4-FFF2-40B4-BE49-F238E27FC236}">
                <a16:creationId xmlns:a16="http://schemas.microsoft.com/office/drawing/2014/main" id="{F90E75E7-52DE-4C4F-BDDB-D7C2B57F8461}"/>
              </a:ext>
            </a:extLst>
          </p:cNvPr>
          <p:cNvGrpSpPr/>
          <p:nvPr/>
        </p:nvGrpSpPr>
        <p:grpSpPr>
          <a:xfrm>
            <a:off x="219309" y="914052"/>
            <a:ext cx="5891559" cy="5822098"/>
            <a:chOff x="219309" y="442100"/>
            <a:chExt cx="5891559" cy="5822098"/>
          </a:xfrm>
          <a:solidFill>
            <a:schemeClr val="accent4">
              <a:lumMod val="40000"/>
              <a:lumOff val="60000"/>
            </a:schemeClr>
          </a:solidFill>
        </p:grpSpPr>
        <p:sp>
          <p:nvSpPr>
            <p:cNvPr id="12" name="Isosceles Triangle 11">
              <a:extLst>
                <a:ext uri="{FF2B5EF4-FFF2-40B4-BE49-F238E27FC236}">
                  <a16:creationId xmlns:a16="http://schemas.microsoft.com/office/drawing/2014/main" id="{F464BF1F-92F2-41C5-B3A2-FE88CAB29AEE}"/>
                </a:ext>
              </a:extLst>
            </p:cNvPr>
            <p:cNvSpPr/>
            <p:nvPr/>
          </p:nvSpPr>
          <p:spPr>
            <a:xfrm>
              <a:off x="223026" y="3320276"/>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654F01AD-2360-4E27-9D0E-33BCAA8605BE}"/>
                </a:ext>
              </a:extLst>
            </p:cNvPr>
            <p:cNvSpPr/>
            <p:nvPr/>
          </p:nvSpPr>
          <p:spPr>
            <a:xfrm rot="10800000">
              <a:off x="219309" y="442100"/>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8" name="Straight Connector 7">
            <a:extLst>
              <a:ext uri="{FF2B5EF4-FFF2-40B4-BE49-F238E27FC236}">
                <a16:creationId xmlns:a16="http://schemas.microsoft.com/office/drawing/2014/main" id="{EF955EC8-1A82-498B-8278-774102294005}"/>
              </a:ext>
            </a:extLst>
          </p:cNvPr>
          <p:cNvCxnSpPr>
            <a:cxnSpLocks/>
          </p:cNvCxnSpPr>
          <p:nvPr/>
        </p:nvCxnSpPr>
        <p:spPr>
          <a:xfrm flipH="1">
            <a:off x="295011" y="1007211"/>
            <a:ext cx="5670890" cy="56995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AA1554-B52D-4064-B7B9-52E9D1714984}"/>
              </a:ext>
            </a:extLst>
          </p:cNvPr>
          <p:cNvCxnSpPr>
            <a:cxnSpLocks/>
          </p:cNvCxnSpPr>
          <p:nvPr/>
        </p:nvCxnSpPr>
        <p:spPr>
          <a:xfrm flipH="1" flipV="1">
            <a:off x="321317" y="985397"/>
            <a:ext cx="5655737" cy="56557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FA7642D-BD02-411B-9FF3-0FC4BE6CBEE1}"/>
              </a:ext>
            </a:extLst>
          </p:cNvPr>
          <p:cNvCxnSpPr>
            <a:cxnSpLocks/>
          </p:cNvCxnSpPr>
          <p:nvPr/>
        </p:nvCxnSpPr>
        <p:spPr>
          <a:xfrm>
            <a:off x="209550" y="1866900"/>
            <a:ext cx="5968226" cy="4043246"/>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C97F3B0B-38FC-4142-BCE9-E18C95A1A653}"/>
              </a:ext>
            </a:extLst>
          </p:cNvPr>
          <p:cNvCxnSpPr>
            <a:cxnSpLocks/>
          </p:cNvCxnSpPr>
          <p:nvPr/>
        </p:nvCxnSpPr>
        <p:spPr>
          <a:xfrm flipH="1" flipV="1">
            <a:off x="1085851" y="742950"/>
            <a:ext cx="4057649" cy="6115050"/>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BC1AF02-78C3-46A1-B78A-8D624448D628}"/>
              </a:ext>
            </a:extLst>
          </p:cNvPr>
          <p:cNvSpPr txBox="1"/>
          <p:nvPr/>
        </p:nvSpPr>
        <p:spPr>
          <a:xfrm>
            <a:off x="6366150" y="3197762"/>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sp>
        <p:nvSpPr>
          <p:cNvPr id="22" name="TextBox 21">
            <a:extLst>
              <a:ext uri="{FF2B5EF4-FFF2-40B4-BE49-F238E27FC236}">
                <a16:creationId xmlns:a16="http://schemas.microsoft.com/office/drawing/2014/main" id="{21A509BC-E9B4-48B7-BD78-3ABE8FCA10E3}"/>
              </a:ext>
            </a:extLst>
          </p:cNvPr>
          <p:cNvSpPr txBox="1"/>
          <p:nvPr/>
        </p:nvSpPr>
        <p:spPr>
          <a:xfrm>
            <a:off x="2428568" y="-117988"/>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sp>
        <p:nvSpPr>
          <p:cNvPr id="15" name="TextBox 14">
            <a:extLst>
              <a:ext uri="{FF2B5EF4-FFF2-40B4-BE49-F238E27FC236}">
                <a16:creationId xmlns:a16="http://schemas.microsoft.com/office/drawing/2014/main" id="{015D9B40-BDC0-4726-A81A-748C23EBF78B}"/>
              </a:ext>
            </a:extLst>
          </p:cNvPr>
          <p:cNvSpPr txBox="1"/>
          <p:nvPr/>
        </p:nvSpPr>
        <p:spPr>
          <a:xfrm>
            <a:off x="1912374" y="1478525"/>
            <a:ext cx="2631233" cy="830997"/>
          </a:xfrm>
          <a:prstGeom prst="rect">
            <a:avLst/>
          </a:prstGeom>
          <a:noFill/>
        </p:spPr>
        <p:txBody>
          <a:bodyPr wrap="none" rtlCol="0">
            <a:spAutoFit/>
          </a:bodyPr>
          <a:lstStyle/>
          <a:p>
            <a:r>
              <a:rPr lang="en-US" sz="4800" dirty="0">
                <a:solidFill>
                  <a:schemeClr val="accent2">
                    <a:lumMod val="75000"/>
                  </a:schemeClr>
                </a:solidFill>
              </a:rPr>
              <a:t>light cone</a:t>
            </a:r>
            <a:endParaRPr lang="en-CA" sz="4800" dirty="0">
              <a:solidFill>
                <a:schemeClr val="accent2">
                  <a:lumMod val="75000"/>
                </a:schemeClr>
              </a:solidFill>
            </a:endParaRPr>
          </a:p>
        </p:txBody>
      </p:sp>
      <p:sp>
        <p:nvSpPr>
          <p:cNvPr id="16" name="TextBox 15">
            <a:extLst>
              <a:ext uri="{FF2B5EF4-FFF2-40B4-BE49-F238E27FC236}">
                <a16:creationId xmlns:a16="http://schemas.microsoft.com/office/drawing/2014/main" id="{7B2C641F-0995-4A96-B1E5-3E8BC2A48CBD}"/>
              </a:ext>
            </a:extLst>
          </p:cNvPr>
          <p:cNvSpPr txBox="1"/>
          <p:nvPr/>
        </p:nvSpPr>
        <p:spPr>
          <a:xfrm>
            <a:off x="1950474" y="5269475"/>
            <a:ext cx="2631233" cy="830997"/>
          </a:xfrm>
          <a:prstGeom prst="rect">
            <a:avLst/>
          </a:prstGeom>
          <a:noFill/>
        </p:spPr>
        <p:txBody>
          <a:bodyPr wrap="none" rtlCol="0">
            <a:spAutoFit/>
          </a:bodyPr>
          <a:lstStyle/>
          <a:p>
            <a:r>
              <a:rPr lang="en-US" sz="4800" dirty="0">
                <a:solidFill>
                  <a:schemeClr val="accent2">
                    <a:lumMod val="75000"/>
                  </a:schemeClr>
                </a:solidFill>
              </a:rPr>
              <a:t>light cone</a:t>
            </a:r>
            <a:endParaRPr lang="en-CA" sz="4800" dirty="0">
              <a:solidFill>
                <a:schemeClr val="accent2">
                  <a:lumMod val="75000"/>
                </a:schemeClr>
              </a:solidFill>
            </a:endParaRPr>
          </a:p>
        </p:txBody>
      </p:sp>
    </p:spTree>
    <p:extLst>
      <p:ext uri="{BB962C8B-B14F-4D97-AF65-F5344CB8AC3E}">
        <p14:creationId xmlns:p14="http://schemas.microsoft.com/office/powerpoint/2010/main" val="117978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5">
        <p159:morph option="byObject"/>
      </p:transition>
    </mc:Choice>
    <mc:Fallback xmlns="">
      <p:transition spd="slow" advTm="305">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E13606-C88B-4911-A9E5-60810A38E12C}"/>
              </a:ext>
            </a:extLst>
          </p:cNvPr>
          <p:cNvPicPr>
            <a:picLocks noChangeAspect="1"/>
          </p:cNvPicPr>
          <p:nvPr/>
        </p:nvPicPr>
        <p:blipFill rotWithShape="1">
          <a:blip r:embed="rId3"/>
          <a:srcRect l="2656" t="5535" r="40155" b="6728"/>
          <a:stretch/>
        </p:blipFill>
        <p:spPr>
          <a:xfrm>
            <a:off x="0" y="704850"/>
            <a:ext cx="7162800" cy="6153150"/>
          </a:xfrm>
          <a:prstGeom prst="rect">
            <a:avLst/>
          </a:prstGeom>
        </p:spPr>
      </p:pic>
      <p:grpSp>
        <p:nvGrpSpPr>
          <p:cNvPr id="14" name="Group 13">
            <a:extLst>
              <a:ext uri="{FF2B5EF4-FFF2-40B4-BE49-F238E27FC236}">
                <a16:creationId xmlns:a16="http://schemas.microsoft.com/office/drawing/2014/main" id="{F90E75E7-52DE-4C4F-BDDB-D7C2B57F8461}"/>
              </a:ext>
            </a:extLst>
          </p:cNvPr>
          <p:cNvGrpSpPr/>
          <p:nvPr/>
        </p:nvGrpSpPr>
        <p:grpSpPr>
          <a:xfrm>
            <a:off x="219309" y="914052"/>
            <a:ext cx="5891559" cy="5822098"/>
            <a:chOff x="219309" y="442100"/>
            <a:chExt cx="5891559" cy="5822098"/>
          </a:xfrm>
          <a:solidFill>
            <a:schemeClr val="accent4">
              <a:lumMod val="40000"/>
              <a:lumOff val="60000"/>
            </a:schemeClr>
          </a:solidFill>
        </p:grpSpPr>
        <p:sp>
          <p:nvSpPr>
            <p:cNvPr id="12" name="Isosceles Triangle 11">
              <a:extLst>
                <a:ext uri="{FF2B5EF4-FFF2-40B4-BE49-F238E27FC236}">
                  <a16:creationId xmlns:a16="http://schemas.microsoft.com/office/drawing/2014/main" id="{F464BF1F-92F2-41C5-B3A2-FE88CAB29AEE}"/>
                </a:ext>
              </a:extLst>
            </p:cNvPr>
            <p:cNvSpPr/>
            <p:nvPr/>
          </p:nvSpPr>
          <p:spPr>
            <a:xfrm>
              <a:off x="223026" y="3320276"/>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654F01AD-2360-4E27-9D0E-33BCAA8605BE}"/>
                </a:ext>
              </a:extLst>
            </p:cNvPr>
            <p:cNvSpPr/>
            <p:nvPr/>
          </p:nvSpPr>
          <p:spPr>
            <a:xfrm rot="10800000">
              <a:off x="219309" y="442100"/>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8" name="Straight Connector 7">
            <a:extLst>
              <a:ext uri="{FF2B5EF4-FFF2-40B4-BE49-F238E27FC236}">
                <a16:creationId xmlns:a16="http://schemas.microsoft.com/office/drawing/2014/main" id="{EF955EC8-1A82-498B-8278-774102294005}"/>
              </a:ext>
            </a:extLst>
          </p:cNvPr>
          <p:cNvCxnSpPr>
            <a:cxnSpLocks/>
          </p:cNvCxnSpPr>
          <p:nvPr/>
        </p:nvCxnSpPr>
        <p:spPr>
          <a:xfrm flipH="1">
            <a:off x="295011" y="1007211"/>
            <a:ext cx="5670890" cy="56995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AA1554-B52D-4064-B7B9-52E9D1714984}"/>
              </a:ext>
            </a:extLst>
          </p:cNvPr>
          <p:cNvCxnSpPr>
            <a:cxnSpLocks/>
          </p:cNvCxnSpPr>
          <p:nvPr/>
        </p:nvCxnSpPr>
        <p:spPr>
          <a:xfrm flipH="1" flipV="1">
            <a:off x="321317" y="985397"/>
            <a:ext cx="5655737" cy="56557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FA7642D-BD02-411B-9FF3-0FC4BE6CBEE1}"/>
              </a:ext>
            </a:extLst>
          </p:cNvPr>
          <p:cNvCxnSpPr>
            <a:cxnSpLocks/>
          </p:cNvCxnSpPr>
          <p:nvPr/>
        </p:nvCxnSpPr>
        <p:spPr>
          <a:xfrm flipV="1">
            <a:off x="137245" y="1739590"/>
            <a:ext cx="6085135" cy="4081348"/>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C97F3B0B-38FC-4142-BCE9-E18C95A1A653}"/>
              </a:ext>
            </a:extLst>
          </p:cNvPr>
          <p:cNvCxnSpPr>
            <a:cxnSpLocks/>
          </p:cNvCxnSpPr>
          <p:nvPr/>
        </p:nvCxnSpPr>
        <p:spPr>
          <a:xfrm flipV="1">
            <a:off x="1003610" y="713678"/>
            <a:ext cx="4259766" cy="6144322"/>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C0BCA24C-849A-4C9F-8D57-34F14534F521}"/>
              </a:ext>
            </a:extLst>
          </p:cNvPr>
          <p:cNvSpPr txBox="1"/>
          <p:nvPr/>
        </p:nvSpPr>
        <p:spPr>
          <a:xfrm>
            <a:off x="6366150" y="3197762"/>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sp>
        <p:nvSpPr>
          <p:cNvPr id="22" name="TextBox 21">
            <a:extLst>
              <a:ext uri="{FF2B5EF4-FFF2-40B4-BE49-F238E27FC236}">
                <a16:creationId xmlns:a16="http://schemas.microsoft.com/office/drawing/2014/main" id="{0889821A-EC17-4DB2-9C18-E18F3B9B555E}"/>
              </a:ext>
            </a:extLst>
          </p:cNvPr>
          <p:cNvSpPr txBox="1"/>
          <p:nvPr/>
        </p:nvSpPr>
        <p:spPr>
          <a:xfrm>
            <a:off x="2428568" y="-117988"/>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sp>
        <p:nvSpPr>
          <p:cNvPr id="15" name="TextBox 14">
            <a:extLst>
              <a:ext uri="{FF2B5EF4-FFF2-40B4-BE49-F238E27FC236}">
                <a16:creationId xmlns:a16="http://schemas.microsoft.com/office/drawing/2014/main" id="{BCAB89EF-C16B-4859-92A8-6148383AE20A}"/>
              </a:ext>
            </a:extLst>
          </p:cNvPr>
          <p:cNvSpPr txBox="1"/>
          <p:nvPr/>
        </p:nvSpPr>
        <p:spPr>
          <a:xfrm>
            <a:off x="1912374" y="1478525"/>
            <a:ext cx="2631233" cy="830997"/>
          </a:xfrm>
          <a:prstGeom prst="rect">
            <a:avLst/>
          </a:prstGeom>
          <a:noFill/>
        </p:spPr>
        <p:txBody>
          <a:bodyPr wrap="none" rtlCol="0">
            <a:spAutoFit/>
          </a:bodyPr>
          <a:lstStyle/>
          <a:p>
            <a:r>
              <a:rPr lang="en-US" sz="4800" dirty="0">
                <a:solidFill>
                  <a:schemeClr val="accent2">
                    <a:lumMod val="75000"/>
                  </a:schemeClr>
                </a:solidFill>
              </a:rPr>
              <a:t>light cone</a:t>
            </a:r>
            <a:endParaRPr lang="en-CA" sz="4800" dirty="0">
              <a:solidFill>
                <a:schemeClr val="accent2">
                  <a:lumMod val="75000"/>
                </a:schemeClr>
              </a:solidFill>
            </a:endParaRPr>
          </a:p>
        </p:txBody>
      </p:sp>
      <p:sp>
        <p:nvSpPr>
          <p:cNvPr id="16" name="TextBox 15">
            <a:extLst>
              <a:ext uri="{FF2B5EF4-FFF2-40B4-BE49-F238E27FC236}">
                <a16:creationId xmlns:a16="http://schemas.microsoft.com/office/drawing/2014/main" id="{657A8DF3-58F4-46E9-9813-E7256390E3AD}"/>
              </a:ext>
            </a:extLst>
          </p:cNvPr>
          <p:cNvSpPr txBox="1"/>
          <p:nvPr/>
        </p:nvSpPr>
        <p:spPr>
          <a:xfrm>
            <a:off x="1950474" y="5269475"/>
            <a:ext cx="2631233" cy="830997"/>
          </a:xfrm>
          <a:prstGeom prst="rect">
            <a:avLst/>
          </a:prstGeom>
          <a:noFill/>
        </p:spPr>
        <p:txBody>
          <a:bodyPr wrap="none" rtlCol="0">
            <a:spAutoFit/>
          </a:bodyPr>
          <a:lstStyle/>
          <a:p>
            <a:r>
              <a:rPr lang="en-US" sz="4800" dirty="0">
                <a:solidFill>
                  <a:schemeClr val="accent2">
                    <a:lumMod val="75000"/>
                  </a:schemeClr>
                </a:solidFill>
              </a:rPr>
              <a:t>light cone</a:t>
            </a:r>
            <a:endParaRPr lang="en-CA" sz="4800" dirty="0">
              <a:solidFill>
                <a:schemeClr val="accent2">
                  <a:lumMod val="75000"/>
                </a:schemeClr>
              </a:solidFill>
            </a:endParaRPr>
          </a:p>
        </p:txBody>
      </p:sp>
    </p:spTree>
    <p:extLst>
      <p:ext uri="{BB962C8B-B14F-4D97-AF65-F5344CB8AC3E}">
        <p14:creationId xmlns:p14="http://schemas.microsoft.com/office/powerpoint/2010/main" val="2386813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552">
        <p159:morph option="byObject"/>
      </p:transition>
    </mc:Choice>
    <mc:Fallback xmlns="">
      <p:transition spd="slow" advTm="1552">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cxnSp>
        <p:nvCxnSpPr>
          <p:cNvPr id="8" name="Straight Connector 7">
            <a:extLst>
              <a:ext uri="{FF2B5EF4-FFF2-40B4-BE49-F238E27FC236}">
                <a16:creationId xmlns:a16="http://schemas.microsoft.com/office/drawing/2014/main" id="{E01B166C-A065-4009-AA42-88244087FBB6}"/>
              </a:ext>
            </a:extLst>
          </p:cNvPr>
          <p:cNvCxnSpPr>
            <a:cxnSpLocks/>
          </p:cNvCxnSpPr>
          <p:nvPr/>
        </p:nvCxnSpPr>
        <p:spPr>
          <a:xfrm flipV="1">
            <a:off x="1195465" y="267935"/>
            <a:ext cx="0" cy="6000159"/>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AFF125-9446-4AB8-8E6D-05F6E4D2F130}"/>
              </a:ext>
            </a:extLst>
          </p:cNvPr>
          <p:cNvCxnSpPr>
            <a:cxnSpLocks/>
          </p:cNvCxnSpPr>
          <p:nvPr/>
        </p:nvCxnSpPr>
        <p:spPr>
          <a:xfrm flipV="1">
            <a:off x="1179670" y="219075"/>
            <a:ext cx="5268343" cy="6058402"/>
          </a:xfrm>
          <a:prstGeom prst="line">
            <a:avLst/>
          </a:prstGeom>
          <a:ln w="76200">
            <a:solidFill>
              <a:srgbClr val="FF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74A5806-78FE-4350-9A08-2B26784D0600}"/>
              </a:ext>
            </a:extLst>
          </p:cNvPr>
          <p:cNvCxnSpPr>
            <a:cxnSpLocks/>
          </p:cNvCxnSpPr>
          <p:nvPr/>
        </p:nvCxnSpPr>
        <p:spPr>
          <a:xfrm flipV="1">
            <a:off x="1171575" y="313911"/>
            <a:ext cx="10551502" cy="5945757"/>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27789165-8E19-48B7-8FD9-0A3E9AF548A7}"/>
              </a:ext>
            </a:extLst>
          </p:cNvPr>
          <p:cNvGrpSpPr/>
          <p:nvPr/>
        </p:nvGrpSpPr>
        <p:grpSpPr>
          <a:xfrm>
            <a:off x="9208488" y="5355673"/>
            <a:ext cx="2648474" cy="776913"/>
            <a:chOff x="9772126" y="4492568"/>
            <a:chExt cx="2648474" cy="776913"/>
          </a:xfrm>
        </p:grpSpPr>
        <p:cxnSp>
          <p:nvCxnSpPr>
            <p:cNvPr id="41" name="Straight Arrow Connector 40">
              <a:extLst>
                <a:ext uri="{FF2B5EF4-FFF2-40B4-BE49-F238E27FC236}">
                  <a16:creationId xmlns:a16="http://schemas.microsoft.com/office/drawing/2014/main" id="{98A7BAEA-247B-4E68-9975-74D46102B5CB}"/>
                </a:ext>
              </a:extLst>
            </p:cNvPr>
            <p:cNvCxnSpPr>
              <a:cxnSpLocks/>
            </p:cNvCxnSpPr>
            <p:nvPr/>
          </p:nvCxnSpPr>
          <p:spPr>
            <a:xfrm>
              <a:off x="10191750" y="5215631"/>
              <a:ext cx="1771650"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42" name="Subtitle 2">
                  <a:extLst>
                    <a:ext uri="{FF2B5EF4-FFF2-40B4-BE49-F238E27FC236}">
                      <a16:creationId xmlns:a16="http://schemas.microsoft.com/office/drawing/2014/main" id="{62585713-9C74-44BE-9146-041B397E7C83}"/>
                    </a:ext>
                  </a:extLst>
                </p:cNvPr>
                <p:cNvSpPr txBox="1">
                  <a:spLocks/>
                </p:cNvSpPr>
                <p:nvPr/>
              </p:nvSpPr>
              <p:spPr>
                <a:xfrm>
                  <a:off x="9772126" y="4492568"/>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42" name="Subtitle 2">
                  <a:extLst>
                    <a:ext uri="{FF2B5EF4-FFF2-40B4-BE49-F238E27FC236}">
                      <a16:creationId xmlns:a16="http://schemas.microsoft.com/office/drawing/2014/main" id="{62585713-9C74-44BE-9146-041B397E7C83}"/>
                    </a:ext>
                  </a:extLst>
                </p:cNvPr>
                <p:cNvSpPr txBox="1">
                  <a:spLocks noRot="1" noChangeAspect="1" noMove="1" noResize="1" noEditPoints="1" noAdjustHandles="1" noChangeArrowheads="1" noChangeShapeType="1" noTextEdit="1"/>
                </p:cNvSpPr>
                <p:nvPr/>
              </p:nvSpPr>
              <p:spPr>
                <a:xfrm>
                  <a:off x="9772126" y="4492568"/>
                  <a:ext cx="2648474" cy="776913"/>
                </a:xfrm>
                <a:prstGeom prst="rect">
                  <a:avLst/>
                </a:prstGeom>
                <a:blipFill>
                  <a:blip r:embed="rId4"/>
                  <a:stretch>
                    <a:fillRect l="-922" t="-22047" b="-16535"/>
                  </a:stretch>
                </a:blipFill>
              </p:spPr>
              <p:txBody>
                <a:bodyPr/>
                <a:lstStyle/>
                <a:p>
                  <a:r>
                    <a:rPr lang="en-CA">
                      <a:noFill/>
                    </a:rPr>
                    <a:t> </a:t>
                  </a:r>
                </a:p>
              </p:txBody>
            </p:sp>
          </mc:Fallback>
        </mc:AlternateContent>
      </p:grpSp>
      <p:grpSp>
        <p:nvGrpSpPr>
          <p:cNvPr id="43" name="Group 42">
            <a:extLst>
              <a:ext uri="{FF2B5EF4-FFF2-40B4-BE49-F238E27FC236}">
                <a16:creationId xmlns:a16="http://schemas.microsoft.com/office/drawing/2014/main" id="{1CB825CB-845E-433E-9A95-3400581F1841}"/>
              </a:ext>
            </a:extLst>
          </p:cNvPr>
          <p:cNvGrpSpPr/>
          <p:nvPr/>
        </p:nvGrpSpPr>
        <p:grpSpPr>
          <a:xfrm>
            <a:off x="1829356" y="0"/>
            <a:ext cx="1771502" cy="1538589"/>
            <a:chOff x="4591050" y="861711"/>
            <a:chExt cx="1771502" cy="1538589"/>
          </a:xfrm>
        </p:grpSpPr>
        <p:cxnSp>
          <p:nvCxnSpPr>
            <p:cNvPr id="44" name="Straight Arrow Connector 43">
              <a:extLst>
                <a:ext uri="{FF2B5EF4-FFF2-40B4-BE49-F238E27FC236}">
                  <a16:creationId xmlns:a16="http://schemas.microsoft.com/office/drawing/2014/main" id="{616B4D79-9EDC-4973-A132-8E46479D0777}"/>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45" name="Subtitle 2">
                  <a:extLst>
                    <a:ext uri="{FF2B5EF4-FFF2-40B4-BE49-F238E27FC236}">
                      <a16:creationId xmlns:a16="http://schemas.microsoft.com/office/drawing/2014/main" id="{F512865F-2CA1-4FEF-B12D-EE8A6A729CF7}"/>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45" name="Subtitle 2">
                  <a:extLst>
                    <a:ext uri="{FF2B5EF4-FFF2-40B4-BE49-F238E27FC236}">
                      <a16:creationId xmlns:a16="http://schemas.microsoft.com/office/drawing/2014/main" id="{F512865F-2CA1-4FEF-B12D-EE8A6A729CF7}"/>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5"/>
                  <a:stretch>
                    <a:fillRect l="-7836" t="-22581" b="-19355"/>
                  </a:stretch>
                </a:blipFill>
              </p:spPr>
              <p:txBody>
                <a:bodyPr/>
                <a:lstStyle/>
                <a:p>
                  <a:r>
                    <a:rPr lang="en-CA">
                      <a:noFill/>
                    </a:rPr>
                    <a:t> </a:t>
                  </a:r>
                </a:p>
              </p:txBody>
            </p:sp>
          </mc:Fallback>
        </mc:AlternateContent>
      </p:grpSp>
      <p:grpSp>
        <p:nvGrpSpPr>
          <p:cNvPr id="22" name="Group 21">
            <a:extLst>
              <a:ext uri="{FF2B5EF4-FFF2-40B4-BE49-F238E27FC236}">
                <a16:creationId xmlns:a16="http://schemas.microsoft.com/office/drawing/2014/main" id="{6B314F00-3D98-40BF-814E-76DA8866C4C9}"/>
              </a:ext>
            </a:extLst>
          </p:cNvPr>
          <p:cNvGrpSpPr/>
          <p:nvPr/>
        </p:nvGrpSpPr>
        <p:grpSpPr>
          <a:xfrm>
            <a:off x="-81962" y="4613168"/>
            <a:ext cx="2824224" cy="1849204"/>
            <a:chOff x="-81962" y="4363784"/>
            <a:chExt cx="2824224" cy="1849204"/>
          </a:xfrm>
        </p:grpSpPr>
        <p:grpSp>
          <p:nvGrpSpPr>
            <p:cNvPr id="23" name="Group 22">
              <a:extLst>
                <a:ext uri="{FF2B5EF4-FFF2-40B4-BE49-F238E27FC236}">
                  <a16:creationId xmlns:a16="http://schemas.microsoft.com/office/drawing/2014/main" id="{575828D4-4698-433E-BF3A-4FC60A126058}"/>
                </a:ext>
              </a:extLst>
            </p:cNvPr>
            <p:cNvGrpSpPr/>
            <p:nvPr/>
          </p:nvGrpSpPr>
          <p:grpSpPr>
            <a:xfrm>
              <a:off x="-81962" y="4363784"/>
              <a:ext cx="2824224" cy="1849204"/>
              <a:chOff x="1227296" y="4363784"/>
              <a:chExt cx="2824224" cy="1849204"/>
            </a:xfrm>
          </p:grpSpPr>
          <p:sp>
            <p:nvSpPr>
              <p:cNvPr id="27" name="Rectangle 26">
                <a:extLst>
                  <a:ext uri="{FF2B5EF4-FFF2-40B4-BE49-F238E27FC236}">
                    <a16:creationId xmlns:a16="http://schemas.microsoft.com/office/drawing/2014/main" id="{0BBF66BB-8970-4F4C-87AE-B84F9AA7D418}"/>
                  </a:ext>
                </a:extLst>
              </p:cNvPr>
              <p:cNvSpPr/>
              <p:nvPr/>
            </p:nvSpPr>
            <p:spPr>
              <a:xfrm>
                <a:off x="1227296" y="5769883"/>
                <a:ext cx="2824224" cy="443105"/>
              </a:xfrm>
              <a:prstGeom prst="rect">
                <a:avLst/>
              </a:prstGeom>
              <a:solidFill>
                <a:srgbClr val="FFC9C9"/>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              train</a:t>
                </a:r>
                <a:endParaRPr lang="en-CA" sz="3200" dirty="0">
                  <a:solidFill>
                    <a:schemeClr val="tx1"/>
                  </a:solidFill>
                </a:endParaRPr>
              </a:p>
            </p:txBody>
          </p:sp>
          <p:pic>
            <p:nvPicPr>
              <p:cNvPr id="28" name="Picture 2">
                <a:extLst>
                  <a:ext uri="{FF2B5EF4-FFF2-40B4-BE49-F238E27FC236}">
                    <a16:creationId xmlns:a16="http://schemas.microsoft.com/office/drawing/2014/main" id="{240E75A4-9484-46B6-A055-FAAD06417F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97" t="8696" r="5797"/>
              <a:stretch/>
            </p:blipFill>
            <p:spPr bwMode="auto">
              <a:xfrm>
                <a:off x="1413163" y="4363784"/>
                <a:ext cx="1181100" cy="17426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446D6EFD-8FFC-48A5-B851-059FB6B7BF1F}"/>
                </a:ext>
              </a:extLst>
            </p:cNvPr>
            <p:cNvGrpSpPr/>
            <p:nvPr/>
          </p:nvGrpSpPr>
          <p:grpSpPr>
            <a:xfrm>
              <a:off x="540328" y="4789921"/>
              <a:ext cx="1223397" cy="1422695"/>
              <a:chOff x="-1780864" y="3594884"/>
              <a:chExt cx="1076722" cy="1252126"/>
            </a:xfrm>
          </p:grpSpPr>
          <p:pic>
            <p:nvPicPr>
              <p:cNvPr id="25" name="Picture 2" descr="Colt 1873, Colt, Gun, Weapons, Revolver, Cannon">
                <a:extLst>
                  <a:ext uri="{FF2B5EF4-FFF2-40B4-BE49-F238E27FC236}">
                    <a16:creationId xmlns:a16="http://schemas.microsoft.com/office/drawing/2014/main" id="{1B9F9162-9581-4B52-BBD2-A0ED4FA55B0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olt 1873, Colt, Gun, Weapons, Revolver, Cannon">
                <a:extLst>
                  <a:ext uri="{FF2B5EF4-FFF2-40B4-BE49-F238E27FC236}">
                    <a16:creationId xmlns:a16="http://schemas.microsoft.com/office/drawing/2014/main" id="{6E535F76-48D3-4B37-B99A-C1FFB52F209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9" name="Picture 4" descr="Bullet, Ammo, Ammunition, Shell, Brass, Lead, Copper">
            <a:extLst>
              <a:ext uri="{FF2B5EF4-FFF2-40B4-BE49-F238E27FC236}">
                <a16:creationId xmlns:a16="http://schemas.microsoft.com/office/drawing/2014/main" id="{F9F0DEBA-E90B-41ED-89AD-8EF6C5FAD06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60625" t="46389" r="26875" b="40278"/>
          <a:stretch/>
        </p:blipFill>
        <p:spPr bwMode="auto">
          <a:xfrm>
            <a:off x="954232" y="5756563"/>
            <a:ext cx="723900" cy="579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64AB1A2E-31A3-4F75-BF76-384B87A4D2B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9095" t="10139" b="5438"/>
          <a:stretch/>
        </p:blipFill>
        <p:spPr bwMode="auto">
          <a:xfrm>
            <a:off x="594939" y="4603966"/>
            <a:ext cx="1241209" cy="170014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50073DEF-C124-4D1C-9EE6-47533DAD58CA}"/>
              </a:ext>
            </a:extLst>
          </p:cNvPr>
          <p:cNvGrpSpPr/>
          <p:nvPr/>
        </p:nvGrpSpPr>
        <p:grpSpPr>
          <a:xfrm>
            <a:off x="6451271" y="1483580"/>
            <a:ext cx="5501244" cy="3423238"/>
            <a:chOff x="6451271" y="1483580"/>
            <a:chExt cx="5501244" cy="3423238"/>
          </a:xfrm>
        </p:grpSpPr>
        <p:grpSp>
          <p:nvGrpSpPr>
            <p:cNvPr id="48" name="Group 47">
              <a:extLst>
                <a:ext uri="{FF2B5EF4-FFF2-40B4-BE49-F238E27FC236}">
                  <a16:creationId xmlns:a16="http://schemas.microsoft.com/office/drawing/2014/main" id="{C7494E07-0708-4D55-BD2C-CFFE1C8936A1}"/>
                </a:ext>
              </a:extLst>
            </p:cNvPr>
            <p:cNvGrpSpPr/>
            <p:nvPr/>
          </p:nvGrpSpPr>
          <p:grpSpPr>
            <a:xfrm rot="17085217">
              <a:off x="9934445" y="1974093"/>
              <a:ext cx="2089194" cy="1108167"/>
              <a:chOff x="8486777" y="3641725"/>
              <a:chExt cx="1379371" cy="731657"/>
            </a:xfrm>
          </p:grpSpPr>
          <p:sp>
            <p:nvSpPr>
              <p:cNvPr id="49" name="Freeform: Shape 48">
                <a:extLst>
                  <a:ext uri="{FF2B5EF4-FFF2-40B4-BE49-F238E27FC236}">
                    <a16:creationId xmlns:a16="http://schemas.microsoft.com/office/drawing/2014/main" id="{53F69946-6609-4D89-892F-97548DFD9BFB}"/>
                  </a:ext>
                </a:extLst>
              </p:cNvPr>
              <p:cNvSpPr/>
              <p:nvPr/>
            </p:nvSpPr>
            <p:spPr>
              <a:xfrm rot="343145">
                <a:off x="8486777" y="3766553"/>
                <a:ext cx="1204913" cy="606829"/>
              </a:xfrm>
              <a:custGeom>
                <a:avLst/>
                <a:gdLst>
                  <a:gd name="connsiteX0" fmla="*/ 0 w 1451428"/>
                  <a:gd name="connsiteY0" fmla="*/ 725714 h 730980"/>
                  <a:gd name="connsiteX1" fmla="*/ 769257 w 1451428"/>
                  <a:gd name="connsiteY1" fmla="*/ 624114 h 730980"/>
                  <a:gd name="connsiteX2" fmla="*/ 1451428 w 1451428"/>
                  <a:gd name="connsiteY2" fmla="*/ 0 h 730980"/>
                </a:gdLst>
                <a:ahLst/>
                <a:cxnLst>
                  <a:cxn ang="0">
                    <a:pos x="connsiteX0" y="connsiteY0"/>
                  </a:cxn>
                  <a:cxn ang="0">
                    <a:pos x="connsiteX1" y="connsiteY1"/>
                  </a:cxn>
                  <a:cxn ang="0">
                    <a:pos x="connsiteX2" y="connsiteY2"/>
                  </a:cxn>
                </a:cxnLst>
                <a:rect l="l" t="t" r="r" b="b"/>
                <a:pathLst>
                  <a:path w="1451428" h="730980">
                    <a:moveTo>
                      <a:pt x="0" y="725714"/>
                    </a:moveTo>
                    <a:cubicBezTo>
                      <a:pt x="263676" y="735390"/>
                      <a:pt x="527352" y="745066"/>
                      <a:pt x="769257" y="624114"/>
                    </a:cubicBezTo>
                    <a:cubicBezTo>
                      <a:pt x="1011162" y="503162"/>
                      <a:pt x="1231295" y="251581"/>
                      <a:pt x="1451428" y="0"/>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Isosceles Triangle 49">
                <a:extLst>
                  <a:ext uri="{FF2B5EF4-FFF2-40B4-BE49-F238E27FC236}">
                    <a16:creationId xmlns:a16="http://schemas.microsoft.com/office/drawing/2014/main" id="{DEA3F66F-86BD-403A-BC3E-6911B5489092}"/>
                  </a:ext>
                </a:extLst>
              </p:cNvPr>
              <p:cNvSpPr/>
              <p:nvPr/>
            </p:nvSpPr>
            <p:spPr>
              <a:xfrm rot="2631180">
                <a:off x="9716116" y="3641725"/>
                <a:ext cx="150032" cy="222906"/>
              </a:xfrm>
              <a:prstGeom prst="triangl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2" name="TextBox 1">
              <a:extLst>
                <a:ext uri="{FF2B5EF4-FFF2-40B4-BE49-F238E27FC236}">
                  <a16:creationId xmlns:a16="http://schemas.microsoft.com/office/drawing/2014/main" id="{6B122C22-BCC8-46A4-8002-A3108BFED1B5}"/>
                </a:ext>
              </a:extLst>
            </p:cNvPr>
            <p:cNvSpPr txBox="1"/>
            <p:nvPr/>
          </p:nvSpPr>
          <p:spPr>
            <a:xfrm>
              <a:off x="6451271" y="3583379"/>
              <a:ext cx="5501244" cy="1323439"/>
            </a:xfrm>
            <a:prstGeom prst="rect">
              <a:avLst/>
            </a:prstGeom>
            <a:solidFill>
              <a:schemeClr val="bg1"/>
            </a:solidFill>
            <a:ln w="38100">
              <a:solidFill>
                <a:schemeClr val="tx1"/>
              </a:solidFill>
            </a:ln>
          </p:spPr>
          <p:txBody>
            <a:bodyPr wrap="square" rtlCol="0">
              <a:spAutoFit/>
            </a:bodyPr>
            <a:lstStyle/>
            <a:p>
              <a:r>
                <a:rPr lang="en-US" sz="4000" dirty="0"/>
                <a:t>What is the speed of the </a:t>
              </a:r>
              <a:r>
                <a:rPr lang="en-US" sz="4000" dirty="0">
                  <a:solidFill>
                    <a:srgbClr val="00B050"/>
                  </a:solidFill>
                </a:rPr>
                <a:t>bullet</a:t>
              </a:r>
              <a:r>
                <a:rPr lang="en-US" sz="4000" dirty="0"/>
                <a:t> in </a:t>
              </a:r>
              <a:r>
                <a:rPr lang="en-US" sz="4000" dirty="0">
                  <a:solidFill>
                    <a:srgbClr val="0070C0"/>
                  </a:solidFill>
                </a:rPr>
                <a:t>Einstein’s frame</a:t>
              </a:r>
              <a:r>
                <a:rPr lang="en-US" sz="4000" dirty="0"/>
                <a:t>?</a:t>
              </a:r>
              <a:endParaRPr lang="en-CA" sz="4000" dirty="0"/>
            </a:p>
          </p:txBody>
        </p:sp>
      </p:grpSp>
      <p:grpSp>
        <p:nvGrpSpPr>
          <p:cNvPr id="6" name="Group 5">
            <a:extLst>
              <a:ext uri="{FF2B5EF4-FFF2-40B4-BE49-F238E27FC236}">
                <a16:creationId xmlns:a16="http://schemas.microsoft.com/office/drawing/2014/main" id="{D6BE7A0E-660E-421B-85EA-FAE24C0A2DA3}"/>
              </a:ext>
            </a:extLst>
          </p:cNvPr>
          <p:cNvGrpSpPr/>
          <p:nvPr/>
        </p:nvGrpSpPr>
        <p:grpSpPr>
          <a:xfrm>
            <a:off x="1500033" y="837016"/>
            <a:ext cx="3571306" cy="1511159"/>
            <a:chOff x="4331724" y="2990280"/>
            <a:chExt cx="3571306" cy="1511159"/>
          </a:xfrm>
        </p:grpSpPr>
        <p:sp>
          <p:nvSpPr>
            <p:cNvPr id="5" name="Rectangle 4">
              <a:extLst>
                <a:ext uri="{FF2B5EF4-FFF2-40B4-BE49-F238E27FC236}">
                  <a16:creationId xmlns:a16="http://schemas.microsoft.com/office/drawing/2014/main" id="{176798A3-F952-4F55-934B-3B8B83831DA8}"/>
                </a:ext>
              </a:extLst>
            </p:cNvPr>
            <p:cNvSpPr/>
            <p:nvPr/>
          </p:nvSpPr>
          <p:spPr>
            <a:xfrm>
              <a:off x="4397830" y="3048000"/>
              <a:ext cx="3043962" cy="141514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C6FFE5CB-68AF-40FA-A6D4-36AE3279D41F}"/>
                    </a:ext>
                  </a:extLst>
                </p:cNvPr>
                <p:cNvSpPr txBox="1"/>
                <p:nvPr/>
              </p:nvSpPr>
              <p:spPr>
                <a:xfrm>
                  <a:off x="4543996" y="3578109"/>
                  <a:ext cx="2764445" cy="923330"/>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5400" b="0" i="1" smtClean="0">
                            <a:solidFill>
                              <a:srgbClr val="7030A0"/>
                            </a:solidFill>
                            <a:latin typeface="Cambria Math" panose="02040503050406030204" pitchFamily="18" charset="0"/>
                          </a:rPr>
                          <m:t>𝑣</m:t>
                        </m:r>
                        <m:r>
                          <a:rPr lang="en-US" sz="5400" b="0" i="1" smtClean="0">
                            <a:latin typeface="Cambria Math" panose="02040503050406030204" pitchFamily="18" charset="0"/>
                          </a:rPr>
                          <m:t>=</m:t>
                        </m:r>
                        <m:r>
                          <a:rPr lang="en-US" sz="5400" b="0" i="1" smtClean="0">
                            <a:solidFill>
                              <a:schemeClr val="tx1"/>
                            </a:solidFill>
                            <a:latin typeface="Cambria Math" panose="02040503050406030204" pitchFamily="18" charset="0"/>
                          </a:rPr>
                          <m:t>0.9</m:t>
                        </m:r>
                        <m:r>
                          <a:rPr lang="en-US" sz="5400" b="0" i="1" smtClean="0">
                            <a:solidFill>
                              <a:schemeClr val="tx1"/>
                            </a:solidFill>
                            <a:latin typeface="Cambria Math" panose="02040503050406030204" pitchFamily="18" charset="0"/>
                          </a:rPr>
                          <m:t>𝑐</m:t>
                        </m:r>
                      </m:oMath>
                    </m:oMathPara>
                  </a14:m>
                  <a:endParaRPr lang="en-US" sz="5400" b="0" dirty="0"/>
                </a:p>
              </p:txBody>
            </p:sp>
          </mc:Choice>
          <mc:Fallback xmlns="">
            <p:sp>
              <p:nvSpPr>
                <p:cNvPr id="52" name="TextBox 51">
                  <a:extLst>
                    <a:ext uri="{FF2B5EF4-FFF2-40B4-BE49-F238E27FC236}">
                      <a16:creationId xmlns:a16="http://schemas.microsoft.com/office/drawing/2014/main" id="{C6FFE5CB-68AF-40FA-A6D4-36AE3279D41F}"/>
                    </a:ext>
                  </a:extLst>
                </p:cNvPr>
                <p:cNvSpPr txBox="1">
                  <a:spLocks noRot="1" noChangeAspect="1" noMove="1" noResize="1" noEditPoints="1" noAdjustHandles="1" noChangeArrowheads="1" noChangeShapeType="1" noTextEdit="1"/>
                </p:cNvSpPr>
                <p:nvPr/>
              </p:nvSpPr>
              <p:spPr>
                <a:xfrm>
                  <a:off x="4543996" y="3578109"/>
                  <a:ext cx="2764445" cy="923330"/>
                </a:xfrm>
                <a:prstGeom prst="rect">
                  <a:avLst/>
                </a:prstGeom>
                <a:blipFill>
                  <a:blip r:embed="rId10"/>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D12621E-D312-493A-8FCB-134B66AA049B}"/>
                    </a:ext>
                  </a:extLst>
                </p:cNvPr>
                <p:cNvSpPr txBox="1"/>
                <p:nvPr/>
              </p:nvSpPr>
              <p:spPr>
                <a:xfrm>
                  <a:off x="4331724" y="2990280"/>
                  <a:ext cx="3571306" cy="646331"/>
                </a:xfrm>
                <a:prstGeom prst="rect">
                  <a:avLst/>
                </a:prstGeom>
                <a:noFill/>
                <a:ln w="38100">
                  <a:noFill/>
                </a:ln>
              </p:spPr>
              <p:txBody>
                <a:bodyPr wrap="square" rtlCol="0">
                  <a:spAutoFit/>
                </a:bodyPr>
                <a:lstStyle/>
                <a:p>
                  <a:r>
                    <a:rPr lang="en-US" sz="3600" b="0" dirty="0"/>
                    <a:t>Einstein </a:t>
                  </a:r>
                  <a14:m>
                    <m:oMath xmlns:m="http://schemas.openxmlformats.org/officeDocument/2006/math">
                      <m:r>
                        <a:rPr lang="en-US" sz="3600" b="0" i="1" smtClean="0">
                          <a:latin typeface="Cambria Math" panose="02040503050406030204" pitchFamily="18" charset="0"/>
                        </a:rPr>
                        <m:t>→</m:t>
                      </m:r>
                    </m:oMath>
                  </a14:m>
                  <a:r>
                    <a:rPr lang="en-US" sz="3600" b="0" dirty="0"/>
                    <a:t> train</a:t>
                  </a:r>
                </a:p>
              </p:txBody>
            </p:sp>
          </mc:Choice>
          <mc:Fallback xmlns="">
            <p:sp>
              <p:nvSpPr>
                <p:cNvPr id="53" name="TextBox 52">
                  <a:extLst>
                    <a:ext uri="{FF2B5EF4-FFF2-40B4-BE49-F238E27FC236}">
                      <a16:creationId xmlns:a16="http://schemas.microsoft.com/office/drawing/2014/main" id="{0D12621E-D312-493A-8FCB-134B66AA049B}"/>
                    </a:ext>
                  </a:extLst>
                </p:cNvPr>
                <p:cNvSpPr txBox="1">
                  <a:spLocks noRot="1" noChangeAspect="1" noMove="1" noResize="1" noEditPoints="1" noAdjustHandles="1" noChangeArrowheads="1" noChangeShapeType="1" noTextEdit="1"/>
                </p:cNvSpPr>
                <p:nvPr/>
              </p:nvSpPr>
              <p:spPr>
                <a:xfrm>
                  <a:off x="4331724" y="2990280"/>
                  <a:ext cx="3571306" cy="646331"/>
                </a:xfrm>
                <a:prstGeom prst="rect">
                  <a:avLst/>
                </a:prstGeom>
                <a:blipFill>
                  <a:blip r:embed="rId11"/>
                  <a:stretch>
                    <a:fillRect l="-5119" t="-14151" b="-34906"/>
                  </a:stretch>
                </a:blipFill>
                <a:ln w="38100">
                  <a:noFill/>
                </a:ln>
              </p:spPr>
              <p:txBody>
                <a:bodyPr/>
                <a:lstStyle/>
                <a:p>
                  <a:r>
                    <a:rPr lang="en-CA">
                      <a:noFill/>
                    </a:rPr>
                    <a:t> </a:t>
                  </a:r>
                </a:p>
              </p:txBody>
            </p:sp>
          </mc:Fallback>
        </mc:AlternateContent>
      </p:grpSp>
      <p:grpSp>
        <p:nvGrpSpPr>
          <p:cNvPr id="57" name="Group 56">
            <a:extLst>
              <a:ext uri="{FF2B5EF4-FFF2-40B4-BE49-F238E27FC236}">
                <a16:creationId xmlns:a16="http://schemas.microsoft.com/office/drawing/2014/main" id="{9172257A-99A1-4475-A3A1-E416E098DFC5}"/>
              </a:ext>
            </a:extLst>
          </p:cNvPr>
          <p:cNvGrpSpPr/>
          <p:nvPr/>
        </p:nvGrpSpPr>
        <p:grpSpPr>
          <a:xfrm>
            <a:off x="6519139" y="0"/>
            <a:ext cx="3043962" cy="1511159"/>
            <a:chOff x="4397830" y="2990280"/>
            <a:chExt cx="3043962" cy="1511159"/>
          </a:xfrm>
        </p:grpSpPr>
        <p:sp>
          <p:nvSpPr>
            <p:cNvPr id="58" name="Rectangle 57">
              <a:extLst>
                <a:ext uri="{FF2B5EF4-FFF2-40B4-BE49-F238E27FC236}">
                  <a16:creationId xmlns:a16="http://schemas.microsoft.com/office/drawing/2014/main" id="{0FDA41DE-F3A8-4426-88F8-4015867FD945}"/>
                </a:ext>
              </a:extLst>
            </p:cNvPr>
            <p:cNvSpPr/>
            <p:nvPr/>
          </p:nvSpPr>
          <p:spPr>
            <a:xfrm>
              <a:off x="4397830" y="3048000"/>
              <a:ext cx="3043962" cy="141514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8003E6D-0D09-4C13-82CB-7841172866DD}"/>
                    </a:ext>
                  </a:extLst>
                </p:cNvPr>
                <p:cNvSpPr txBox="1"/>
                <p:nvPr/>
              </p:nvSpPr>
              <p:spPr>
                <a:xfrm>
                  <a:off x="4543996" y="3578109"/>
                  <a:ext cx="2764445" cy="923330"/>
                </a:xfrm>
                <a:prstGeom prst="rect">
                  <a:avLst/>
                </a:prstGeom>
                <a:noFill/>
                <a:ln w="38100">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5400" i="1">
                            <a:solidFill>
                              <a:srgbClr val="CC9B00"/>
                            </a:solidFill>
                            <a:latin typeface="Cambria Math" panose="02040503050406030204" pitchFamily="18" charset="0"/>
                          </a:rPr>
                          <m:t>𝑢</m:t>
                        </m:r>
                        <m:r>
                          <a:rPr lang="en-US" sz="5400" i="1">
                            <a:latin typeface="Cambria Math" panose="02040503050406030204" pitchFamily="18" charset="0"/>
                          </a:rPr>
                          <m:t>=0.9</m:t>
                        </m:r>
                        <m:r>
                          <a:rPr lang="en-US" sz="5400" i="1">
                            <a:latin typeface="Cambria Math" panose="02040503050406030204" pitchFamily="18" charset="0"/>
                          </a:rPr>
                          <m:t>𝑐</m:t>
                        </m:r>
                      </m:oMath>
                    </m:oMathPara>
                  </a14:m>
                  <a:endParaRPr lang="en-US" sz="5400" dirty="0"/>
                </a:p>
              </p:txBody>
            </p:sp>
          </mc:Choice>
          <mc:Fallback xmlns="">
            <p:sp>
              <p:nvSpPr>
                <p:cNvPr id="59" name="TextBox 58">
                  <a:extLst>
                    <a:ext uri="{FF2B5EF4-FFF2-40B4-BE49-F238E27FC236}">
                      <a16:creationId xmlns:a16="http://schemas.microsoft.com/office/drawing/2014/main" id="{A8003E6D-0D09-4C13-82CB-7841172866DD}"/>
                    </a:ext>
                  </a:extLst>
                </p:cNvPr>
                <p:cNvSpPr txBox="1">
                  <a:spLocks noRot="1" noChangeAspect="1" noMove="1" noResize="1" noEditPoints="1" noAdjustHandles="1" noChangeArrowheads="1" noChangeShapeType="1" noTextEdit="1"/>
                </p:cNvSpPr>
                <p:nvPr/>
              </p:nvSpPr>
              <p:spPr>
                <a:xfrm>
                  <a:off x="4543996" y="3578109"/>
                  <a:ext cx="2764445" cy="923330"/>
                </a:xfrm>
                <a:prstGeom prst="rect">
                  <a:avLst/>
                </a:prstGeom>
                <a:blipFill>
                  <a:blip r:embed="rId12"/>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0177F0C-1777-4207-B3EE-A5D56C4C25C6}"/>
                    </a:ext>
                  </a:extLst>
                </p:cNvPr>
                <p:cNvSpPr txBox="1"/>
                <p:nvPr/>
              </p:nvSpPr>
              <p:spPr>
                <a:xfrm>
                  <a:off x="4541274" y="2990280"/>
                  <a:ext cx="2729067" cy="646331"/>
                </a:xfrm>
                <a:prstGeom prst="rect">
                  <a:avLst/>
                </a:prstGeom>
                <a:noFill/>
                <a:ln w="38100">
                  <a:noFill/>
                </a:ln>
              </p:spPr>
              <p:txBody>
                <a:bodyPr wrap="square" rtlCol="0">
                  <a:spAutoFit/>
                </a:bodyPr>
                <a:lstStyle/>
                <a:p>
                  <a:r>
                    <a:rPr lang="en-US" sz="3600" dirty="0"/>
                    <a:t>train </a:t>
                  </a:r>
                  <a14:m>
                    <m:oMath xmlns:m="http://schemas.openxmlformats.org/officeDocument/2006/math">
                      <m:r>
                        <a:rPr lang="en-US" sz="3600" i="1">
                          <a:latin typeface="Cambria Math" panose="02040503050406030204" pitchFamily="18" charset="0"/>
                        </a:rPr>
                        <m:t>→</m:t>
                      </m:r>
                    </m:oMath>
                  </a14:m>
                  <a:r>
                    <a:rPr lang="en-US" sz="3600" dirty="0"/>
                    <a:t> bullet</a:t>
                  </a:r>
                </a:p>
              </p:txBody>
            </p:sp>
          </mc:Choice>
          <mc:Fallback xmlns="">
            <p:sp>
              <p:nvSpPr>
                <p:cNvPr id="60" name="TextBox 59">
                  <a:extLst>
                    <a:ext uri="{FF2B5EF4-FFF2-40B4-BE49-F238E27FC236}">
                      <a16:creationId xmlns:a16="http://schemas.microsoft.com/office/drawing/2014/main" id="{D0177F0C-1777-4207-B3EE-A5D56C4C25C6}"/>
                    </a:ext>
                  </a:extLst>
                </p:cNvPr>
                <p:cNvSpPr txBox="1">
                  <a:spLocks noRot="1" noChangeAspect="1" noMove="1" noResize="1" noEditPoints="1" noAdjustHandles="1" noChangeArrowheads="1" noChangeShapeType="1" noTextEdit="1"/>
                </p:cNvSpPr>
                <p:nvPr/>
              </p:nvSpPr>
              <p:spPr>
                <a:xfrm>
                  <a:off x="4541274" y="2990280"/>
                  <a:ext cx="2729067" cy="646331"/>
                </a:xfrm>
                <a:prstGeom prst="rect">
                  <a:avLst/>
                </a:prstGeom>
                <a:blipFill>
                  <a:blip r:embed="rId13"/>
                  <a:stretch>
                    <a:fillRect l="-6920" t="-14151" r="-5580" b="-34906"/>
                  </a:stretch>
                </a:blipFill>
                <a:ln w="38100">
                  <a:noFill/>
                </a:ln>
              </p:spPr>
              <p:txBody>
                <a:bodyPr/>
                <a:lstStyle/>
                <a:p>
                  <a:r>
                    <a:rPr lang="en-CA">
                      <a:noFill/>
                    </a:rPr>
                    <a:t> </a:t>
                  </a:r>
                </a:p>
              </p:txBody>
            </p:sp>
          </mc:Fallback>
        </mc:AlternateContent>
      </p:grpSp>
      <mc:AlternateContent xmlns:mc="http://schemas.openxmlformats.org/markup-compatibility/2006" xmlns:p14="http://schemas.microsoft.com/office/powerpoint/2010/main" xmlns:iact="http://schemas.microsoft.com/office/powerpoint/2014/inkAction">
        <mc:Choice Requires="p14 iact">
          <p:contentPart p14:bwMode="auto" r:id="rId14">
            <p14:nvContentPartPr>
              <p14:cNvPr id="12" name="Ink 11">
                <a:extLst>
                  <a:ext uri="{FF2B5EF4-FFF2-40B4-BE49-F238E27FC236}">
                    <a16:creationId xmlns:a16="http://schemas.microsoft.com/office/drawing/2014/main" id="{031C932A-1445-4AF2-98C0-63ACEA087A92}"/>
                  </a:ext>
                </a:extLst>
              </p14:cNvPr>
              <p14:cNvContentPartPr/>
              <p14:nvPr>
                <p:extLst>
                  <p:ext uri="{42D2F446-02D8-4167-A562-619A0277C38B}">
                    <p15:isNarration xmlns:p15="http://schemas.microsoft.com/office/powerpoint/2012/main" val="1"/>
                  </p:ext>
                </p:extLst>
              </p14:nvPr>
            </p14:nvContentPartPr>
            <p14:xfrm>
              <a:off x="1199160" y="834120"/>
              <a:ext cx="5508360" cy="1365120"/>
            </p14:xfrm>
          </p:contentPart>
        </mc:Choice>
        <mc:Fallback xmlns="">
          <p:pic>
            <p:nvPicPr>
              <p:cNvPr id="12" name="Ink 11">
                <a:extLst>
                  <a:ext uri="{FF2B5EF4-FFF2-40B4-BE49-F238E27FC236}">
                    <a16:creationId xmlns:a16="http://schemas.microsoft.com/office/drawing/2014/main" id="{031C932A-1445-4AF2-98C0-63ACEA087A92}"/>
                  </a:ext>
                </a:extLst>
              </p:cNvPr>
              <p:cNvPicPr>
                <a:picLocks noGrp="1" noRot="1" noChangeAspect="1" noMove="1" noResize="1" noEditPoints="1" noAdjustHandles="1" noChangeArrowheads="1" noChangeShapeType="1"/>
              </p:cNvPicPr>
              <p:nvPr/>
            </p:nvPicPr>
            <p:blipFill>
              <a:blip r:embed="rId15"/>
              <a:stretch>
                <a:fillRect/>
              </a:stretch>
            </p:blipFill>
            <p:spPr>
              <a:xfrm>
                <a:off x="1189800" y="824760"/>
                <a:ext cx="5527080" cy="1383840"/>
              </a:xfrm>
              <a:prstGeom prst="rect">
                <a:avLst/>
              </a:prstGeom>
            </p:spPr>
          </p:pic>
        </mc:Fallback>
      </mc:AlternateContent>
    </p:spTree>
    <p:custDataLst>
      <p:tags r:id="rId1"/>
    </p:custDataLst>
    <p:extLst>
      <p:ext uri="{BB962C8B-B14F-4D97-AF65-F5344CB8AC3E}">
        <p14:creationId xmlns:p14="http://schemas.microsoft.com/office/powerpoint/2010/main" val="2925170325"/>
      </p:ext>
    </p:extLst>
  </p:cSld>
  <p:clrMapOvr>
    <a:masterClrMapping/>
  </p:clrMapOvr>
  <mc:AlternateContent xmlns:mc="http://schemas.openxmlformats.org/markup-compatibility/2006" xmlns:p14="http://schemas.microsoft.com/office/powerpoint/2010/main">
    <mc:Choice Requires="p14">
      <p:transition spd="slow" p14:dur="2000" advTm="22555"/>
    </mc:Choice>
    <mc:Fallback xmlns="">
      <p:transition spd="slow" advTm="225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md type="call" cmd="playFrom(0.0)">
                                      <p:cBhvr>
                                        <p:cTn id="7" dur="1" fill="hold"/>
                                        <p:tgtEl>
                                          <p:spTgt spid="12"/>
                                        </p:tgtEl>
                                      </p:cBhvr>
                                    </p:cmd>
                                  </p:childTnLst>
                                </p:cTn>
                              </p:par>
                            </p:childTnLst>
                          </p:cTn>
                        </p:par>
                      </p:childTnLst>
                    </p:cTn>
                  </p:par>
                  <p:par>
                    <p:cTn id="8" fill="hold">
                      <p:stCondLst>
                        <p:cond delay="indefinite"/>
                      </p:stCondLst>
                      <p:childTnLst>
                        <p:par>
                          <p:cTn id="9" fill="hold">
                            <p:stCondLst>
                              <p:cond delay="0"/>
                            </p:stCondLst>
                            <p:childTnLst>
                              <p:par>
                                <p:cTn id="10" presetID="42" presetClass="path" presetSubtype="0" fill="hold" nodeType="clickEffect">
                                  <p:stCondLst>
                                    <p:cond delay="0"/>
                                  </p:stCondLst>
                                  <p:childTnLst>
                                    <p:animMotion origin="layout" path="M -4.375E-6 2.59259E-6 L 0.31888 -0.6801 " pathEditMode="relative" rAng="0" ptsTypes="AA">
                                      <p:cBhvr>
                                        <p:cTn id="11" dur="3000" fill="hold"/>
                                        <p:tgtEl>
                                          <p:spTgt spid="22"/>
                                        </p:tgtEl>
                                        <p:attrNameLst>
                                          <p:attrName>ppt_x</p:attrName>
                                          <p:attrName>ppt_y</p:attrName>
                                        </p:attrNameLst>
                                      </p:cBhvr>
                                      <p:rCtr x="15937" y="-34005"/>
                                    </p:animMotion>
                                  </p:childTnLst>
                                </p:cTn>
                              </p:par>
                              <p:par>
                                <p:cTn id="12" presetID="42" presetClass="path" presetSubtype="0" fill="hold" nodeType="withEffect">
                                  <p:stCondLst>
                                    <p:cond delay="0"/>
                                  </p:stCondLst>
                                  <p:childTnLst>
                                    <p:animMotion origin="layout" path="M -2.70833E-6 -1.48148E-6 L 0.76302 -0.75717 " pathEditMode="relative" rAng="0" ptsTypes="AA">
                                      <p:cBhvr>
                                        <p:cTn id="13" dur="3000" fill="hold"/>
                                        <p:tgtEl>
                                          <p:spTgt spid="29"/>
                                        </p:tgtEl>
                                        <p:attrNameLst>
                                          <p:attrName>ppt_x</p:attrName>
                                          <p:attrName>ppt_y</p:attrName>
                                        </p:attrNameLst>
                                      </p:cBhvr>
                                      <p:rCtr x="38151" y="-37870"/>
                                    </p:animMotion>
                                  </p:childTnLst>
                                </p:cTn>
                              </p:par>
                              <p:par>
                                <p:cTn id="14" presetID="42" presetClass="path" presetSubtype="0" fill="hold" nodeType="withEffect">
                                  <p:stCondLst>
                                    <p:cond delay="0"/>
                                  </p:stCondLst>
                                  <p:childTnLst>
                                    <p:animMotion origin="layout" path="M 4.16667E-7 1.11111E-6 L 4.16667E-7 -0.68403 " pathEditMode="relative" rAng="0" ptsTypes="AA">
                                      <p:cBhvr>
                                        <p:cTn id="15" dur="3000" fill="hold"/>
                                        <p:tgtEl>
                                          <p:spTgt spid="9"/>
                                        </p:tgtEl>
                                        <p:attrNameLst>
                                          <p:attrName>ppt_x</p:attrName>
                                          <p:attrName>ppt_y</p:attrName>
                                        </p:attrNameLst>
                                      </p:cBhvr>
                                      <p:rCtr x="0" y="-34213"/>
                                    </p:animMotion>
                                  </p:childTnLst>
                                </p:cTn>
                              </p:par>
                              <p:par>
                                <p:cTn id="16" presetID="22"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3500"/>
                                        <p:tgtEl>
                                          <p:spTgt spid="8"/>
                                        </p:tgtEl>
                                      </p:cBhvr>
                                    </p:animEffect>
                                  </p:childTnLst>
                                </p:cTn>
                              </p:par>
                              <p:par>
                                <p:cTn id="19" presetID="2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3500"/>
                                        <p:tgtEl>
                                          <p:spTgt spid="11"/>
                                        </p:tgtEl>
                                      </p:cBhvr>
                                    </p:animEffect>
                                  </p:childTnLst>
                                </p:cTn>
                              </p:par>
                              <p:par>
                                <p:cTn id="22" presetID="22" presetClass="entr" presetSubtype="4"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3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E13606-C88B-4911-A9E5-60810A38E12C}"/>
              </a:ext>
            </a:extLst>
          </p:cNvPr>
          <p:cNvPicPr>
            <a:picLocks noChangeAspect="1"/>
          </p:cNvPicPr>
          <p:nvPr/>
        </p:nvPicPr>
        <p:blipFill rotWithShape="1">
          <a:blip r:embed="rId4"/>
          <a:srcRect l="2656" t="5535" r="40155" b="6728"/>
          <a:stretch/>
        </p:blipFill>
        <p:spPr>
          <a:xfrm>
            <a:off x="0" y="704850"/>
            <a:ext cx="7162800" cy="6153150"/>
          </a:xfrm>
          <a:prstGeom prst="rect">
            <a:avLst/>
          </a:prstGeom>
        </p:spPr>
      </p:pic>
      <p:grpSp>
        <p:nvGrpSpPr>
          <p:cNvPr id="14" name="Group 13">
            <a:extLst>
              <a:ext uri="{FF2B5EF4-FFF2-40B4-BE49-F238E27FC236}">
                <a16:creationId xmlns:a16="http://schemas.microsoft.com/office/drawing/2014/main" id="{F90E75E7-52DE-4C4F-BDDB-D7C2B57F8461}"/>
              </a:ext>
            </a:extLst>
          </p:cNvPr>
          <p:cNvGrpSpPr/>
          <p:nvPr/>
        </p:nvGrpSpPr>
        <p:grpSpPr>
          <a:xfrm>
            <a:off x="219309" y="914052"/>
            <a:ext cx="5891559" cy="5822098"/>
            <a:chOff x="219309" y="442100"/>
            <a:chExt cx="5891559" cy="5822098"/>
          </a:xfrm>
          <a:solidFill>
            <a:schemeClr val="accent4">
              <a:lumMod val="40000"/>
              <a:lumOff val="60000"/>
            </a:schemeClr>
          </a:solidFill>
        </p:grpSpPr>
        <p:sp>
          <p:nvSpPr>
            <p:cNvPr id="12" name="Isosceles Triangle 11">
              <a:extLst>
                <a:ext uri="{FF2B5EF4-FFF2-40B4-BE49-F238E27FC236}">
                  <a16:creationId xmlns:a16="http://schemas.microsoft.com/office/drawing/2014/main" id="{F464BF1F-92F2-41C5-B3A2-FE88CAB29AEE}"/>
                </a:ext>
              </a:extLst>
            </p:cNvPr>
            <p:cNvSpPr/>
            <p:nvPr/>
          </p:nvSpPr>
          <p:spPr>
            <a:xfrm>
              <a:off x="223026" y="3320276"/>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654F01AD-2360-4E27-9D0E-33BCAA8605BE}"/>
                </a:ext>
              </a:extLst>
            </p:cNvPr>
            <p:cNvSpPr/>
            <p:nvPr/>
          </p:nvSpPr>
          <p:spPr>
            <a:xfrm rot="10800000">
              <a:off x="219309" y="442100"/>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8" name="Straight Connector 7">
            <a:extLst>
              <a:ext uri="{FF2B5EF4-FFF2-40B4-BE49-F238E27FC236}">
                <a16:creationId xmlns:a16="http://schemas.microsoft.com/office/drawing/2014/main" id="{EF955EC8-1A82-498B-8278-774102294005}"/>
              </a:ext>
            </a:extLst>
          </p:cNvPr>
          <p:cNvCxnSpPr>
            <a:cxnSpLocks/>
          </p:cNvCxnSpPr>
          <p:nvPr/>
        </p:nvCxnSpPr>
        <p:spPr>
          <a:xfrm flipH="1">
            <a:off x="295011" y="1007211"/>
            <a:ext cx="5670890" cy="56995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AA1554-B52D-4064-B7B9-52E9D1714984}"/>
              </a:ext>
            </a:extLst>
          </p:cNvPr>
          <p:cNvCxnSpPr>
            <a:cxnSpLocks/>
          </p:cNvCxnSpPr>
          <p:nvPr/>
        </p:nvCxnSpPr>
        <p:spPr>
          <a:xfrm flipH="1" flipV="1">
            <a:off x="321317" y="985397"/>
            <a:ext cx="5655737" cy="56557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FA7642D-BD02-411B-9FF3-0FC4BE6CBEE1}"/>
              </a:ext>
            </a:extLst>
          </p:cNvPr>
          <p:cNvCxnSpPr>
            <a:cxnSpLocks/>
          </p:cNvCxnSpPr>
          <p:nvPr/>
        </p:nvCxnSpPr>
        <p:spPr>
          <a:xfrm flipV="1">
            <a:off x="895350" y="762000"/>
            <a:ext cx="4476750" cy="596265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C97F3B0B-38FC-4142-BCE9-E18C95A1A653}"/>
              </a:ext>
            </a:extLst>
          </p:cNvPr>
          <p:cNvCxnSpPr>
            <a:cxnSpLocks/>
          </p:cNvCxnSpPr>
          <p:nvPr/>
        </p:nvCxnSpPr>
        <p:spPr>
          <a:xfrm flipV="1">
            <a:off x="0" y="1676400"/>
            <a:ext cx="6115050" cy="4324350"/>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C0BCA24C-849A-4C9F-8D57-34F14534F521}"/>
              </a:ext>
            </a:extLst>
          </p:cNvPr>
          <p:cNvSpPr txBox="1"/>
          <p:nvPr/>
        </p:nvSpPr>
        <p:spPr>
          <a:xfrm>
            <a:off x="2556150" y="-135988"/>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sp>
        <p:nvSpPr>
          <p:cNvPr id="22" name="TextBox 21">
            <a:extLst>
              <a:ext uri="{FF2B5EF4-FFF2-40B4-BE49-F238E27FC236}">
                <a16:creationId xmlns:a16="http://schemas.microsoft.com/office/drawing/2014/main" id="{0889821A-EC17-4DB2-9C18-E18F3B9B555E}"/>
              </a:ext>
            </a:extLst>
          </p:cNvPr>
          <p:cNvSpPr txBox="1"/>
          <p:nvPr/>
        </p:nvSpPr>
        <p:spPr>
          <a:xfrm>
            <a:off x="5705168" y="1958462"/>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sp>
        <p:nvSpPr>
          <p:cNvPr id="15" name="TextBox 14">
            <a:extLst>
              <a:ext uri="{FF2B5EF4-FFF2-40B4-BE49-F238E27FC236}">
                <a16:creationId xmlns:a16="http://schemas.microsoft.com/office/drawing/2014/main" id="{BCAB89EF-C16B-4859-92A8-6148383AE20A}"/>
              </a:ext>
            </a:extLst>
          </p:cNvPr>
          <p:cNvSpPr txBox="1"/>
          <p:nvPr/>
        </p:nvSpPr>
        <p:spPr>
          <a:xfrm>
            <a:off x="1912374" y="1478525"/>
            <a:ext cx="2631233" cy="830997"/>
          </a:xfrm>
          <a:prstGeom prst="rect">
            <a:avLst/>
          </a:prstGeom>
          <a:noFill/>
        </p:spPr>
        <p:txBody>
          <a:bodyPr wrap="none" rtlCol="0">
            <a:spAutoFit/>
          </a:bodyPr>
          <a:lstStyle/>
          <a:p>
            <a:r>
              <a:rPr lang="en-US" sz="4800" dirty="0">
                <a:solidFill>
                  <a:schemeClr val="accent2">
                    <a:lumMod val="75000"/>
                  </a:schemeClr>
                </a:solidFill>
              </a:rPr>
              <a:t>light cone</a:t>
            </a:r>
            <a:endParaRPr lang="en-CA" sz="4800" dirty="0">
              <a:solidFill>
                <a:schemeClr val="accent2">
                  <a:lumMod val="75000"/>
                </a:schemeClr>
              </a:solidFill>
            </a:endParaRPr>
          </a:p>
        </p:txBody>
      </p:sp>
      <p:sp>
        <p:nvSpPr>
          <p:cNvPr id="16" name="TextBox 15">
            <a:extLst>
              <a:ext uri="{FF2B5EF4-FFF2-40B4-BE49-F238E27FC236}">
                <a16:creationId xmlns:a16="http://schemas.microsoft.com/office/drawing/2014/main" id="{657A8DF3-58F4-46E9-9813-E7256390E3AD}"/>
              </a:ext>
            </a:extLst>
          </p:cNvPr>
          <p:cNvSpPr txBox="1"/>
          <p:nvPr/>
        </p:nvSpPr>
        <p:spPr>
          <a:xfrm>
            <a:off x="1950474" y="5269475"/>
            <a:ext cx="2631233" cy="830997"/>
          </a:xfrm>
          <a:prstGeom prst="rect">
            <a:avLst/>
          </a:prstGeom>
          <a:noFill/>
        </p:spPr>
        <p:txBody>
          <a:bodyPr wrap="none" rtlCol="0">
            <a:spAutoFit/>
          </a:bodyPr>
          <a:lstStyle/>
          <a:p>
            <a:r>
              <a:rPr lang="en-US" sz="4800" dirty="0">
                <a:solidFill>
                  <a:schemeClr val="accent2">
                    <a:lumMod val="75000"/>
                  </a:schemeClr>
                </a:solidFill>
              </a:rPr>
              <a:t>light cone</a:t>
            </a:r>
            <a:endParaRPr lang="en-CA" sz="4800" dirty="0">
              <a:solidFill>
                <a:schemeClr val="accent2">
                  <a:lumMod val="75000"/>
                </a:schemeClr>
              </a:solidFill>
            </a:endParaRPr>
          </a:p>
        </p:txBody>
      </p:sp>
      <p:grpSp>
        <p:nvGrpSpPr>
          <p:cNvPr id="32" name="Group 31">
            <a:extLst>
              <a:ext uri="{FF2B5EF4-FFF2-40B4-BE49-F238E27FC236}">
                <a16:creationId xmlns:a16="http://schemas.microsoft.com/office/drawing/2014/main" id="{FECDEC64-12CC-41EF-9CAB-34BA0E9C5751}"/>
              </a:ext>
            </a:extLst>
          </p:cNvPr>
          <p:cNvGrpSpPr/>
          <p:nvPr/>
        </p:nvGrpSpPr>
        <p:grpSpPr>
          <a:xfrm>
            <a:off x="5925412" y="140849"/>
            <a:ext cx="6266588" cy="2811487"/>
            <a:chOff x="5925412" y="140849"/>
            <a:chExt cx="6266588" cy="2811487"/>
          </a:xfrm>
        </p:grpSpPr>
        <p:sp>
          <p:nvSpPr>
            <p:cNvPr id="23" name="TextBox 22">
              <a:extLst>
                <a:ext uri="{FF2B5EF4-FFF2-40B4-BE49-F238E27FC236}">
                  <a16:creationId xmlns:a16="http://schemas.microsoft.com/office/drawing/2014/main" id="{97798465-0FF0-4C99-A5FE-6FA386C61C12}"/>
                </a:ext>
              </a:extLst>
            </p:cNvPr>
            <p:cNvSpPr txBox="1"/>
            <p:nvPr/>
          </p:nvSpPr>
          <p:spPr>
            <a:xfrm>
              <a:off x="7467600" y="644012"/>
              <a:ext cx="4724400" cy="2308324"/>
            </a:xfrm>
            <a:prstGeom prst="rect">
              <a:avLst/>
            </a:prstGeom>
            <a:noFill/>
          </p:spPr>
          <p:txBody>
            <a:bodyPr wrap="square" rtlCol="0">
              <a:spAutoFit/>
            </a:bodyPr>
            <a:lstStyle/>
            <a:p>
              <a:pPr algn="ctr"/>
              <a:r>
                <a:rPr lang="en-US" sz="4800" u="sng" dirty="0">
                  <a:solidFill>
                    <a:srgbClr val="FF0000"/>
                  </a:solidFill>
                </a:rPr>
                <a:t>impossible</a:t>
              </a:r>
              <a:br>
                <a:rPr lang="en-US" sz="4800" dirty="0"/>
              </a:br>
              <a:r>
                <a:rPr lang="en-US" sz="4800" dirty="0"/>
                <a:t>with the Lorentz transformation</a:t>
              </a:r>
              <a:endParaRPr lang="en-CA" sz="4800" dirty="0"/>
            </a:p>
          </p:txBody>
        </p:sp>
        <p:grpSp>
          <p:nvGrpSpPr>
            <p:cNvPr id="24" name="Group 23">
              <a:extLst>
                <a:ext uri="{FF2B5EF4-FFF2-40B4-BE49-F238E27FC236}">
                  <a16:creationId xmlns:a16="http://schemas.microsoft.com/office/drawing/2014/main" id="{FD19C623-4EF8-4B50-88E4-2CF12133EA4A}"/>
                </a:ext>
              </a:extLst>
            </p:cNvPr>
            <p:cNvGrpSpPr/>
            <p:nvPr/>
          </p:nvGrpSpPr>
          <p:grpSpPr>
            <a:xfrm rot="11327926">
              <a:off x="6698683" y="887691"/>
              <a:ext cx="1478346" cy="784156"/>
              <a:chOff x="8486777" y="3641725"/>
              <a:chExt cx="1379371" cy="731657"/>
            </a:xfrm>
          </p:grpSpPr>
          <p:sp>
            <p:nvSpPr>
              <p:cNvPr id="25" name="Freeform: Shape 24">
                <a:extLst>
                  <a:ext uri="{FF2B5EF4-FFF2-40B4-BE49-F238E27FC236}">
                    <a16:creationId xmlns:a16="http://schemas.microsoft.com/office/drawing/2014/main" id="{B0FEEE37-A827-4478-9EA4-A05944A70CEE}"/>
                  </a:ext>
                </a:extLst>
              </p:cNvPr>
              <p:cNvSpPr/>
              <p:nvPr/>
            </p:nvSpPr>
            <p:spPr>
              <a:xfrm rot="343145">
                <a:off x="8486777" y="3766553"/>
                <a:ext cx="1204913" cy="606829"/>
              </a:xfrm>
              <a:custGeom>
                <a:avLst/>
                <a:gdLst>
                  <a:gd name="connsiteX0" fmla="*/ 0 w 1451428"/>
                  <a:gd name="connsiteY0" fmla="*/ 725714 h 730980"/>
                  <a:gd name="connsiteX1" fmla="*/ 769257 w 1451428"/>
                  <a:gd name="connsiteY1" fmla="*/ 624114 h 730980"/>
                  <a:gd name="connsiteX2" fmla="*/ 1451428 w 1451428"/>
                  <a:gd name="connsiteY2" fmla="*/ 0 h 730980"/>
                </a:gdLst>
                <a:ahLst/>
                <a:cxnLst>
                  <a:cxn ang="0">
                    <a:pos x="connsiteX0" y="connsiteY0"/>
                  </a:cxn>
                  <a:cxn ang="0">
                    <a:pos x="connsiteX1" y="connsiteY1"/>
                  </a:cxn>
                  <a:cxn ang="0">
                    <a:pos x="connsiteX2" y="connsiteY2"/>
                  </a:cxn>
                </a:cxnLst>
                <a:rect l="l" t="t" r="r" b="b"/>
                <a:pathLst>
                  <a:path w="1451428" h="730980">
                    <a:moveTo>
                      <a:pt x="0" y="725714"/>
                    </a:moveTo>
                    <a:cubicBezTo>
                      <a:pt x="263676" y="735390"/>
                      <a:pt x="527352" y="745066"/>
                      <a:pt x="769257" y="624114"/>
                    </a:cubicBezTo>
                    <a:cubicBezTo>
                      <a:pt x="1011162" y="503162"/>
                      <a:pt x="1231295" y="251581"/>
                      <a:pt x="1451428"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Isosceles Triangle 25">
                <a:extLst>
                  <a:ext uri="{FF2B5EF4-FFF2-40B4-BE49-F238E27FC236}">
                    <a16:creationId xmlns:a16="http://schemas.microsoft.com/office/drawing/2014/main" id="{BF2E20DB-2DF8-4F30-8434-D88DB534ADC4}"/>
                  </a:ext>
                </a:extLst>
              </p:cNvPr>
              <p:cNvSpPr/>
              <p:nvPr/>
            </p:nvSpPr>
            <p:spPr>
              <a:xfrm rot="2631180">
                <a:off x="9716116" y="3641725"/>
                <a:ext cx="150032" cy="222906"/>
              </a:xfrm>
              <a:prstGeom prst="triangle">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27" name="Group 26">
              <a:extLst>
                <a:ext uri="{FF2B5EF4-FFF2-40B4-BE49-F238E27FC236}">
                  <a16:creationId xmlns:a16="http://schemas.microsoft.com/office/drawing/2014/main" id="{D35A2DDA-9E28-4A6E-92F1-E03BEFE1F12B}"/>
                </a:ext>
              </a:extLst>
            </p:cNvPr>
            <p:cNvGrpSpPr/>
            <p:nvPr/>
          </p:nvGrpSpPr>
          <p:grpSpPr>
            <a:xfrm rot="12266480">
              <a:off x="5925412" y="140849"/>
              <a:ext cx="2076320" cy="1039747"/>
              <a:chOff x="8486777" y="3707810"/>
              <a:chExt cx="1329112" cy="665572"/>
            </a:xfrm>
          </p:grpSpPr>
          <p:sp>
            <p:nvSpPr>
              <p:cNvPr id="28" name="Freeform: Shape 27">
                <a:extLst>
                  <a:ext uri="{FF2B5EF4-FFF2-40B4-BE49-F238E27FC236}">
                    <a16:creationId xmlns:a16="http://schemas.microsoft.com/office/drawing/2014/main" id="{6ED97418-ED94-4DC2-AC59-CE0D6BAC2907}"/>
                  </a:ext>
                </a:extLst>
              </p:cNvPr>
              <p:cNvSpPr/>
              <p:nvPr/>
            </p:nvSpPr>
            <p:spPr>
              <a:xfrm rot="343145">
                <a:off x="8486777" y="3766553"/>
                <a:ext cx="1204913" cy="606829"/>
              </a:xfrm>
              <a:custGeom>
                <a:avLst/>
                <a:gdLst>
                  <a:gd name="connsiteX0" fmla="*/ 0 w 1451428"/>
                  <a:gd name="connsiteY0" fmla="*/ 725714 h 730980"/>
                  <a:gd name="connsiteX1" fmla="*/ 769257 w 1451428"/>
                  <a:gd name="connsiteY1" fmla="*/ 624114 h 730980"/>
                  <a:gd name="connsiteX2" fmla="*/ 1451428 w 1451428"/>
                  <a:gd name="connsiteY2" fmla="*/ 0 h 730980"/>
                </a:gdLst>
                <a:ahLst/>
                <a:cxnLst>
                  <a:cxn ang="0">
                    <a:pos x="connsiteX0" y="connsiteY0"/>
                  </a:cxn>
                  <a:cxn ang="0">
                    <a:pos x="connsiteX1" y="connsiteY1"/>
                  </a:cxn>
                  <a:cxn ang="0">
                    <a:pos x="connsiteX2" y="connsiteY2"/>
                  </a:cxn>
                </a:cxnLst>
                <a:rect l="l" t="t" r="r" b="b"/>
                <a:pathLst>
                  <a:path w="1451428" h="730980">
                    <a:moveTo>
                      <a:pt x="0" y="725714"/>
                    </a:moveTo>
                    <a:cubicBezTo>
                      <a:pt x="263676" y="735390"/>
                      <a:pt x="527352" y="745066"/>
                      <a:pt x="769257" y="624114"/>
                    </a:cubicBezTo>
                    <a:cubicBezTo>
                      <a:pt x="1011162" y="503162"/>
                      <a:pt x="1231295" y="251581"/>
                      <a:pt x="1451428"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Isosceles Triangle 28">
                <a:extLst>
                  <a:ext uri="{FF2B5EF4-FFF2-40B4-BE49-F238E27FC236}">
                    <a16:creationId xmlns:a16="http://schemas.microsoft.com/office/drawing/2014/main" id="{2E42D88E-ACDD-487B-82B2-56C6DA8ED2E3}"/>
                  </a:ext>
                </a:extLst>
              </p:cNvPr>
              <p:cNvSpPr/>
              <p:nvPr/>
            </p:nvSpPr>
            <p:spPr>
              <a:xfrm rot="2631180">
                <a:off x="9719429" y="3707810"/>
                <a:ext cx="96460" cy="143313"/>
              </a:xfrm>
              <a:prstGeom prst="triangle">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sp>
        <p:nvSpPr>
          <p:cNvPr id="31" name="TextBox 30">
            <a:extLst>
              <a:ext uri="{FF2B5EF4-FFF2-40B4-BE49-F238E27FC236}">
                <a16:creationId xmlns:a16="http://schemas.microsoft.com/office/drawing/2014/main" id="{A20B502A-0F21-4851-835E-3D9A0E9A8BA0}"/>
              </a:ext>
            </a:extLst>
          </p:cNvPr>
          <p:cNvSpPr txBox="1"/>
          <p:nvPr/>
        </p:nvSpPr>
        <p:spPr>
          <a:xfrm>
            <a:off x="7467600" y="3265292"/>
            <a:ext cx="4724400" cy="1569660"/>
          </a:xfrm>
          <a:prstGeom prst="rect">
            <a:avLst/>
          </a:prstGeom>
          <a:noFill/>
        </p:spPr>
        <p:txBody>
          <a:bodyPr wrap="square" rtlCol="0">
            <a:spAutoFit/>
          </a:bodyPr>
          <a:lstStyle/>
          <a:p>
            <a:pPr algn="ctr"/>
            <a:r>
              <a:rPr lang="en-US" sz="4800" dirty="0"/>
              <a:t>(position &amp; time axes cannot cross)</a:t>
            </a:r>
            <a:endParaRPr lang="en-CA" sz="4800" dirty="0"/>
          </a:p>
        </p:txBody>
      </p:sp>
    </p:spTree>
    <p:custDataLst>
      <p:tags r:id="rId1"/>
    </p:custDataLst>
    <p:extLst>
      <p:ext uri="{BB962C8B-B14F-4D97-AF65-F5344CB8AC3E}">
        <p14:creationId xmlns:p14="http://schemas.microsoft.com/office/powerpoint/2010/main" val="2384145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258">
        <p159:morph option="byObject"/>
      </p:transition>
    </mc:Choice>
    <mc:Fallback xmlns="">
      <p:transition spd="slow" advTm="825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righ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E13606-C88B-4911-A9E5-60810A38E12C}"/>
              </a:ext>
            </a:extLst>
          </p:cNvPr>
          <p:cNvPicPr>
            <a:picLocks noChangeAspect="1"/>
          </p:cNvPicPr>
          <p:nvPr/>
        </p:nvPicPr>
        <p:blipFill rotWithShape="1">
          <a:blip r:embed="rId4"/>
          <a:srcRect l="2656" t="5535" r="40155" b="6728"/>
          <a:stretch/>
        </p:blipFill>
        <p:spPr>
          <a:xfrm>
            <a:off x="0" y="704850"/>
            <a:ext cx="7162800" cy="6153150"/>
          </a:xfrm>
          <a:prstGeom prst="rect">
            <a:avLst/>
          </a:prstGeom>
        </p:spPr>
      </p:pic>
      <p:grpSp>
        <p:nvGrpSpPr>
          <p:cNvPr id="14" name="Group 13">
            <a:extLst>
              <a:ext uri="{FF2B5EF4-FFF2-40B4-BE49-F238E27FC236}">
                <a16:creationId xmlns:a16="http://schemas.microsoft.com/office/drawing/2014/main" id="{F90E75E7-52DE-4C4F-BDDB-D7C2B57F8461}"/>
              </a:ext>
            </a:extLst>
          </p:cNvPr>
          <p:cNvGrpSpPr/>
          <p:nvPr/>
        </p:nvGrpSpPr>
        <p:grpSpPr>
          <a:xfrm>
            <a:off x="219309" y="914052"/>
            <a:ext cx="5891559" cy="5822098"/>
            <a:chOff x="219309" y="442100"/>
            <a:chExt cx="5891559" cy="5822098"/>
          </a:xfrm>
          <a:solidFill>
            <a:schemeClr val="accent4">
              <a:lumMod val="40000"/>
              <a:lumOff val="60000"/>
            </a:schemeClr>
          </a:solidFill>
        </p:grpSpPr>
        <p:sp>
          <p:nvSpPr>
            <p:cNvPr id="12" name="Isosceles Triangle 11">
              <a:extLst>
                <a:ext uri="{FF2B5EF4-FFF2-40B4-BE49-F238E27FC236}">
                  <a16:creationId xmlns:a16="http://schemas.microsoft.com/office/drawing/2014/main" id="{F464BF1F-92F2-41C5-B3A2-FE88CAB29AEE}"/>
                </a:ext>
              </a:extLst>
            </p:cNvPr>
            <p:cNvSpPr/>
            <p:nvPr/>
          </p:nvSpPr>
          <p:spPr>
            <a:xfrm>
              <a:off x="223026" y="3320276"/>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654F01AD-2360-4E27-9D0E-33BCAA8605BE}"/>
                </a:ext>
              </a:extLst>
            </p:cNvPr>
            <p:cNvSpPr/>
            <p:nvPr/>
          </p:nvSpPr>
          <p:spPr>
            <a:xfrm rot="10800000">
              <a:off x="219309" y="442100"/>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8" name="Straight Connector 7">
            <a:extLst>
              <a:ext uri="{FF2B5EF4-FFF2-40B4-BE49-F238E27FC236}">
                <a16:creationId xmlns:a16="http://schemas.microsoft.com/office/drawing/2014/main" id="{EF955EC8-1A82-498B-8278-774102294005}"/>
              </a:ext>
            </a:extLst>
          </p:cNvPr>
          <p:cNvCxnSpPr>
            <a:cxnSpLocks/>
          </p:cNvCxnSpPr>
          <p:nvPr/>
        </p:nvCxnSpPr>
        <p:spPr>
          <a:xfrm flipH="1">
            <a:off x="295011" y="1007211"/>
            <a:ext cx="5670890" cy="56995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AA1554-B52D-4064-B7B9-52E9D1714984}"/>
              </a:ext>
            </a:extLst>
          </p:cNvPr>
          <p:cNvCxnSpPr>
            <a:cxnSpLocks/>
          </p:cNvCxnSpPr>
          <p:nvPr/>
        </p:nvCxnSpPr>
        <p:spPr>
          <a:xfrm flipH="1" flipV="1">
            <a:off x="321317" y="985397"/>
            <a:ext cx="5655737" cy="56557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FA7642D-BD02-411B-9FF3-0FC4BE6CBEE1}"/>
              </a:ext>
            </a:extLst>
          </p:cNvPr>
          <p:cNvCxnSpPr>
            <a:cxnSpLocks/>
          </p:cNvCxnSpPr>
          <p:nvPr/>
        </p:nvCxnSpPr>
        <p:spPr>
          <a:xfrm flipV="1">
            <a:off x="895350" y="762000"/>
            <a:ext cx="4476750" cy="596265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C97F3B0B-38FC-4142-BCE9-E18C95A1A653}"/>
              </a:ext>
            </a:extLst>
          </p:cNvPr>
          <p:cNvCxnSpPr>
            <a:cxnSpLocks/>
          </p:cNvCxnSpPr>
          <p:nvPr/>
        </p:nvCxnSpPr>
        <p:spPr>
          <a:xfrm flipV="1">
            <a:off x="0" y="1676400"/>
            <a:ext cx="6115050" cy="4324350"/>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C0BCA24C-849A-4C9F-8D57-34F14534F521}"/>
              </a:ext>
            </a:extLst>
          </p:cNvPr>
          <p:cNvSpPr txBox="1"/>
          <p:nvPr/>
        </p:nvSpPr>
        <p:spPr>
          <a:xfrm>
            <a:off x="2556150" y="-135988"/>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sp>
        <p:nvSpPr>
          <p:cNvPr id="22" name="TextBox 21">
            <a:extLst>
              <a:ext uri="{FF2B5EF4-FFF2-40B4-BE49-F238E27FC236}">
                <a16:creationId xmlns:a16="http://schemas.microsoft.com/office/drawing/2014/main" id="{0889821A-EC17-4DB2-9C18-E18F3B9B555E}"/>
              </a:ext>
            </a:extLst>
          </p:cNvPr>
          <p:cNvSpPr txBox="1"/>
          <p:nvPr/>
        </p:nvSpPr>
        <p:spPr>
          <a:xfrm>
            <a:off x="5705168" y="1958462"/>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sp>
        <p:nvSpPr>
          <p:cNvPr id="15" name="TextBox 14">
            <a:extLst>
              <a:ext uri="{FF2B5EF4-FFF2-40B4-BE49-F238E27FC236}">
                <a16:creationId xmlns:a16="http://schemas.microsoft.com/office/drawing/2014/main" id="{BCAB89EF-C16B-4859-92A8-6148383AE20A}"/>
              </a:ext>
            </a:extLst>
          </p:cNvPr>
          <p:cNvSpPr txBox="1"/>
          <p:nvPr/>
        </p:nvSpPr>
        <p:spPr>
          <a:xfrm>
            <a:off x="1912374" y="1478525"/>
            <a:ext cx="2631233" cy="830997"/>
          </a:xfrm>
          <a:prstGeom prst="rect">
            <a:avLst/>
          </a:prstGeom>
          <a:noFill/>
        </p:spPr>
        <p:txBody>
          <a:bodyPr wrap="none" rtlCol="0">
            <a:spAutoFit/>
          </a:bodyPr>
          <a:lstStyle/>
          <a:p>
            <a:r>
              <a:rPr lang="en-US" sz="4800" dirty="0">
                <a:solidFill>
                  <a:schemeClr val="accent2">
                    <a:lumMod val="75000"/>
                  </a:schemeClr>
                </a:solidFill>
              </a:rPr>
              <a:t>light cone</a:t>
            </a:r>
            <a:endParaRPr lang="en-CA" sz="4800" dirty="0">
              <a:solidFill>
                <a:schemeClr val="accent2">
                  <a:lumMod val="75000"/>
                </a:schemeClr>
              </a:solidFill>
            </a:endParaRPr>
          </a:p>
        </p:txBody>
      </p:sp>
      <p:sp>
        <p:nvSpPr>
          <p:cNvPr id="16" name="TextBox 15">
            <a:extLst>
              <a:ext uri="{FF2B5EF4-FFF2-40B4-BE49-F238E27FC236}">
                <a16:creationId xmlns:a16="http://schemas.microsoft.com/office/drawing/2014/main" id="{657A8DF3-58F4-46E9-9813-E7256390E3AD}"/>
              </a:ext>
            </a:extLst>
          </p:cNvPr>
          <p:cNvSpPr txBox="1"/>
          <p:nvPr/>
        </p:nvSpPr>
        <p:spPr>
          <a:xfrm>
            <a:off x="1950474" y="5269475"/>
            <a:ext cx="2631233" cy="830997"/>
          </a:xfrm>
          <a:prstGeom prst="rect">
            <a:avLst/>
          </a:prstGeom>
          <a:noFill/>
        </p:spPr>
        <p:txBody>
          <a:bodyPr wrap="none" rtlCol="0">
            <a:spAutoFit/>
          </a:bodyPr>
          <a:lstStyle/>
          <a:p>
            <a:r>
              <a:rPr lang="en-US" sz="4800" dirty="0">
                <a:solidFill>
                  <a:schemeClr val="accent2">
                    <a:lumMod val="75000"/>
                  </a:schemeClr>
                </a:solidFill>
              </a:rPr>
              <a:t>light cone</a:t>
            </a:r>
            <a:endParaRPr lang="en-CA" sz="4800" dirty="0">
              <a:solidFill>
                <a:schemeClr val="accent2">
                  <a:lumMod val="75000"/>
                </a:schemeClr>
              </a:solidFill>
            </a:endParaRPr>
          </a:p>
        </p:txBody>
      </p:sp>
      <p:grpSp>
        <p:nvGrpSpPr>
          <p:cNvPr id="3" name="Group 2">
            <a:extLst>
              <a:ext uri="{FF2B5EF4-FFF2-40B4-BE49-F238E27FC236}">
                <a16:creationId xmlns:a16="http://schemas.microsoft.com/office/drawing/2014/main" id="{B4D3FBEE-805A-42DE-919F-990756AE8665}"/>
              </a:ext>
            </a:extLst>
          </p:cNvPr>
          <p:cNvGrpSpPr/>
          <p:nvPr/>
        </p:nvGrpSpPr>
        <p:grpSpPr>
          <a:xfrm>
            <a:off x="6467426" y="644012"/>
            <a:ext cx="5724574" cy="3785652"/>
            <a:chOff x="6467426" y="644012"/>
            <a:chExt cx="5724574" cy="3785652"/>
          </a:xfrm>
        </p:grpSpPr>
        <p:sp>
          <p:nvSpPr>
            <p:cNvPr id="23" name="TextBox 22">
              <a:extLst>
                <a:ext uri="{FF2B5EF4-FFF2-40B4-BE49-F238E27FC236}">
                  <a16:creationId xmlns:a16="http://schemas.microsoft.com/office/drawing/2014/main" id="{97798465-0FF0-4C99-A5FE-6FA386C61C12}"/>
                </a:ext>
              </a:extLst>
            </p:cNvPr>
            <p:cNvSpPr txBox="1"/>
            <p:nvPr/>
          </p:nvSpPr>
          <p:spPr>
            <a:xfrm>
              <a:off x="7467600" y="644012"/>
              <a:ext cx="4724400" cy="3785652"/>
            </a:xfrm>
            <a:prstGeom prst="rect">
              <a:avLst/>
            </a:prstGeom>
            <a:noFill/>
          </p:spPr>
          <p:txBody>
            <a:bodyPr wrap="square" rtlCol="0">
              <a:spAutoFit/>
            </a:bodyPr>
            <a:lstStyle/>
            <a:p>
              <a:pPr algn="ctr"/>
              <a:r>
                <a:rPr lang="en-US" sz="4800" dirty="0"/>
                <a:t>reference frame going faster than light according to Einstein</a:t>
              </a:r>
            </a:p>
            <a:p>
              <a:pPr algn="ctr"/>
              <a:r>
                <a:rPr lang="en-US" sz="4800" dirty="0">
                  <a:solidFill>
                    <a:srgbClr val="FF0000"/>
                  </a:solidFill>
                </a:rPr>
                <a:t>(impossible!)</a:t>
              </a:r>
              <a:endParaRPr lang="en-CA" sz="4800" dirty="0">
                <a:solidFill>
                  <a:srgbClr val="FF0000"/>
                </a:solidFill>
              </a:endParaRPr>
            </a:p>
          </p:txBody>
        </p:sp>
        <p:grpSp>
          <p:nvGrpSpPr>
            <p:cNvPr id="24" name="Group 23">
              <a:extLst>
                <a:ext uri="{FF2B5EF4-FFF2-40B4-BE49-F238E27FC236}">
                  <a16:creationId xmlns:a16="http://schemas.microsoft.com/office/drawing/2014/main" id="{FD19C623-4EF8-4B50-88E4-2CF12133EA4A}"/>
                </a:ext>
              </a:extLst>
            </p:cNvPr>
            <p:cNvGrpSpPr/>
            <p:nvPr/>
          </p:nvGrpSpPr>
          <p:grpSpPr>
            <a:xfrm rot="11327926">
              <a:off x="6467426" y="1070108"/>
              <a:ext cx="1081570" cy="573695"/>
              <a:chOff x="8486777" y="3641725"/>
              <a:chExt cx="1379371" cy="731657"/>
            </a:xfrm>
          </p:grpSpPr>
          <p:sp>
            <p:nvSpPr>
              <p:cNvPr id="25" name="Freeform: Shape 24">
                <a:extLst>
                  <a:ext uri="{FF2B5EF4-FFF2-40B4-BE49-F238E27FC236}">
                    <a16:creationId xmlns:a16="http://schemas.microsoft.com/office/drawing/2014/main" id="{B0FEEE37-A827-4478-9EA4-A05944A70CEE}"/>
                  </a:ext>
                </a:extLst>
              </p:cNvPr>
              <p:cNvSpPr/>
              <p:nvPr/>
            </p:nvSpPr>
            <p:spPr>
              <a:xfrm rot="343145">
                <a:off x="8486777" y="3766553"/>
                <a:ext cx="1204913" cy="606829"/>
              </a:xfrm>
              <a:custGeom>
                <a:avLst/>
                <a:gdLst>
                  <a:gd name="connsiteX0" fmla="*/ 0 w 1451428"/>
                  <a:gd name="connsiteY0" fmla="*/ 725714 h 730980"/>
                  <a:gd name="connsiteX1" fmla="*/ 769257 w 1451428"/>
                  <a:gd name="connsiteY1" fmla="*/ 624114 h 730980"/>
                  <a:gd name="connsiteX2" fmla="*/ 1451428 w 1451428"/>
                  <a:gd name="connsiteY2" fmla="*/ 0 h 730980"/>
                </a:gdLst>
                <a:ahLst/>
                <a:cxnLst>
                  <a:cxn ang="0">
                    <a:pos x="connsiteX0" y="connsiteY0"/>
                  </a:cxn>
                  <a:cxn ang="0">
                    <a:pos x="connsiteX1" y="connsiteY1"/>
                  </a:cxn>
                  <a:cxn ang="0">
                    <a:pos x="connsiteX2" y="connsiteY2"/>
                  </a:cxn>
                </a:cxnLst>
                <a:rect l="l" t="t" r="r" b="b"/>
                <a:pathLst>
                  <a:path w="1451428" h="730980">
                    <a:moveTo>
                      <a:pt x="0" y="725714"/>
                    </a:moveTo>
                    <a:cubicBezTo>
                      <a:pt x="263676" y="735390"/>
                      <a:pt x="527352" y="745066"/>
                      <a:pt x="769257" y="624114"/>
                    </a:cubicBezTo>
                    <a:cubicBezTo>
                      <a:pt x="1011162" y="503162"/>
                      <a:pt x="1231295" y="251581"/>
                      <a:pt x="1451428"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Isosceles Triangle 25">
                <a:extLst>
                  <a:ext uri="{FF2B5EF4-FFF2-40B4-BE49-F238E27FC236}">
                    <a16:creationId xmlns:a16="http://schemas.microsoft.com/office/drawing/2014/main" id="{BF2E20DB-2DF8-4F30-8434-D88DB534ADC4}"/>
                  </a:ext>
                </a:extLst>
              </p:cNvPr>
              <p:cNvSpPr/>
              <p:nvPr/>
            </p:nvSpPr>
            <p:spPr>
              <a:xfrm rot="2631180">
                <a:off x="9716116" y="3641725"/>
                <a:ext cx="150032" cy="222906"/>
              </a:xfrm>
              <a:prstGeom prst="triangle">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grpSp>
        <p:nvGrpSpPr>
          <p:cNvPr id="30" name="Group 29">
            <a:extLst>
              <a:ext uri="{FF2B5EF4-FFF2-40B4-BE49-F238E27FC236}">
                <a16:creationId xmlns:a16="http://schemas.microsoft.com/office/drawing/2014/main" id="{51031A9D-DD6F-45A3-B3F6-33664FF225A6}"/>
              </a:ext>
            </a:extLst>
          </p:cNvPr>
          <p:cNvGrpSpPr/>
          <p:nvPr/>
        </p:nvGrpSpPr>
        <p:grpSpPr>
          <a:xfrm>
            <a:off x="2743200" y="599906"/>
            <a:ext cx="754688" cy="6048544"/>
            <a:chOff x="800100" y="-2581444"/>
            <a:chExt cx="754688" cy="6048544"/>
          </a:xfrm>
        </p:grpSpPr>
        <p:cxnSp>
          <p:nvCxnSpPr>
            <p:cNvPr id="33" name="Straight Connector 32">
              <a:extLst>
                <a:ext uri="{FF2B5EF4-FFF2-40B4-BE49-F238E27FC236}">
                  <a16:creationId xmlns:a16="http://schemas.microsoft.com/office/drawing/2014/main" id="{3C67489B-8247-4DF5-8195-C7E37A568A39}"/>
                </a:ext>
              </a:extLst>
            </p:cNvPr>
            <p:cNvCxnSpPr>
              <a:cxnSpLocks/>
            </p:cNvCxnSpPr>
            <p:nvPr/>
          </p:nvCxnSpPr>
          <p:spPr>
            <a:xfrm flipV="1">
              <a:off x="1195465" y="-2133600"/>
              <a:ext cx="0" cy="56007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pic>
          <p:nvPicPr>
            <p:cNvPr id="34" name="Picture 2">
              <a:extLst>
                <a:ext uri="{FF2B5EF4-FFF2-40B4-BE49-F238E27FC236}">
                  <a16:creationId xmlns:a16="http://schemas.microsoft.com/office/drawing/2014/main" id="{E16F7AA5-BB5B-48F7-B6D0-A56314916D6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095" t="10139" b="5438"/>
            <a:stretch/>
          </p:blipFill>
          <p:spPr bwMode="auto">
            <a:xfrm>
              <a:off x="800100" y="-2581444"/>
              <a:ext cx="754688" cy="1033734"/>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2198623862"/>
      </p:ext>
    </p:extLst>
  </p:cSld>
  <p:clrMapOvr>
    <a:masterClrMapping/>
  </p:clrMapOvr>
  <mc:AlternateContent xmlns:mc="http://schemas.openxmlformats.org/markup-compatibility/2006" xmlns:p14="http://schemas.microsoft.com/office/powerpoint/2010/main">
    <mc:Choice Requires="p14">
      <p:transition spd="med" p14:dur="700" advTm="11760">
        <p:fade/>
      </p:transition>
    </mc:Choice>
    <mc:Fallback xmlns="">
      <p:transition spd="med" advTm="1176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BB38C4-C46A-4399-9AAE-71DCCFACB40C}"/>
              </a:ext>
            </a:extLst>
          </p:cNvPr>
          <p:cNvPicPr>
            <a:picLocks noChangeAspect="1"/>
          </p:cNvPicPr>
          <p:nvPr/>
        </p:nvPicPr>
        <p:blipFill>
          <a:blip r:embed="rId4"/>
          <a:stretch>
            <a:fillRect/>
          </a:stretch>
        </p:blipFill>
        <p:spPr>
          <a:xfrm>
            <a:off x="-332822" y="-155298"/>
            <a:ext cx="12524822" cy="7013298"/>
          </a:xfrm>
          <a:prstGeom prst="rect">
            <a:avLst/>
          </a:prstGeom>
        </p:spPr>
      </p:pic>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sp>
        <p:nvSpPr>
          <p:cNvPr id="62" name="TextBox 61">
            <a:extLst>
              <a:ext uri="{FF2B5EF4-FFF2-40B4-BE49-F238E27FC236}">
                <a16:creationId xmlns:a16="http://schemas.microsoft.com/office/drawing/2014/main" id="{F0FCB399-9CF1-42DF-A289-539624D1F7C2}"/>
              </a:ext>
            </a:extLst>
          </p:cNvPr>
          <p:cNvSpPr txBox="1"/>
          <p:nvPr/>
        </p:nvSpPr>
        <p:spPr>
          <a:xfrm>
            <a:off x="5705168" y="1958462"/>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grpSp>
        <p:nvGrpSpPr>
          <p:cNvPr id="8" name="Group 7">
            <a:extLst>
              <a:ext uri="{FF2B5EF4-FFF2-40B4-BE49-F238E27FC236}">
                <a16:creationId xmlns:a16="http://schemas.microsoft.com/office/drawing/2014/main" id="{F040FD3F-A642-46BA-AD56-3CAE376004CF}"/>
              </a:ext>
            </a:extLst>
          </p:cNvPr>
          <p:cNvGrpSpPr/>
          <p:nvPr/>
        </p:nvGrpSpPr>
        <p:grpSpPr>
          <a:xfrm>
            <a:off x="-76201" y="308497"/>
            <a:ext cx="5772151" cy="6549503"/>
            <a:chOff x="209549" y="308497"/>
            <a:chExt cx="5772151" cy="6549503"/>
          </a:xfrm>
        </p:grpSpPr>
        <p:grpSp>
          <p:nvGrpSpPr>
            <p:cNvPr id="5" name="Group 4">
              <a:extLst>
                <a:ext uri="{FF2B5EF4-FFF2-40B4-BE49-F238E27FC236}">
                  <a16:creationId xmlns:a16="http://schemas.microsoft.com/office/drawing/2014/main" id="{081E6DE1-E700-47E7-9227-4BA548966178}"/>
                </a:ext>
              </a:extLst>
            </p:cNvPr>
            <p:cNvGrpSpPr/>
            <p:nvPr/>
          </p:nvGrpSpPr>
          <p:grpSpPr>
            <a:xfrm>
              <a:off x="4610099" y="308497"/>
              <a:ext cx="869111" cy="1800301"/>
              <a:chOff x="-2053087" y="1759789"/>
              <a:chExt cx="1207698" cy="2501660"/>
            </a:xfrm>
          </p:grpSpPr>
          <p:sp>
            <p:nvSpPr>
              <p:cNvPr id="3" name="Freeform: Shape 2">
                <a:extLst>
                  <a:ext uri="{FF2B5EF4-FFF2-40B4-BE49-F238E27FC236}">
                    <a16:creationId xmlns:a16="http://schemas.microsoft.com/office/drawing/2014/main" id="{2EB9865A-7217-4CCA-82A4-5DC4DFE523F9}"/>
                  </a:ext>
                </a:extLst>
              </p:cNvPr>
              <p:cNvSpPr/>
              <p:nvPr/>
            </p:nvSpPr>
            <p:spPr>
              <a:xfrm>
                <a:off x="-1981854" y="1872743"/>
                <a:ext cx="1082288" cy="2340949"/>
              </a:xfrm>
              <a:custGeom>
                <a:avLst/>
                <a:gdLst>
                  <a:gd name="connsiteX0" fmla="*/ 114954 w 1082288"/>
                  <a:gd name="connsiteY0" fmla="*/ 57657 h 2340949"/>
                  <a:gd name="connsiteX1" fmla="*/ 267354 w 1082288"/>
                  <a:gd name="connsiteY1" fmla="*/ 6857 h 2340949"/>
                  <a:gd name="connsiteX2" fmla="*/ 464204 w 1082288"/>
                  <a:gd name="connsiteY2" fmla="*/ 507 h 2340949"/>
                  <a:gd name="connsiteX3" fmla="*/ 686454 w 1082288"/>
                  <a:gd name="connsiteY3" fmla="*/ 6857 h 2340949"/>
                  <a:gd name="connsiteX4" fmla="*/ 902354 w 1082288"/>
                  <a:gd name="connsiteY4" fmla="*/ 25907 h 2340949"/>
                  <a:gd name="connsiteX5" fmla="*/ 953154 w 1082288"/>
                  <a:gd name="connsiteY5" fmla="*/ 70357 h 2340949"/>
                  <a:gd name="connsiteX6" fmla="*/ 889654 w 1082288"/>
                  <a:gd name="connsiteY6" fmla="*/ 248157 h 2340949"/>
                  <a:gd name="connsiteX7" fmla="*/ 889654 w 1082288"/>
                  <a:gd name="connsiteY7" fmla="*/ 591057 h 2340949"/>
                  <a:gd name="connsiteX8" fmla="*/ 959504 w 1082288"/>
                  <a:gd name="connsiteY8" fmla="*/ 851407 h 2340949"/>
                  <a:gd name="connsiteX9" fmla="*/ 1054754 w 1082288"/>
                  <a:gd name="connsiteY9" fmla="*/ 1054607 h 2340949"/>
                  <a:gd name="connsiteX10" fmla="*/ 1080154 w 1082288"/>
                  <a:gd name="connsiteY10" fmla="*/ 1168907 h 2340949"/>
                  <a:gd name="connsiteX11" fmla="*/ 1010304 w 1082288"/>
                  <a:gd name="connsiteY11" fmla="*/ 1568957 h 2340949"/>
                  <a:gd name="connsiteX12" fmla="*/ 788054 w 1082288"/>
                  <a:gd name="connsiteY12" fmla="*/ 2223007 h 2340949"/>
                  <a:gd name="connsiteX13" fmla="*/ 407054 w 1082288"/>
                  <a:gd name="connsiteY13" fmla="*/ 2324607 h 2340949"/>
                  <a:gd name="connsiteX14" fmla="*/ 235604 w 1082288"/>
                  <a:gd name="connsiteY14" fmla="*/ 2026157 h 2340949"/>
                  <a:gd name="connsiteX15" fmla="*/ 654 w 1082288"/>
                  <a:gd name="connsiteY15" fmla="*/ 1175257 h 2340949"/>
                  <a:gd name="connsiteX16" fmla="*/ 165754 w 1082288"/>
                  <a:gd name="connsiteY16" fmla="*/ 730757 h 2340949"/>
                  <a:gd name="connsiteX17" fmla="*/ 178454 w 1082288"/>
                  <a:gd name="connsiteY17" fmla="*/ 235457 h 2340949"/>
                  <a:gd name="connsiteX18" fmla="*/ 114954 w 1082288"/>
                  <a:gd name="connsiteY18" fmla="*/ 57657 h 234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82288" h="2340949">
                    <a:moveTo>
                      <a:pt x="114954" y="57657"/>
                    </a:moveTo>
                    <a:cubicBezTo>
                      <a:pt x="129771" y="19557"/>
                      <a:pt x="209146" y="16382"/>
                      <a:pt x="267354" y="6857"/>
                    </a:cubicBezTo>
                    <a:cubicBezTo>
                      <a:pt x="325562" y="-2668"/>
                      <a:pt x="394354" y="507"/>
                      <a:pt x="464204" y="507"/>
                    </a:cubicBezTo>
                    <a:cubicBezTo>
                      <a:pt x="534054" y="507"/>
                      <a:pt x="613429" y="2624"/>
                      <a:pt x="686454" y="6857"/>
                    </a:cubicBezTo>
                    <a:cubicBezTo>
                      <a:pt x="759479" y="11090"/>
                      <a:pt x="857904" y="15324"/>
                      <a:pt x="902354" y="25907"/>
                    </a:cubicBezTo>
                    <a:cubicBezTo>
                      <a:pt x="946804" y="36490"/>
                      <a:pt x="955271" y="33315"/>
                      <a:pt x="953154" y="70357"/>
                    </a:cubicBezTo>
                    <a:cubicBezTo>
                      <a:pt x="951037" y="107399"/>
                      <a:pt x="900237" y="161374"/>
                      <a:pt x="889654" y="248157"/>
                    </a:cubicBezTo>
                    <a:cubicBezTo>
                      <a:pt x="879071" y="334940"/>
                      <a:pt x="878012" y="490515"/>
                      <a:pt x="889654" y="591057"/>
                    </a:cubicBezTo>
                    <a:cubicBezTo>
                      <a:pt x="901296" y="691599"/>
                      <a:pt x="931987" y="774149"/>
                      <a:pt x="959504" y="851407"/>
                    </a:cubicBezTo>
                    <a:cubicBezTo>
                      <a:pt x="987021" y="928665"/>
                      <a:pt x="1034646" y="1001690"/>
                      <a:pt x="1054754" y="1054607"/>
                    </a:cubicBezTo>
                    <a:cubicBezTo>
                      <a:pt x="1074862" y="1107524"/>
                      <a:pt x="1087562" y="1083182"/>
                      <a:pt x="1080154" y="1168907"/>
                    </a:cubicBezTo>
                    <a:cubicBezTo>
                      <a:pt x="1072746" y="1254632"/>
                      <a:pt x="1058987" y="1393274"/>
                      <a:pt x="1010304" y="1568957"/>
                    </a:cubicBezTo>
                    <a:cubicBezTo>
                      <a:pt x="961621" y="1744640"/>
                      <a:pt x="888596" y="2097065"/>
                      <a:pt x="788054" y="2223007"/>
                    </a:cubicBezTo>
                    <a:cubicBezTo>
                      <a:pt x="687512" y="2348949"/>
                      <a:pt x="499129" y="2357415"/>
                      <a:pt x="407054" y="2324607"/>
                    </a:cubicBezTo>
                    <a:cubicBezTo>
                      <a:pt x="314979" y="2291799"/>
                      <a:pt x="303337" y="2217715"/>
                      <a:pt x="235604" y="2026157"/>
                    </a:cubicBezTo>
                    <a:cubicBezTo>
                      <a:pt x="167871" y="1834599"/>
                      <a:pt x="12296" y="1391157"/>
                      <a:pt x="654" y="1175257"/>
                    </a:cubicBezTo>
                    <a:cubicBezTo>
                      <a:pt x="-10988" y="959357"/>
                      <a:pt x="136121" y="887390"/>
                      <a:pt x="165754" y="730757"/>
                    </a:cubicBezTo>
                    <a:cubicBezTo>
                      <a:pt x="195387" y="574124"/>
                      <a:pt x="185862" y="345524"/>
                      <a:pt x="178454" y="235457"/>
                    </a:cubicBezTo>
                    <a:cubicBezTo>
                      <a:pt x="171046" y="125390"/>
                      <a:pt x="100137" y="95757"/>
                      <a:pt x="114954" y="57657"/>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2" descr="Vase, Glass Vase, Glass, Isolated, Decoration, Flowers">
                <a:extLst>
                  <a:ext uri="{FF2B5EF4-FFF2-40B4-BE49-F238E27FC236}">
                    <a16:creationId xmlns:a16="http://schemas.microsoft.com/office/drawing/2014/main" id="{19BA968F-629E-4C3A-9F6A-FAD034921C2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558" t="2221" r="36570" b="4983"/>
              <a:stretch/>
            </p:blipFill>
            <p:spPr bwMode="auto">
              <a:xfrm>
                <a:off x="-2053087" y="1759789"/>
                <a:ext cx="1207698" cy="25016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8D6019B7-BB50-4D6E-9BBD-206EB0E5C1D3}"/>
                </a:ext>
              </a:extLst>
            </p:cNvPr>
            <p:cNvGrpSpPr/>
            <p:nvPr/>
          </p:nvGrpSpPr>
          <p:grpSpPr>
            <a:xfrm>
              <a:off x="209549" y="4114800"/>
              <a:ext cx="2358919" cy="2743200"/>
              <a:chOff x="-1780864" y="3594884"/>
              <a:chExt cx="1076722" cy="1252126"/>
            </a:xfrm>
          </p:grpSpPr>
          <p:pic>
            <p:nvPicPr>
              <p:cNvPr id="25" name="Picture 2" descr="Colt 1873, Colt, Gun, Weapons, Revolver, Cannon">
                <a:extLst>
                  <a:ext uri="{FF2B5EF4-FFF2-40B4-BE49-F238E27FC236}">
                    <a16:creationId xmlns:a16="http://schemas.microsoft.com/office/drawing/2014/main" id="{CE561B82-2E31-45FE-8613-343F8066BC6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olt 1873, Colt, Gun, Weapons, Revolver, Cannon">
                <a:extLst>
                  <a:ext uri="{FF2B5EF4-FFF2-40B4-BE49-F238E27FC236}">
                    <a16:creationId xmlns:a16="http://schemas.microsoft.com/office/drawing/2014/main" id="{28DDC1C1-7D32-4D09-89B5-A4B13871381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Bullet, Ammo, Ammunition, Shell, Brass, Lead, Copper">
              <a:extLst>
                <a:ext uri="{FF2B5EF4-FFF2-40B4-BE49-F238E27FC236}">
                  <a16:creationId xmlns:a16="http://schemas.microsoft.com/office/drawing/2014/main" id="{5660C3C8-6554-4372-AC26-BFAC839F9CA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0625" t="46389" r="26875" b="40278"/>
            <a:stretch/>
          </p:blipFill>
          <p:spPr bwMode="auto">
            <a:xfrm>
              <a:off x="1849582" y="5032663"/>
              <a:ext cx="723900" cy="579120"/>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Collision">
              <a:extLst>
                <a:ext uri="{FF2B5EF4-FFF2-40B4-BE49-F238E27FC236}">
                  <a16:creationId xmlns:a16="http://schemas.microsoft.com/office/drawing/2014/main" id="{D0696197-B9F1-4BC3-AC0D-55D89A1B63C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19650" y="952500"/>
              <a:ext cx="1162050" cy="1162050"/>
            </a:xfrm>
            <a:prstGeom prst="rect">
              <a:avLst/>
            </a:prstGeom>
          </p:spPr>
        </p:pic>
      </p:grpSp>
      <p:sp>
        <p:nvSpPr>
          <p:cNvPr id="61" name="TextBox 60">
            <a:extLst>
              <a:ext uri="{FF2B5EF4-FFF2-40B4-BE49-F238E27FC236}">
                <a16:creationId xmlns:a16="http://schemas.microsoft.com/office/drawing/2014/main" id="{6C139E4B-130E-4177-9AD9-7139B742D6B1}"/>
              </a:ext>
            </a:extLst>
          </p:cNvPr>
          <p:cNvSpPr txBox="1"/>
          <p:nvPr/>
        </p:nvSpPr>
        <p:spPr>
          <a:xfrm>
            <a:off x="2556150" y="-135988"/>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grpSp>
        <p:nvGrpSpPr>
          <p:cNvPr id="9" name="Group 8">
            <a:extLst>
              <a:ext uri="{FF2B5EF4-FFF2-40B4-BE49-F238E27FC236}">
                <a16:creationId xmlns:a16="http://schemas.microsoft.com/office/drawing/2014/main" id="{F1AC36EC-2AA9-4A93-8BE3-AF3767F82A0F}"/>
              </a:ext>
            </a:extLst>
          </p:cNvPr>
          <p:cNvGrpSpPr/>
          <p:nvPr/>
        </p:nvGrpSpPr>
        <p:grpSpPr>
          <a:xfrm>
            <a:off x="2755333" y="2231119"/>
            <a:ext cx="6445817" cy="4288267"/>
            <a:chOff x="2755333" y="2231119"/>
            <a:chExt cx="6445817" cy="4288267"/>
          </a:xfrm>
        </p:grpSpPr>
        <p:sp>
          <p:nvSpPr>
            <p:cNvPr id="63" name="TextBox 62">
              <a:extLst>
                <a:ext uri="{FF2B5EF4-FFF2-40B4-BE49-F238E27FC236}">
                  <a16:creationId xmlns:a16="http://schemas.microsoft.com/office/drawing/2014/main" id="{C728265D-9BF0-496F-9F98-855AA24D0895}"/>
                </a:ext>
              </a:extLst>
            </p:cNvPr>
            <p:cNvSpPr txBox="1"/>
            <p:nvPr/>
          </p:nvSpPr>
          <p:spPr>
            <a:xfrm>
              <a:off x="3829050" y="4211062"/>
              <a:ext cx="5372100" cy="2308324"/>
            </a:xfrm>
            <a:prstGeom prst="rect">
              <a:avLst/>
            </a:prstGeom>
            <a:solidFill>
              <a:schemeClr val="bg1"/>
            </a:solidFill>
            <a:effectLst>
              <a:softEdge rad="127000"/>
            </a:effectLst>
          </p:spPr>
          <p:txBody>
            <a:bodyPr wrap="square" rtlCol="0">
              <a:spAutoFit/>
            </a:bodyPr>
            <a:lstStyle/>
            <a:p>
              <a:pPr algn="ctr"/>
              <a:r>
                <a:rPr lang="en-US" sz="4800" u="sng" dirty="0">
                  <a:solidFill>
                    <a:srgbClr val="FF0000"/>
                  </a:solidFill>
                </a:rPr>
                <a:t>impossible</a:t>
              </a:r>
              <a:br>
                <a:rPr lang="en-US" sz="4800" dirty="0"/>
              </a:br>
              <a:r>
                <a:rPr lang="en-US" sz="4800" dirty="0"/>
                <a:t>for these to happen at the same time</a:t>
              </a:r>
              <a:endParaRPr lang="en-CA" sz="4800" dirty="0"/>
            </a:p>
          </p:txBody>
        </p:sp>
        <p:grpSp>
          <p:nvGrpSpPr>
            <p:cNvPr id="64" name="Group 63">
              <a:extLst>
                <a:ext uri="{FF2B5EF4-FFF2-40B4-BE49-F238E27FC236}">
                  <a16:creationId xmlns:a16="http://schemas.microsoft.com/office/drawing/2014/main" id="{4AA648A2-A42A-4D9B-8615-4F87AF8206C1}"/>
                </a:ext>
              </a:extLst>
            </p:cNvPr>
            <p:cNvGrpSpPr/>
            <p:nvPr/>
          </p:nvGrpSpPr>
          <p:grpSpPr>
            <a:xfrm rot="11394919">
              <a:off x="2755333" y="4507191"/>
              <a:ext cx="1478346" cy="784157"/>
              <a:chOff x="8486777" y="3641725"/>
              <a:chExt cx="1379371" cy="731658"/>
            </a:xfrm>
          </p:grpSpPr>
          <p:sp>
            <p:nvSpPr>
              <p:cNvPr id="65" name="Freeform: Shape 64">
                <a:extLst>
                  <a:ext uri="{FF2B5EF4-FFF2-40B4-BE49-F238E27FC236}">
                    <a16:creationId xmlns:a16="http://schemas.microsoft.com/office/drawing/2014/main" id="{F6608BD1-AA4A-41E3-B289-B4DAE105668D}"/>
                  </a:ext>
                </a:extLst>
              </p:cNvPr>
              <p:cNvSpPr/>
              <p:nvPr/>
            </p:nvSpPr>
            <p:spPr>
              <a:xfrm rot="343145">
                <a:off x="8486777" y="3766554"/>
                <a:ext cx="1204913" cy="606829"/>
              </a:xfrm>
              <a:custGeom>
                <a:avLst/>
                <a:gdLst>
                  <a:gd name="connsiteX0" fmla="*/ 0 w 1451428"/>
                  <a:gd name="connsiteY0" fmla="*/ 725714 h 730980"/>
                  <a:gd name="connsiteX1" fmla="*/ 769257 w 1451428"/>
                  <a:gd name="connsiteY1" fmla="*/ 624114 h 730980"/>
                  <a:gd name="connsiteX2" fmla="*/ 1451428 w 1451428"/>
                  <a:gd name="connsiteY2" fmla="*/ 0 h 730980"/>
                </a:gdLst>
                <a:ahLst/>
                <a:cxnLst>
                  <a:cxn ang="0">
                    <a:pos x="connsiteX0" y="connsiteY0"/>
                  </a:cxn>
                  <a:cxn ang="0">
                    <a:pos x="connsiteX1" y="connsiteY1"/>
                  </a:cxn>
                  <a:cxn ang="0">
                    <a:pos x="connsiteX2" y="connsiteY2"/>
                  </a:cxn>
                </a:cxnLst>
                <a:rect l="l" t="t" r="r" b="b"/>
                <a:pathLst>
                  <a:path w="1451428" h="730980">
                    <a:moveTo>
                      <a:pt x="0" y="725714"/>
                    </a:moveTo>
                    <a:cubicBezTo>
                      <a:pt x="263676" y="735390"/>
                      <a:pt x="527352" y="745066"/>
                      <a:pt x="769257" y="624114"/>
                    </a:cubicBezTo>
                    <a:cubicBezTo>
                      <a:pt x="1011162" y="503162"/>
                      <a:pt x="1231295" y="251581"/>
                      <a:pt x="1451428"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6" name="Isosceles Triangle 65">
                <a:extLst>
                  <a:ext uri="{FF2B5EF4-FFF2-40B4-BE49-F238E27FC236}">
                    <a16:creationId xmlns:a16="http://schemas.microsoft.com/office/drawing/2014/main" id="{AA5864D7-2CC3-4258-9A02-C57A79225202}"/>
                  </a:ext>
                </a:extLst>
              </p:cNvPr>
              <p:cNvSpPr/>
              <p:nvPr/>
            </p:nvSpPr>
            <p:spPr>
              <a:xfrm rot="2631180">
                <a:off x="9716116" y="3641725"/>
                <a:ext cx="150032" cy="222906"/>
              </a:xfrm>
              <a:prstGeom prst="triangle">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67" name="Group 66">
              <a:extLst>
                <a:ext uri="{FF2B5EF4-FFF2-40B4-BE49-F238E27FC236}">
                  <a16:creationId xmlns:a16="http://schemas.microsoft.com/office/drawing/2014/main" id="{8F1FD873-716C-4816-9587-FC6C28437536}"/>
                </a:ext>
              </a:extLst>
            </p:cNvPr>
            <p:cNvGrpSpPr/>
            <p:nvPr/>
          </p:nvGrpSpPr>
          <p:grpSpPr>
            <a:xfrm rot="17323975">
              <a:off x="4387689" y="2671068"/>
              <a:ext cx="1762490" cy="882592"/>
              <a:chOff x="8486777" y="3707810"/>
              <a:chExt cx="1329112" cy="665572"/>
            </a:xfrm>
          </p:grpSpPr>
          <p:sp>
            <p:nvSpPr>
              <p:cNvPr id="68" name="Freeform: Shape 67">
                <a:extLst>
                  <a:ext uri="{FF2B5EF4-FFF2-40B4-BE49-F238E27FC236}">
                    <a16:creationId xmlns:a16="http://schemas.microsoft.com/office/drawing/2014/main" id="{2514B272-60B2-4136-83C7-D3EDB0A74360}"/>
                  </a:ext>
                </a:extLst>
              </p:cNvPr>
              <p:cNvSpPr/>
              <p:nvPr/>
            </p:nvSpPr>
            <p:spPr>
              <a:xfrm rot="343145">
                <a:off x="8486777" y="3766553"/>
                <a:ext cx="1204913" cy="606829"/>
              </a:xfrm>
              <a:custGeom>
                <a:avLst/>
                <a:gdLst>
                  <a:gd name="connsiteX0" fmla="*/ 0 w 1451428"/>
                  <a:gd name="connsiteY0" fmla="*/ 725714 h 730980"/>
                  <a:gd name="connsiteX1" fmla="*/ 769257 w 1451428"/>
                  <a:gd name="connsiteY1" fmla="*/ 624114 h 730980"/>
                  <a:gd name="connsiteX2" fmla="*/ 1451428 w 1451428"/>
                  <a:gd name="connsiteY2" fmla="*/ 0 h 730980"/>
                </a:gdLst>
                <a:ahLst/>
                <a:cxnLst>
                  <a:cxn ang="0">
                    <a:pos x="connsiteX0" y="connsiteY0"/>
                  </a:cxn>
                  <a:cxn ang="0">
                    <a:pos x="connsiteX1" y="connsiteY1"/>
                  </a:cxn>
                  <a:cxn ang="0">
                    <a:pos x="connsiteX2" y="connsiteY2"/>
                  </a:cxn>
                </a:cxnLst>
                <a:rect l="l" t="t" r="r" b="b"/>
                <a:pathLst>
                  <a:path w="1451428" h="730980">
                    <a:moveTo>
                      <a:pt x="0" y="725714"/>
                    </a:moveTo>
                    <a:cubicBezTo>
                      <a:pt x="263676" y="735390"/>
                      <a:pt x="527352" y="745066"/>
                      <a:pt x="769257" y="624114"/>
                    </a:cubicBezTo>
                    <a:cubicBezTo>
                      <a:pt x="1011162" y="503162"/>
                      <a:pt x="1231295" y="251581"/>
                      <a:pt x="1451428"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Isosceles Triangle 68">
                <a:extLst>
                  <a:ext uri="{FF2B5EF4-FFF2-40B4-BE49-F238E27FC236}">
                    <a16:creationId xmlns:a16="http://schemas.microsoft.com/office/drawing/2014/main" id="{7F2346F3-32F8-4E86-94B3-6CD9A736951E}"/>
                  </a:ext>
                </a:extLst>
              </p:cNvPr>
              <p:cNvSpPr/>
              <p:nvPr/>
            </p:nvSpPr>
            <p:spPr>
              <a:xfrm rot="2631180">
                <a:off x="9719429" y="3707810"/>
                <a:ext cx="96460" cy="143313"/>
              </a:xfrm>
              <a:prstGeom prst="triangle">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cxnSp>
        <p:nvCxnSpPr>
          <p:cNvPr id="59" name="Straight Arrow Connector 58">
            <a:extLst>
              <a:ext uri="{FF2B5EF4-FFF2-40B4-BE49-F238E27FC236}">
                <a16:creationId xmlns:a16="http://schemas.microsoft.com/office/drawing/2014/main" id="{6BD3BE6F-5D58-4786-8A1C-317A6C84362C}"/>
              </a:ext>
            </a:extLst>
          </p:cNvPr>
          <p:cNvCxnSpPr>
            <a:cxnSpLocks/>
          </p:cNvCxnSpPr>
          <p:nvPr/>
        </p:nvCxnSpPr>
        <p:spPr>
          <a:xfrm flipV="1">
            <a:off x="895350" y="762000"/>
            <a:ext cx="4476750" cy="596265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a:extLst>
              <a:ext uri="{FF2B5EF4-FFF2-40B4-BE49-F238E27FC236}">
                <a16:creationId xmlns:a16="http://schemas.microsoft.com/office/drawing/2014/main" id="{8F433B0F-50C3-46C5-889E-C98E3BE1509A}"/>
              </a:ext>
            </a:extLst>
          </p:cNvPr>
          <p:cNvCxnSpPr>
            <a:cxnSpLocks/>
          </p:cNvCxnSpPr>
          <p:nvPr/>
        </p:nvCxnSpPr>
        <p:spPr>
          <a:xfrm flipV="1">
            <a:off x="0" y="1676400"/>
            <a:ext cx="6115050" cy="4324350"/>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1315506751"/>
      </p:ext>
    </p:extLst>
  </p:cSld>
  <p:clrMapOvr>
    <a:masterClrMapping/>
  </p:clrMapOvr>
  <mc:AlternateContent xmlns:mc="http://schemas.openxmlformats.org/markup-compatibility/2006" xmlns:p14="http://schemas.microsoft.com/office/powerpoint/2010/main">
    <mc:Choice Requires="p14">
      <p:transition spd="med" p14:dur="700" advTm="4629">
        <p:fade/>
      </p:transition>
    </mc:Choice>
    <mc:Fallback xmlns="">
      <p:transition spd="med" advTm="462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BB38C4-C46A-4399-9AAE-71DCCFACB40C}"/>
              </a:ext>
            </a:extLst>
          </p:cNvPr>
          <p:cNvPicPr>
            <a:picLocks noChangeAspect="1"/>
          </p:cNvPicPr>
          <p:nvPr/>
        </p:nvPicPr>
        <p:blipFill>
          <a:blip r:embed="rId3"/>
          <a:stretch>
            <a:fillRect/>
          </a:stretch>
        </p:blipFill>
        <p:spPr>
          <a:xfrm>
            <a:off x="-332822" y="-155298"/>
            <a:ext cx="12524822" cy="7013298"/>
          </a:xfrm>
          <a:prstGeom prst="rect">
            <a:avLst/>
          </a:prstGeom>
        </p:spPr>
      </p:pic>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sp>
        <p:nvSpPr>
          <p:cNvPr id="62" name="TextBox 61">
            <a:extLst>
              <a:ext uri="{FF2B5EF4-FFF2-40B4-BE49-F238E27FC236}">
                <a16:creationId xmlns:a16="http://schemas.microsoft.com/office/drawing/2014/main" id="{F0FCB399-9CF1-42DF-A289-539624D1F7C2}"/>
              </a:ext>
            </a:extLst>
          </p:cNvPr>
          <p:cNvSpPr txBox="1"/>
          <p:nvPr/>
        </p:nvSpPr>
        <p:spPr>
          <a:xfrm>
            <a:off x="5705168" y="1958462"/>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grpSp>
        <p:nvGrpSpPr>
          <p:cNvPr id="8" name="Group 7">
            <a:extLst>
              <a:ext uri="{FF2B5EF4-FFF2-40B4-BE49-F238E27FC236}">
                <a16:creationId xmlns:a16="http://schemas.microsoft.com/office/drawing/2014/main" id="{F040FD3F-A642-46BA-AD56-3CAE376004CF}"/>
              </a:ext>
            </a:extLst>
          </p:cNvPr>
          <p:cNvGrpSpPr/>
          <p:nvPr/>
        </p:nvGrpSpPr>
        <p:grpSpPr>
          <a:xfrm>
            <a:off x="-76201" y="308497"/>
            <a:ext cx="5772151" cy="6549503"/>
            <a:chOff x="209549" y="308497"/>
            <a:chExt cx="5772151" cy="6549503"/>
          </a:xfrm>
        </p:grpSpPr>
        <p:grpSp>
          <p:nvGrpSpPr>
            <p:cNvPr id="5" name="Group 4">
              <a:extLst>
                <a:ext uri="{FF2B5EF4-FFF2-40B4-BE49-F238E27FC236}">
                  <a16:creationId xmlns:a16="http://schemas.microsoft.com/office/drawing/2014/main" id="{081E6DE1-E700-47E7-9227-4BA548966178}"/>
                </a:ext>
              </a:extLst>
            </p:cNvPr>
            <p:cNvGrpSpPr/>
            <p:nvPr/>
          </p:nvGrpSpPr>
          <p:grpSpPr>
            <a:xfrm>
              <a:off x="4610099" y="308497"/>
              <a:ext cx="869111" cy="1800301"/>
              <a:chOff x="-2053087" y="1759789"/>
              <a:chExt cx="1207698" cy="2501660"/>
            </a:xfrm>
          </p:grpSpPr>
          <p:sp>
            <p:nvSpPr>
              <p:cNvPr id="3" name="Freeform: Shape 2">
                <a:extLst>
                  <a:ext uri="{FF2B5EF4-FFF2-40B4-BE49-F238E27FC236}">
                    <a16:creationId xmlns:a16="http://schemas.microsoft.com/office/drawing/2014/main" id="{2EB9865A-7217-4CCA-82A4-5DC4DFE523F9}"/>
                  </a:ext>
                </a:extLst>
              </p:cNvPr>
              <p:cNvSpPr/>
              <p:nvPr/>
            </p:nvSpPr>
            <p:spPr>
              <a:xfrm>
                <a:off x="-1981854" y="1872743"/>
                <a:ext cx="1082288" cy="2340949"/>
              </a:xfrm>
              <a:custGeom>
                <a:avLst/>
                <a:gdLst>
                  <a:gd name="connsiteX0" fmla="*/ 114954 w 1082288"/>
                  <a:gd name="connsiteY0" fmla="*/ 57657 h 2340949"/>
                  <a:gd name="connsiteX1" fmla="*/ 267354 w 1082288"/>
                  <a:gd name="connsiteY1" fmla="*/ 6857 h 2340949"/>
                  <a:gd name="connsiteX2" fmla="*/ 464204 w 1082288"/>
                  <a:gd name="connsiteY2" fmla="*/ 507 h 2340949"/>
                  <a:gd name="connsiteX3" fmla="*/ 686454 w 1082288"/>
                  <a:gd name="connsiteY3" fmla="*/ 6857 h 2340949"/>
                  <a:gd name="connsiteX4" fmla="*/ 902354 w 1082288"/>
                  <a:gd name="connsiteY4" fmla="*/ 25907 h 2340949"/>
                  <a:gd name="connsiteX5" fmla="*/ 953154 w 1082288"/>
                  <a:gd name="connsiteY5" fmla="*/ 70357 h 2340949"/>
                  <a:gd name="connsiteX6" fmla="*/ 889654 w 1082288"/>
                  <a:gd name="connsiteY6" fmla="*/ 248157 h 2340949"/>
                  <a:gd name="connsiteX7" fmla="*/ 889654 w 1082288"/>
                  <a:gd name="connsiteY7" fmla="*/ 591057 h 2340949"/>
                  <a:gd name="connsiteX8" fmla="*/ 959504 w 1082288"/>
                  <a:gd name="connsiteY8" fmla="*/ 851407 h 2340949"/>
                  <a:gd name="connsiteX9" fmla="*/ 1054754 w 1082288"/>
                  <a:gd name="connsiteY9" fmla="*/ 1054607 h 2340949"/>
                  <a:gd name="connsiteX10" fmla="*/ 1080154 w 1082288"/>
                  <a:gd name="connsiteY10" fmla="*/ 1168907 h 2340949"/>
                  <a:gd name="connsiteX11" fmla="*/ 1010304 w 1082288"/>
                  <a:gd name="connsiteY11" fmla="*/ 1568957 h 2340949"/>
                  <a:gd name="connsiteX12" fmla="*/ 788054 w 1082288"/>
                  <a:gd name="connsiteY12" fmla="*/ 2223007 h 2340949"/>
                  <a:gd name="connsiteX13" fmla="*/ 407054 w 1082288"/>
                  <a:gd name="connsiteY13" fmla="*/ 2324607 h 2340949"/>
                  <a:gd name="connsiteX14" fmla="*/ 235604 w 1082288"/>
                  <a:gd name="connsiteY14" fmla="*/ 2026157 h 2340949"/>
                  <a:gd name="connsiteX15" fmla="*/ 654 w 1082288"/>
                  <a:gd name="connsiteY15" fmla="*/ 1175257 h 2340949"/>
                  <a:gd name="connsiteX16" fmla="*/ 165754 w 1082288"/>
                  <a:gd name="connsiteY16" fmla="*/ 730757 h 2340949"/>
                  <a:gd name="connsiteX17" fmla="*/ 178454 w 1082288"/>
                  <a:gd name="connsiteY17" fmla="*/ 235457 h 2340949"/>
                  <a:gd name="connsiteX18" fmla="*/ 114954 w 1082288"/>
                  <a:gd name="connsiteY18" fmla="*/ 57657 h 234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82288" h="2340949">
                    <a:moveTo>
                      <a:pt x="114954" y="57657"/>
                    </a:moveTo>
                    <a:cubicBezTo>
                      <a:pt x="129771" y="19557"/>
                      <a:pt x="209146" y="16382"/>
                      <a:pt x="267354" y="6857"/>
                    </a:cubicBezTo>
                    <a:cubicBezTo>
                      <a:pt x="325562" y="-2668"/>
                      <a:pt x="394354" y="507"/>
                      <a:pt x="464204" y="507"/>
                    </a:cubicBezTo>
                    <a:cubicBezTo>
                      <a:pt x="534054" y="507"/>
                      <a:pt x="613429" y="2624"/>
                      <a:pt x="686454" y="6857"/>
                    </a:cubicBezTo>
                    <a:cubicBezTo>
                      <a:pt x="759479" y="11090"/>
                      <a:pt x="857904" y="15324"/>
                      <a:pt x="902354" y="25907"/>
                    </a:cubicBezTo>
                    <a:cubicBezTo>
                      <a:pt x="946804" y="36490"/>
                      <a:pt x="955271" y="33315"/>
                      <a:pt x="953154" y="70357"/>
                    </a:cubicBezTo>
                    <a:cubicBezTo>
                      <a:pt x="951037" y="107399"/>
                      <a:pt x="900237" y="161374"/>
                      <a:pt x="889654" y="248157"/>
                    </a:cubicBezTo>
                    <a:cubicBezTo>
                      <a:pt x="879071" y="334940"/>
                      <a:pt x="878012" y="490515"/>
                      <a:pt x="889654" y="591057"/>
                    </a:cubicBezTo>
                    <a:cubicBezTo>
                      <a:pt x="901296" y="691599"/>
                      <a:pt x="931987" y="774149"/>
                      <a:pt x="959504" y="851407"/>
                    </a:cubicBezTo>
                    <a:cubicBezTo>
                      <a:pt x="987021" y="928665"/>
                      <a:pt x="1034646" y="1001690"/>
                      <a:pt x="1054754" y="1054607"/>
                    </a:cubicBezTo>
                    <a:cubicBezTo>
                      <a:pt x="1074862" y="1107524"/>
                      <a:pt x="1087562" y="1083182"/>
                      <a:pt x="1080154" y="1168907"/>
                    </a:cubicBezTo>
                    <a:cubicBezTo>
                      <a:pt x="1072746" y="1254632"/>
                      <a:pt x="1058987" y="1393274"/>
                      <a:pt x="1010304" y="1568957"/>
                    </a:cubicBezTo>
                    <a:cubicBezTo>
                      <a:pt x="961621" y="1744640"/>
                      <a:pt x="888596" y="2097065"/>
                      <a:pt x="788054" y="2223007"/>
                    </a:cubicBezTo>
                    <a:cubicBezTo>
                      <a:pt x="687512" y="2348949"/>
                      <a:pt x="499129" y="2357415"/>
                      <a:pt x="407054" y="2324607"/>
                    </a:cubicBezTo>
                    <a:cubicBezTo>
                      <a:pt x="314979" y="2291799"/>
                      <a:pt x="303337" y="2217715"/>
                      <a:pt x="235604" y="2026157"/>
                    </a:cubicBezTo>
                    <a:cubicBezTo>
                      <a:pt x="167871" y="1834599"/>
                      <a:pt x="12296" y="1391157"/>
                      <a:pt x="654" y="1175257"/>
                    </a:cubicBezTo>
                    <a:cubicBezTo>
                      <a:pt x="-10988" y="959357"/>
                      <a:pt x="136121" y="887390"/>
                      <a:pt x="165754" y="730757"/>
                    </a:cubicBezTo>
                    <a:cubicBezTo>
                      <a:pt x="195387" y="574124"/>
                      <a:pt x="185862" y="345524"/>
                      <a:pt x="178454" y="235457"/>
                    </a:cubicBezTo>
                    <a:cubicBezTo>
                      <a:pt x="171046" y="125390"/>
                      <a:pt x="100137" y="95757"/>
                      <a:pt x="114954" y="57657"/>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2" descr="Vase, Glass Vase, Glass, Isolated, Decoration, Flowers">
                <a:extLst>
                  <a:ext uri="{FF2B5EF4-FFF2-40B4-BE49-F238E27FC236}">
                    <a16:creationId xmlns:a16="http://schemas.microsoft.com/office/drawing/2014/main" id="{19BA968F-629E-4C3A-9F6A-FAD034921C2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558" t="2221" r="36570" b="4983"/>
              <a:stretch/>
            </p:blipFill>
            <p:spPr bwMode="auto">
              <a:xfrm>
                <a:off x="-2053087" y="1759789"/>
                <a:ext cx="1207698" cy="25016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8D6019B7-BB50-4D6E-9BBD-206EB0E5C1D3}"/>
                </a:ext>
              </a:extLst>
            </p:cNvPr>
            <p:cNvGrpSpPr/>
            <p:nvPr/>
          </p:nvGrpSpPr>
          <p:grpSpPr>
            <a:xfrm>
              <a:off x="209549" y="4114800"/>
              <a:ext cx="2358919" cy="2743200"/>
              <a:chOff x="-1780864" y="3594884"/>
              <a:chExt cx="1076722" cy="1252126"/>
            </a:xfrm>
          </p:grpSpPr>
          <p:pic>
            <p:nvPicPr>
              <p:cNvPr id="25" name="Picture 2" descr="Colt 1873, Colt, Gun, Weapons, Revolver, Cannon">
                <a:extLst>
                  <a:ext uri="{FF2B5EF4-FFF2-40B4-BE49-F238E27FC236}">
                    <a16:creationId xmlns:a16="http://schemas.microsoft.com/office/drawing/2014/main" id="{CE561B82-2E31-45FE-8613-343F8066BC6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olt 1873, Colt, Gun, Weapons, Revolver, Cannon">
                <a:extLst>
                  <a:ext uri="{FF2B5EF4-FFF2-40B4-BE49-F238E27FC236}">
                    <a16:creationId xmlns:a16="http://schemas.microsoft.com/office/drawing/2014/main" id="{28DDC1C1-7D32-4D09-89B5-A4B1387138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Bullet, Ammo, Ammunition, Shell, Brass, Lead, Copper">
              <a:extLst>
                <a:ext uri="{FF2B5EF4-FFF2-40B4-BE49-F238E27FC236}">
                  <a16:creationId xmlns:a16="http://schemas.microsoft.com/office/drawing/2014/main" id="{5660C3C8-6554-4372-AC26-BFAC839F9CA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0625" t="46389" r="26875" b="40278"/>
            <a:stretch/>
          </p:blipFill>
          <p:spPr bwMode="auto">
            <a:xfrm>
              <a:off x="1849582" y="5032663"/>
              <a:ext cx="723900" cy="579120"/>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Collision">
              <a:extLst>
                <a:ext uri="{FF2B5EF4-FFF2-40B4-BE49-F238E27FC236}">
                  <a16:creationId xmlns:a16="http://schemas.microsoft.com/office/drawing/2014/main" id="{D0696197-B9F1-4BC3-AC0D-55D89A1B63C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19650" y="952500"/>
              <a:ext cx="1162050" cy="1162050"/>
            </a:xfrm>
            <a:prstGeom prst="rect">
              <a:avLst/>
            </a:prstGeom>
          </p:spPr>
        </p:pic>
      </p:grpSp>
      <p:sp>
        <p:nvSpPr>
          <p:cNvPr id="61" name="TextBox 60">
            <a:extLst>
              <a:ext uri="{FF2B5EF4-FFF2-40B4-BE49-F238E27FC236}">
                <a16:creationId xmlns:a16="http://schemas.microsoft.com/office/drawing/2014/main" id="{6C139E4B-130E-4177-9AD9-7139B742D6B1}"/>
              </a:ext>
            </a:extLst>
          </p:cNvPr>
          <p:cNvSpPr txBox="1"/>
          <p:nvPr/>
        </p:nvSpPr>
        <p:spPr>
          <a:xfrm>
            <a:off x="2556150" y="-135988"/>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cxnSp>
        <p:nvCxnSpPr>
          <p:cNvPr id="59" name="Straight Arrow Connector 58">
            <a:extLst>
              <a:ext uri="{FF2B5EF4-FFF2-40B4-BE49-F238E27FC236}">
                <a16:creationId xmlns:a16="http://schemas.microsoft.com/office/drawing/2014/main" id="{6BD3BE6F-5D58-4786-8A1C-317A6C84362C}"/>
              </a:ext>
            </a:extLst>
          </p:cNvPr>
          <p:cNvCxnSpPr>
            <a:cxnSpLocks/>
          </p:cNvCxnSpPr>
          <p:nvPr/>
        </p:nvCxnSpPr>
        <p:spPr>
          <a:xfrm flipV="1">
            <a:off x="3124200" y="952500"/>
            <a:ext cx="0" cy="541020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a:extLst>
              <a:ext uri="{FF2B5EF4-FFF2-40B4-BE49-F238E27FC236}">
                <a16:creationId xmlns:a16="http://schemas.microsoft.com/office/drawing/2014/main" id="{8F433B0F-50C3-46C5-889E-C98E3BE1509A}"/>
              </a:ext>
            </a:extLst>
          </p:cNvPr>
          <p:cNvCxnSpPr>
            <a:cxnSpLocks/>
          </p:cNvCxnSpPr>
          <p:nvPr/>
        </p:nvCxnSpPr>
        <p:spPr>
          <a:xfrm>
            <a:off x="190500" y="3829050"/>
            <a:ext cx="5981700" cy="0"/>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95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38">
        <p159:morph option="byObject"/>
      </p:transition>
    </mc:Choice>
    <mc:Fallback xmlns="">
      <p:transition spd="slow" advTm="338">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BB38C4-C46A-4399-9AAE-71DCCFACB40C}"/>
              </a:ext>
            </a:extLst>
          </p:cNvPr>
          <p:cNvPicPr>
            <a:picLocks noChangeAspect="1"/>
          </p:cNvPicPr>
          <p:nvPr/>
        </p:nvPicPr>
        <p:blipFill>
          <a:blip r:embed="rId3"/>
          <a:stretch>
            <a:fillRect/>
          </a:stretch>
        </p:blipFill>
        <p:spPr>
          <a:xfrm>
            <a:off x="-332822" y="-155298"/>
            <a:ext cx="12524822" cy="7013298"/>
          </a:xfrm>
          <a:prstGeom prst="rect">
            <a:avLst/>
          </a:prstGeom>
        </p:spPr>
      </p:pic>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sp>
        <p:nvSpPr>
          <p:cNvPr id="62" name="TextBox 61">
            <a:extLst>
              <a:ext uri="{FF2B5EF4-FFF2-40B4-BE49-F238E27FC236}">
                <a16:creationId xmlns:a16="http://schemas.microsoft.com/office/drawing/2014/main" id="{F0FCB399-9CF1-42DF-A289-539624D1F7C2}"/>
              </a:ext>
            </a:extLst>
          </p:cNvPr>
          <p:cNvSpPr txBox="1"/>
          <p:nvPr/>
        </p:nvSpPr>
        <p:spPr>
          <a:xfrm>
            <a:off x="5705168" y="1958462"/>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grpSp>
        <p:nvGrpSpPr>
          <p:cNvPr id="8" name="Group 7">
            <a:extLst>
              <a:ext uri="{FF2B5EF4-FFF2-40B4-BE49-F238E27FC236}">
                <a16:creationId xmlns:a16="http://schemas.microsoft.com/office/drawing/2014/main" id="{F040FD3F-A642-46BA-AD56-3CAE376004CF}"/>
              </a:ext>
            </a:extLst>
          </p:cNvPr>
          <p:cNvGrpSpPr/>
          <p:nvPr/>
        </p:nvGrpSpPr>
        <p:grpSpPr>
          <a:xfrm>
            <a:off x="-76201" y="308497"/>
            <a:ext cx="5772151" cy="6549503"/>
            <a:chOff x="209549" y="308497"/>
            <a:chExt cx="5772151" cy="6549503"/>
          </a:xfrm>
        </p:grpSpPr>
        <p:grpSp>
          <p:nvGrpSpPr>
            <p:cNvPr id="5" name="Group 4">
              <a:extLst>
                <a:ext uri="{FF2B5EF4-FFF2-40B4-BE49-F238E27FC236}">
                  <a16:creationId xmlns:a16="http://schemas.microsoft.com/office/drawing/2014/main" id="{081E6DE1-E700-47E7-9227-4BA548966178}"/>
                </a:ext>
              </a:extLst>
            </p:cNvPr>
            <p:cNvGrpSpPr/>
            <p:nvPr/>
          </p:nvGrpSpPr>
          <p:grpSpPr>
            <a:xfrm>
              <a:off x="4610099" y="308497"/>
              <a:ext cx="869111" cy="1800301"/>
              <a:chOff x="-2053087" y="1759789"/>
              <a:chExt cx="1207698" cy="2501660"/>
            </a:xfrm>
          </p:grpSpPr>
          <p:sp>
            <p:nvSpPr>
              <p:cNvPr id="3" name="Freeform: Shape 2">
                <a:extLst>
                  <a:ext uri="{FF2B5EF4-FFF2-40B4-BE49-F238E27FC236}">
                    <a16:creationId xmlns:a16="http://schemas.microsoft.com/office/drawing/2014/main" id="{2EB9865A-7217-4CCA-82A4-5DC4DFE523F9}"/>
                  </a:ext>
                </a:extLst>
              </p:cNvPr>
              <p:cNvSpPr/>
              <p:nvPr/>
            </p:nvSpPr>
            <p:spPr>
              <a:xfrm>
                <a:off x="-1981854" y="1872743"/>
                <a:ext cx="1082288" cy="2340949"/>
              </a:xfrm>
              <a:custGeom>
                <a:avLst/>
                <a:gdLst>
                  <a:gd name="connsiteX0" fmla="*/ 114954 w 1082288"/>
                  <a:gd name="connsiteY0" fmla="*/ 57657 h 2340949"/>
                  <a:gd name="connsiteX1" fmla="*/ 267354 w 1082288"/>
                  <a:gd name="connsiteY1" fmla="*/ 6857 h 2340949"/>
                  <a:gd name="connsiteX2" fmla="*/ 464204 w 1082288"/>
                  <a:gd name="connsiteY2" fmla="*/ 507 h 2340949"/>
                  <a:gd name="connsiteX3" fmla="*/ 686454 w 1082288"/>
                  <a:gd name="connsiteY3" fmla="*/ 6857 h 2340949"/>
                  <a:gd name="connsiteX4" fmla="*/ 902354 w 1082288"/>
                  <a:gd name="connsiteY4" fmla="*/ 25907 h 2340949"/>
                  <a:gd name="connsiteX5" fmla="*/ 953154 w 1082288"/>
                  <a:gd name="connsiteY5" fmla="*/ 70357 h 2340949"/>
                  <a:gd name="connsiteX6" fmla="*/ 889654 w 1082288"/>
                  <a:gd name="connsiteY6" fmla="*/ 248157 h 2340949"/>
                  <a:gd name="connsiteX7" fmla="*/ 889654 w 1082288"/>
                  <a:gd name="connsiteY7" fmla="*/ 591057 h 2340949"/>
                  <a:gd name="connsiteX8" fmla="*/ 959504 w 1082288"/>
                  <a:gd name="connsiteY8" fmla="*/ 851407 h 2340949"/>
                  <a:gd name="connsiteX9" fmla="*/ 1054754 w 1082288"/>
                  <a:gd name="connsiteY9" fmla="*/ 1054607 h 2340949"/>
                  <a:gd name="connsiteX10" fmla="*/ 1080154 w 1082288"/>
                  <a:gd name="connsiteY10" fmla="*/ 1168907 h 2340949"/>
                  <a:gd name="connsiteX11" fmla="*/ 1010304 w 1082288"/>
                  <a:gd name="connsiteY11" fmla="*/ 1568957 h 2340949"/>
                  <a:gd name="connsiteX12" fmla="*/ 788054 w 1082288"/>
                  <a:gd name="connsiteY12" fmla="*/ 2223007 h 2340949"/>
                  <a:gd name="connsiteX13" fmla="*/ 407054 w 1082288"/>
                  <a:gd name="connsiteY13" fmla="*/ 2324607 h 2340949"/>
                  <a:gd name="connsiteX14" fmla="*/ 235604 w 1082288"/>
                  <a:gd name="connsiteY14" fmla="*/ 2026157 h 2340949"/>
                  <a:gd name="connsiteX15" fmla="*/ 654 w 1082288"/>
                  <a:gd name="connsiteY15" fmla="*/ 1175257 h 2340949"/>
                  <a:gd name="connsiteX16" fmla="*/ 165754 w 1082288"/>
                  <a:gd name="connsiteY16" fmla="*/ 730757 h 2340949"/>
                  <a:gd name="connsiteX17" fmla="*/ 178454 w 1082288"/>
                  <a:gd name="connsiteY17" fmla="*/ 235457 h 2340949"/>
                  <a:gd name="connsiteX18" fmla="*/ 114954 w 1082288"/>
                  <a:gd name="connsiteY18" fmla="*/ 57657 h 234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82288" h="2340949">
                    <a:moveTo>
                      <a:pt x="114954" y="57657"/>
                    </a:moveTo>
                    <a:cubicBezTo>
                      <a:pt x="129771" y="19557"/>
                      <a:pt x="209146" y="16382"/>
                      <a:pt x="267354" y="6857"/>
                    </a:cubicBezTo>
                    <a:cubicBezTo>
                      <a:pt x="325562" y="-2668"/>
                      <a:pt x="394354" y="507"/>
                      <a:pt x="464204" y="507"/>
                    </a:cubicBezTo>
                    <a:cubicBezTo>
                      <a:pt x="534054" y="507"/>
                      <a:pt x="613429" y="2624"/>
                      <a:pt x="686454" y="6857"/>
                    </a:cubicBezTo>
                    <a:cubicBezTo>
                      <a:pt x="759479" y="11090"/>
                      <a:pt x="857904" y="15324"/>
                      <a:pt x="902354" y="25907"/>
                    </a:cubicBezTo>
                    <a:cubicBezTo>
                      <a:pt x="946804" y="36490"/>
                      <a:pt x="955271" y="33315"/>
                      <a:pt x="953154" y="70357"/>
                    </a:cubicBezTo>
                    <a:cubicBezTo>
                      <a:pt x="951037" y="107399"/>
                      <a:pt x="900237" y="161374"/>
                      <a:pt x="889654" y="248157"/>
                    </a:cubicBezTo>
                    <a:cubicBezTo>
                      <a:pt x="879071" y="334940"/>
                      <a:pt x="878012" y="490515"/>
                      <a:pt x="889654" y="591057"/>
                    </a:cubicBezTo>
                    <a:cubicBezTo>
                      <a:pt x="901296" y="691599"/>
                      <a:pt x="931987" y="774149"/>
                      <a:pt x="959504" y="851407"/>
                    </a:cubicBezTo>
                    <a:cubicBezTo>
                      <a:pt x="987021" y="928665"/>
                      <a:pt x="1034646" y="1001690"/>
                      <a:pt x="1054754" y="1054607"/>
                    </a:cubicBezTo>
                    <a:cubicBezTo>
                      <a:pt x="1074862" y="1107524"/>
                      <a:pt x="1087562" y="1083182"/>
                      <a:pt x="1080154" y="1168907"/>
                    </a:cubicBezTo>
                    <a:cubicBezTo>
                      <a:pt x="1072746" y="1254632"/>
                      <a:pt x="1058987" y="1393274"/>
                      <a:pt x="1010304" y="1568957"/>
                    </a:cubicBezTo>
                    <a:cubicBezTo>
                      <a:pt x="961621" y="1744640"/>
                      <a:pt x="888596" y="2097065"/>
                      <a:pt x="788054" y="2223007"/>
                    </a:cubicBezTo>
                    <a:cubicBezTo>
                      <a:pt x="687512" y="2348949"/>
                      <a:pt x="499129" y="2357415"/>
                      <a:pt x="407054" y="2324607"/>
                    </a:cubicBezTo>
                    <a:cubicBezTo>
                      <a:pt x="314979" y="2291799"/>
                      <a:pt x="303337" y="2217715"/>
                      <a:pt x="235604" y="2026157"/>
                    </a:cubicBezTo>
                    <a:cubicBezTo>
                      <a:pt x="167871" y="1834599"/>
                      <a:pt x="12296" y="1391157"/>
                      <a:pt x="654" y="1175257"/>
                    </a:cubicBezTo>
                    <a:cubicBezTo>
                      <a:pt x="-10988" y="959357"/>
                      <a:pt x="136121" y="887390"/>
                      <a:pt x="165754" y="730757"/>
                    </a:cubicBezTo>
                    <a:cubicBezTo>
                      <a:pt x="195387" y="574124"/>
                      <a:pt x="185862" y="345524"/>
                      <a:pt x="178454" y="235457"/>
                    </a:cubicBezTo>
                    <a:cubicBezTo>
                      <a:pt x="171046" y="125390"/>
                      <a:pt x="100137" y="95757"/>
                      <a:pt x="114954" y="57657"/>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2" descr="Vase, Glass Vase, Glass, Isolated, Decoration, Flowers">
                <a:extLst>
                  <a:ext uri="{FF2B5EF4-FFF2-40B4-BE49-F238E27FC236}">
                    <a16:creationId xmlns:a16="http://schemas.microsoft.com/office/drawing/2014/main" id="{19BA968F-629E-4C3A-9F6A-FAD034921C2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558" t="2221" r="36570" b="4983"/>
              <a:stretch/>
            </p:blipFill>
            <p:spPr bwMode="auto">
              <a:xfrm>
                <a:off x="-2053087" y="1759789"/>
                <a:ext cx="1207698" cy="25016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8D6019B7-BB50-4D6E-9BBD-206EB0E5C1D3}"/>
                </a:ext>
              </a:extLst>
            </p:cNvPr>
            <p:cNvGrpSpPr/>
            <p:nvPr/>
          </p:nvGrpSpPr>
          <p:grpSpPr>
            <a:xfrm>
              <a:off x="209549" y="4114800"/>
              <a:ext cx="2358919" cy="2743200"/>
              <a:chOff x="-1780864" y="3594884"/>
              <a:chExt cx="1076722" cy="1252126"/>
            </a:xfrm>
          </p:grpSpPr>
          <p:pic>
            <p:nvPicPr>
              <p:cNvPr id="25" name="Picture 2" descr="Colt 1873, Colt, Gun, Weapons, Revolver, Cannon">
                <a:extLst>
                  <a:ext uri="{FF2B5EF4-FFF2-40B4-BE49-F238E27FC236}">
                    <a16:creationId xmlns:a16="http://schemas.microsoft.com/office/drawing/2014/main" id="{CE561B82-2E31-45FE-8613-343F8066BC6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olt 1873, Colt, Gun, Weapons, Revolver, Cannon">
                <a:extLst>
                  <a:ext uri="{FF2B5EF4-FFF2-40B4-BE49-F238E27FC236}">
                    <a16:creationId xmlns:a16="http://schemas.microsoft.com/office/drawing/2014/main" id="{28DDC1C1-7D32-4D09-89B5-A4B1387138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Bullet, Ammo, Ammunition, Shell, Brass, Lead, Copper">
              <a:extLst>
                <a:ext uri="{FF2B5EF4-FFF2-40B4-BE49-F238E27FC236}">
                  <a16:creationId xmlns:a16="http://schemas.microsoft.com/office/drawing/2014/main" id="{5660C3C8-6554-4372-AC26-BFAC839F9CA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0625" t="46389" r="26875" b="40278"/>
            <a:stretch/>
          </p:blipFill>
          <p:spPr bwMode="auto">
            <a:xfrm>
              <a:off x="1849582" y="5032663"/>
              <a:ext cx="723900" cy="579120"/>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Collision">
              <a:extLst>
                <a:ext uri="{FF2B5EF4-FFF2-40B4-BE49-F238E27FC236}">
                  <a16:creationId xmlns:a16="http://schemas.microsoft.com/office/drawing/2014/main" id="{D0696197-B9F1-4BC3-AC0D-55D89A1B63C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19650" y="952500"/>
              <a:ext cx="1162050" cy="1162050"/>
            </a:xfrm>
            <a:prstGeom prst="rect">
              <a:avLst/>
            </a:prstGeom>
          </p:spPr>
        </p:pic>
      </p:grpSp>
      <p:sp>
        <p:nvSpPr>
          <p:cNvPr id="61" name="TextBox 60">
            <a:extLst>
              <a:ext uri="{FF2B5EF4-FFF2-40B4-BE49-F238E27FC236}">
                <a16:creationId xmlns:a16="http://schemas.microsoft.com/office/drawing/2014/main" id="{6C139E4B-130E-4177-9AD9-7139B742D6B1}"/>
              </a:ext>
            </a:extLst>
          </p:cNvPr>
          <p:cNvSpPr txBox="1"/>
          <p:nvPr/>
        </p:nvSpPr>
        <p:spPr>
          <a:xfrm>
            <a:off x="2556150" y="-135988"/>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cxnSp>
        <p:nvCxnSpPr>
          <p:cNvPr id="59" name="Straight Arrow Connector 58">
            <a:extLst>
              <a:ext uri="{FF2B5EF4-FFF2-40B4-BE49-F238E27FC236}">
                <a16:creationId xmlns:a16="http://schemas.microsoft.com/office/drawing/2014/main" id="{6BD3BE6F-5D58-4786-8A1C-317A6C84362C}"/>
              </a:ext>
            </a:extLst>
          </p:cNvPr>
          <p:cNvCxnSpPr>
            <a:cxnSpLocks/>
          </p:cNvCxnSpPr>
          <p:nvPr/>
        </p:nvCxnSpPr>
        <p:spPr>
          <a:xfrm flipH="1" flipV="1">
            <a:off x="1295400" y="1072574"/>
            <a:ext cx="3554349" cy="5385376"/>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a:extLst>
              <a:ext uri="{FF2B5EF4-FFF2-40B4-BE49-F238E27FC236}">
                <a16:creationId xmlns:a16="http://schemas.microsoft.com/office/drawing/2014/main" id="{8F433B0F-50C3-46C5-889E-C98E3BE1509A}"/>
              </a:ext>
            </a:extLst>
          </p:cNvPr>
          <p:cNvCxnSpPr>
            <a:cxnSpLocks/>
          </p:cNvCxnSpPr>
          <p:nvPr/>
        </p:nvCxnSpPr>
        <p:spPr>
          <a:xfrm>
            <a:off x="247650" y="1885950"/>
            <a:ext cx="5715000" cy="3810000"/>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36124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85">
        <p159:morph option="byObject"/>
      </p:transition>
    </mc:Choice>
    <mc:Fallback xmlns="">
      <p:transition spd="slow" advTm="585">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BB38C4-C46A-4399-9AAE-71DCCFACB40C}"/>
              </a:ext>
            </a:extLst>
          </p:cNvPr>
          <p:cNvPicPr>
            <a:picLocks noChangeAspect="1"/>
          </p:cNvPicPr>
          <p:nvPr/>
        </p:nvPicPr>
        <p:blipFill>
          <a:blip r:embed="rId3"/>
          <a:stretch>
            <a:fillRect/>
          </a:stretch>
        </p:blipFill>
        <p:spPr>
          <a:xfrm>
            <a:off x="-332822" y="-155298"/>
            <a:ext cx="12524822" cy="7013298"/>
          </a:xfrm>
          <a:prstGeom prst="rect">
            <a:avLst/>
          </a:prstGeom>
        </p:spPr>
      </p:pic>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sp>
        <p:nvSpPr>
          <p:cNvPr id="62" name="TextBox 61">
            <a:extLst>
              <a:ext uri="{FF2B5EF4-FFF2-40B4-BE49-F238E27FC236}">
                <a16:creationId xmlns:a16="http://schemas.microsoft.com/office/drawing/2014/main" id="{F0FCB399-9CF1-42DF-A289-539624D1F7C2}"/>
              </a:ext>
            </a:extLst>
          </p:cNvPr>
          <p:cNvSpPr txBox="1"/>
          <p:nvPr/>
        </p:nvSpPr>
        <p:spPr>
          <a:xfrm>
            <a:off x="5705168" y="1958462"/>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grpSp>
        <p:nvGrpSpPr>
          <p:cNvPr id="8" name="Group 7">
            <a:extLst>
              <a:ext uri="{FF2B5EF4-FFF2-40B4-BE49-F238E27FC236}">
                <a16:creationId xmlns:a16="http://schemas.microsoft.com/office/drawing/2014/main" id="{F040FD3F-A642-46BA-AD56-3CAE376004CF}"/>
              </a:ext>
            </a:extLst>
          </p:cNvPr>
          <p:cNvGrpSpPr/>
          <p:nvPr/>
        </p:nvGrpSpPr>
        <p:grpSpPr>
          <a:xfrm>
            <a:off x="-76201" y="308497"/>
            <a:ext cx="5772151" cy="6549503"/>
            <a:chOff x="209549" y="308497"/>
            <a:chExt cx="5772151" cy="6549503"/>
          </a:xfrm>
        </p:grpSpPr>
        <p:grpSp>
          <p:nvGrpSpPr>
            <p:cNvPr id="5" name="Group 4">
              <a:extLst>
                <a:ext uri="{FF2B5EF4-FFF2-40B4-BE49-F238E27FC236}">
                  <a16:creationId xmlns:a16="http://schemas.microsoft.com/office/drawing/2014/main" id="{081E6DE1-E700-47E7-9227-4BA548966178}"/>
                </a:ext>
              </a:extLst>
            </p:cNvPr>
            <p:cNvGrpSpPr/>
            <p:nvPr/>
          </p:nvGrpSpPr>
          <p:grpSpPr>
            <a:xfrm>
              <a:off x="4610099" y="308497"/>
              <a:ext cx="869111" cy="1800301"/>
              <a:chOff x="-2053087" y="1759789"/>
              <a:chExt cx="1207698" cy="2501660"/>
            </a:xfrm>
          </p:grpSpPr>
          <p:sp>
            <p:nvSpPr>
              <p:cNvPr id="3" name="Freeform: Shape 2">
                <a:extLst>
                  <a:ext uri="{FF2B5EF4-FFF2-40B4-BE49-F238E27FC236}">
                    <a16:creationId xmlns:a16="http://schemas.microsoft.com/office/drawing/2014/main" id="{2EB9865A-7217-4CCA-82A4-5DC4DFE523F9}"/>
                  </a:ext>
                </a:extLst>
              </p:cNvPr>
              <p:cNvSpPr/>
              <p:nvPr/>
            </p:nvSpPr>
            <p:spPr>
              <a:xfrm>
                <a:off x="-1981854" y="1872743"/>
                <a:ext cx="1082288" cy="2340949"/>
              </a:xfrm>
              <a:custGeom>
                <a:avLst/>
                <a:gdLst>
                  <a:gd name="connsiteX0" fmla="*/ 114954 w 1082288"/>
                  <a:gd name="connsiteY0" fmla="*/ 57657 h 2340949"/>
                  <a:gd name="connsiteX1" fmla="*/ 267354 w 1082288"/>
                  <a:gd name="connsiteY1" fmla="*/ 6857 h 2340949"/>
                  <a:gd name="connsiteX2" fmla="*/ 464204 w 1082288"/>
                  <a:gd name="connsiteY2" fmla="*/ 507 h 2340949"/>
                  <a:gd name="connsiteX3" fmla="*/ 686454 w 1082288"/>
                  <a:gd name="connsiteY3" fmla="*/ 6857 h 2340949"/>
                  <a:gd name="connsiteX4" fmla="*/ 902354 w 1082288"/>
                  <a:gd name="connsiteY4" fmla="*/ 25907 h 2340949"/>
                  <a:gd name="connsiteX5" fmla="*/ 953154 w 1082288"/>
                  <a:gd name="connsiteY5" fmla="*/ 70357 h 2340949"/>
                  <a:gd name="connsiteX6" fmla="*/ 889654 w 1082288"/>
                  <a:gd name="connsiteY6" fmla="*/ 248157 h 2340949"/>
                  <a:gd name="connsiteX7" fmla="*/ 889654 w 1082288"/>
                  <a:gd name="connsiteY7" fmla="*/ 591057 h 2340949"/>
                  <a:gd name="connsiteX8" fmla="*/ 959504 w 1082288"/>
                  <a:gd name="connsiteY8" fmla="*/ 851407 h 2340949"/>
                  <a:gd name="connsiteX9" fmla="*/ 1054754 w 1082288"/>
                  <a:gd name="connsiteY9" fmla="*/ 1054607 h 2340949"/>
                  <a:gd name="connsiteX10" fmla="*/ 1080154 w 1082288"/>
                  <a:gd name="connsiteY10" fmla="*/ 1168907 h 2340949"/>
                  <a:gd name="connsiteX11" fmla="*/ 1010304 w 1082288"/>
                  <a:gd name="connsiteY11" fmla="*/ 1568957 h 2340949"/>
                  <a:gd name="connsiteX12" fmla="*/ 788054 w 1082288"/>
                  <a:gd name="connsiteY12" fmla="*/ 2223007 h 2340949"/>
                  <a:gd name="connsiteX13" fmla="*/ 407054 w 1082288"/>
                  <a:gd name="connsiteY13" fmla="*/ 2324607 h 2340949"/>
                  <a:gd name="connsiteX14" fmla="*/ 235604 w 1082288"/>
                  <a:gd name="connsiteY14" fmla="*/ 2026157 h 2340949"/>
                  <a:gd name="connsiteX15" fmla="*/ 654 w 1082288"/>
                  <a:gd name="connsiteY15" fmla="*/ 1175257 h 2340949"/>
                  <a:gd name="connsiteX16" fmla="*/ 165754 w 1082288"/>
                  <a:gd name="connsiteY16" fmla="*/ 730757 h 2340949"/>
                  <a:gd name="connsiteX17" fmla="*/ 178454 w 1082288"/>
                  <a:gd name="connsiteY17" fmla="*/ 235457 h 2340949"/>
                  <a:gd name="connsiteX18" fmla="*/ 114954 w 1082288"/>
                  <a:gd name="connsiteY18" fmla="*/ 57657 h 234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82288" h="2340949">
                    <a:moveTo>
                      <a:pt x="114954" y="57657"/>
                    </a:moveTo>
                    <a:cubicBezTo>
                      <a:pt x="129771" y="19557"/>
                      <a:pt x="209146" y="16382"/>
                      <a:pt x="267354" y="6857"/>
                    </a:cubicBezTo>
                    <a:cubicBezTo>
                      <a:pt x="325562" y="-2668"/>
                      <a:pt x="394354" y="507"/>
                      <a:pt x="464204" y="507"/>
                    </a:cubicBezTo>
                    <a:cubicBezTo>
                      <a:pt x="534054" y="507"/>
                      <a:pt x="613429" y="2624"/>
                      <a:pt x="686454" y="6857"/>
                    </a:cubicBezTo>
                    <a:cubicBezTo>
                      <a:pt x="759479" y="11090"/>
                      <a:pt x="857904" y="15324"/>
                      <a:pt x="902354" y="25907"/>
                    </a:cubicBezTo>
                    <a:cubicBezTo>
                      <a:pt x="946804" y="36490"/>
                      <a:pt x="955271" y="33315"/>
                      <a:pt x="953154" y="70357"/>
                    </a:cubicBezTo>
                    <a:cubicBezTo>
                      <a:pt x="951037" y="107399"/>
                      <a:pt x="900237" y="161374"/>
                      <a:pt x="889654" y="248157"/>
                    </a:cubicBezTo>
                    <a:cubicBezTo>
                      <a:pt x="879071" y="334940"/>
                      <a:pt x="878012" y="490515"/>
                      <a:pt x="889654" y="591057"/>
                    </a:cubicBezTo>
                    <a:cubicBezTo>
                      <a:pt x="901296" y="691599"/>
                      <a:pt x="931987" y="774149"/>
                      <a:pt x="959504" y="851407"/>
                    </a:cubicBezTo>
                    <a:cubicBezTo>
                      <a:pt x="987021" y="928665"/>
                      <a:pt x="1034646" y="1001690"/>
                      <a:pt x="1054754" y="1054607"/>
                    </a:cubicBezTo>
                    <a:cubicBezTo>
                      <a:pt x="1074862" y="1107524"/>
                      <a:pt x="1087562" y="1083182"/>
                      <a:pt x="1080154" y="1168907"/>
                    </a:cubicBezTo>
                    <a:cubicBezTo>
                      <a:pt x="1072746" y="1254632"/>
                      <a:pt x="1058987" y="1393274"/>
                      <a:pt x="1010304" y="1568957"/>
                    </a:cubicBezTo>
                    <a:cubicBezTo>
                      <a:pt x="961621" y="1744640"/>
                      <a:pt x="888596" y="2097065"/>
                      <a:pt x="788054" y="2223007"/>
                    </a:cubicBezTo>
                    <a:cubicBezTo>
                      <a:pt x="687512" y="2348949"/>
                      <a:pt x="499129" y="2357415"/>
                      <a:pt x="407054" y="2324607"/>
                    </a:cubicBezTo>
                    <a:cubicBezTo>
                      <a:pt x="314979" y="2291799"/>
                      <a:pt x="303337" y="2217715"/>
                      <a:pt x="235604" y="2026157"/>
                    </a:cubicBezTo>
                    <a:cubicBezTo>
                      <a:pt x="167871" y="1834599"/>
                      <a:pt x="12296" y="1391157"/>
                      <a:pt x="654" y="1175257"/>
                    </a:cubicBezTo>
                    <a:cubicBezTo>
                      <a:pt x="-10988" y="959357"/>
                      <a:pt x="136121" y="887390"/>
                      <a:pt x="165754" y="730757"/>
                    </a:cubicBezTo>
                    <a:cubicBezTo>
                      <a:pt x="195387" y="574124"/>
                      <a:pt x="185862" y="345524"/>
                      <a:pt x="178454" y="235457"/>
                    </a:cubicBezTo>
                    <a:cubicBezTo>
                      <a:pt x="171046" y="125390"/>
                      <a:pt x="100137" y="95757"/>
                      <a:pt x="114954" y="57657"/>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2" descr="Vase, Glass Vase, Glass, Isolated, Decoration, Flowers">
                <a:extLst>
                  <a:ext uri="{FF2B5EF4-FFF2-40B4-BE49-F238E27FC236}">
                    <a16:creationId xmlns:a16="http://schemas.microsoft.com/office/drawing/2014/main" id="{19BA968F-629E-4C3A-9F6A-FAD034921C2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558" t="2221" r="36570" b="4983"/>
              <a:stretch/>
            </p:blipFill>
            <p:spPr bwMode="auto">
              <a:xfrm>
                <a:off x="-2053087" y="1759789"/>
                <a:ext cx="1207698" cy="25016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8D6019B7-BB50-4D6E-9BBD-206EB0E5C1D3}"/>
                </a:ext>
              </a:extLst>
            </p:cNvPr>
            <p:cNvGrpSpPr/>
            <p:nvPr/>
          </p:nvGrpSpPr>
          <p:grpSpPr>
            <a:xfrm>
              <a:off x="209549" y="4114800"/>
              <a:ext cx="2358919" cy="2743200"/>
              <a:chOff x="-1780864" y="3594884"/>
              <a:chExt cx="1076722" cy="1252126"/>
            </a:xfrm>
          </p:grpSpPr>
          <p:pic>
            <p:nvPicPr>
              <p:cNvPr id="25" name="Picture 2" descr="Colt 1873, Colt, Gun, Weapons, Revolver, Cannon">
                <a:extLst>
                  <a:ext uri="{FF2B5EF4-FFF2-40B4-BE49-F238E27FC236}">
                    <a16:creationId xmlns:a16="http://schemas.microsoft.com/office/drawing/2014/main" id="{CE561B82-2E31-45FE-8613-343F8066BC6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olt 1873, Colt, Gun, Weapons, Revolver, Cannon">
                <a:extLst>
                  <a:ext uri="{FF2B5EF4-FFF2-40B4-BE49-F238E27FC236}">
                    <a16:creationId xmlns:a16="http://schemas.microsoft.com/office/drawing/2014/main" id="{28DDC1C1-7D32-4D09-89B5-A4B1387138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Bullet, Ammo, Ammunition, Shell, Brass, Lead, Copper">
              <a:extLst>
                <a:ext uri="{FF2B5EF4-FFF2-40B4-BE49-F238E27FC236}">
                  <a16:creationId xmlns:a16="http://schemas.microsoft.com/office/drawing/2014/main" id="{5660C3C8-6554-4372-AC26-BFAC839F9CA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0625" t="46389" r="26875" b="40278"/>
            <a:stretch/>
          </p:blipFill>
          <p:spPr bwMode="auto">
            <a:xfrm>
              <a:off x="1849582" y="5032663"/>
              <a:ext cx="723900" cy="579120"/>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Collision">
              <a:extLst>
                <a:ext uri="{FF2B5EF4-FFF2-40B4-BE49-F238E27FC236}">
                  <a16:creationId xmlns:a16="http://schemas.microsoft.com/office/drawing/2014/main" id="{D0696197-B9F1-4BC3-AC0D-55D89A1B63C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19650" y="952500"/>
              <a:ext cx="1162050" cy="1162050"/>
            </a:xfrm>
            <a:prstGeom prst="rect">
              <a:avLst/>
            </a:prstGeom>
          </p:spPr>
        </p:pic>
      </p:grpSp>
      <p:sp>
        <p:nvSpPr>
          <p:cNvPr id="61" name="TextBox 60">
            <a:extLst>
              <a:ext uri="{FF2B5EF4-FFF2-40B4-BE49-F238E27FC236}">
                <a16:creationId xmlns:a16="http://schemas.microsoft.com/office/drawing/2014/main" id="{6C139E4B-130E-4177-9AD9-7139B742D6B1}"/>
              </a:ext>
            </a:extLst>
          </p:cNvPr>
          <p:cNvSpPr txBox="1"/>
          <p:nvPr/>
        </p:nvSpPr>
        <p:spPr>
          <a:xfrm>
            <a:off x="2556150" y="-135988"/>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cxnSp>
        <p:nvCxnSpPr>
          <p:cNvPr id="37" name="Straight Arrow Connector 36">
            <a:extLst>
              <a:ext uri="{FF2B5EF4-FFF2-40B4-BE49-F238E27FC236}">
                <a16:creationId xmlns:a16="http://schemas.microsoft.com/office/drawing/2014/main" id="{863FE93B-DA69-4BB3-97F4-17F9FCF955EB}"/>
              </a:ext>
            </a:extLst>
          </p:cNvPr>
          <p:cNvCxnSpPr>
            <a:cxnSpLocks/>
          </p:cNvCxnSpPr>
          <p:nvPr/>
        </p:nvCxnSpPr>
        <p:spPr>
          <a:xfrm>
            <a:off x="1219200" y="913975"/>
            <a:ext cx="3830055" cy="5753635"/>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AA9D5045-F60B-45E2-A195-9B9C7BF38CA7}"/>
              </a:ext>
            </a:extLst>
          </p:cNvPr>
          <p:cNvCxnSpPr>
            <a:cxnSpLocks/>
          </p:cNvCxnSpPr>
          <p:nvPr/>
        </p:nvCxnSpPr>
        <p:spPr>
          <a:xfrm flipH="1" flipV="1">
            <a:off x="266700" y="1885950"/>
            <a:ext cx="5676900" cy="382905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18441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36">
        <p159:morph option="byObject"/>
      </p:transition>
    </mc:Choice>
    <mc:Fallback xmlns="">
      <p:transition spd="slow" advTm="336">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BB38C4-C46A-4399-9AAE-71DCCFACB40C}"/>
              </a:ext>
            </a:extLst>
          </p:cNvPr>
          <p:cNvPicPr>
            <a:picLocks noChangeAspect="1"/>
          </p:cNvPicPr>
          <p:nvPr/>
        </p:nvPicPr>
        <p:blipFill>
          <a:blip r:embed="rId3"/>
          <a:stretch>
            <a:fillRect/>
          </a:stretch>
        </p:blipFill>
        <p:spPr>
          <a:xfrm>
            <a:off x="-332822" y="-155298"/>
            <a:ext cx="12524822" cy="7013298"/>
          </a:xfrm>
          <a:prstGeom prst="rect">
            <a:avLst/>
          </a:prstGeom>
        </p:spPr>
      </p:pic>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sp>
        <p:nvSpPr>
          <p:cNvPr id="62" name="TextBox 61">
            <a:extLst>
              <a:ext uri="{FF2B5EF4-FFF2-40B4-BE49-F238E27FC236}">
                <a16:creationId xmlns:a16="http://schemas.microsoft.com/office/drawing/2014/main" id="{F0FCB399-9CF1-42DF-A289-539624D1F7C2}"/>
              </a:ext>
            </a:extLst>
          </p:cNvPr>
          <p:cNvSpPr txBox="1"/>
          <p:nvPr/>
        </p:nvSpPr>
        <p:spPr>
          <a:xfrm>
            <a:off x="5705168" y="1958462"/>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grpSp>
        <p:nvGrpSpPr>
          <p:cNvPr id="8" name="Group 7">
            <a:extLst>
              <a:ext uri="{FF2B5EF4-FFF2-40B4-BE49-F238E27FC236}">
                <a16:creationId xmlns:a16="http://schemas.microsoft.com/office/drawing/2014/main" id="{F040FD3F-A642-46BA-AD56-3CAE376004CF}"/>
              </a:ext>
            </a:extLst>
          </p:cNvPr>
          <p:cNvGrpSpPr/>
          <p:nvPr/>
        </p:nvGrpSpPr>
        <p:grpSpPr>
          <a:xfrm>
            <a:off x="-76201" y="308497"/>
            <a:ext cx="5772151" cy="6549503"/>
            <a:chOff x="209549" y="308497"/>
            <a:chExt cx="5772151" cy="6549503"/>
          </a:xfrm>
        </p:grpSpPr>
        <p:grpSp>
          <p:nvGrpSpPr>
            <p:cNvPr id="5" name="Group 4">
              <a:extLst>
                <a:ext uri="{FF2B5EF4-FFF2-40B4-BE49-F238E27FC236}">
                  <a16:creationId xmlns:a16="http://schemas.microsoft.com/office/drawing/2014/main" id="{081E6DE1-E700-47E7-9227-4BA548966178}"/>
                </a:ext>
              </a:extLst>
            </p:cNvPr>
            <p:cNvGrpSpPr/>
            <p:nvPr/>
          </p:nvGrpSpPr>
          <p:grpSpPr>
            <a:xfrm>
              <a:off x="4610099" y="308497"/>
              <a:ext cx="869111" cy="1800301"/>
              <a:chOff x="-2053087" y="1759789"/>
              <a:chExt cx="1207698" cy="2501660"/>
            </a:xfrm>
          </p:grpSpPr>
          <p:sp>
            <p:nvSpPr>
              <p:cNvPr id="3" name="Freeform: Shape 2">
                <a:extLst>
                  <a:ext uri="{FF2B5EF4-FFF2-40B4-BE49-F238E27FC236}">
                    <a16:creationId xmlns:a16="http://schemas.microsoft.com/office/drawing/2014/main" id="{2EB9865A-7217-4CCA-82A4-5DC4DFE523F9}"/>
                  </a:ext>
                </a:extLst>
              </p:cNvPr>
              <p:cNvSpPr/>
              <p:nvPr/>
            </p:nvSpPr>
            <p:spPr>
              <a:xfrm>
                <a:off x="-1981854" y="1872743"/>
                <a:ext cx="1082288" cy="2340949"/>
              </a:xfrm>
              <a:custGeom>
                <a:avLst/>
                <a:gdLst>
                  <a:gd name="connsiteX0" fmla="*/ 114954 w 1082288"/>
                  <a:gd name="connsiteY0" fmla="*/ 57657 h 2340949"/>
                  <a:gd name="connsiteX1" fmla="*/ 267354 w 1082288"/>
                  <a:gd name="connsiteY1" fmla="*/ 6857 h 2340949"/>
                  <a:gd name="connsiteX2" fmla="*/ 464204 w 1082288"/>
                  <a:gd name="connsiteY2" fmla="*/ 507 h 2340949"/>
                  <a:gd name="connsiteX3" fmla="*/ 686454 w 1082288"/>
                  <a:gd name="connsiteY3" fmla="*/ 6857 h 2340949"/>
                  <a:gd name="connsiteX4" fmla="*/ 902354 w 1082288"/>
                  <a:gd name="connsiteY4" fmla="*/ 25907 h 2340949"/>
                  <a:gd name="connsiteX5" fmla="*/ 953154 w 1082288"/>
                  <a:gd name="connsiteY5" fmla="*/ 70357 h 2340949"/>
                  <a:gd name="connsiteX6" fmla="*/ 889654 w 1082288"/>
                  <a:gd name="connsiteY6" fmla="*/ 248157 h 2340949"/>
                  <a:gd name="connsiteX7" fmla="*/ 889654 w 1082288"/>
                  <a:gd name="connsiteY7" fmla="*/ 591057 h 2340949"/>
                  <a:gd name="connsiteX8" fmla="*/ 959504 w 1082288"/>
                  <a:gd name="connsiteY8" fmla="*/ 851407 h 2340949"/>
                  <a:gd name="connsiteX9" fmla="*/ 1054754 w 1082288"/>
                  <a:gd name="connsiteY9" fmla="*/ 1054607 h 2340949"/>
                  <a:gd name="connsiteX10" fmla="*/ 1080154 w 1082288"/>
                  <a:gd name="connsiteY10" fmla="*/ 1168907 h 2340949"/>
                  <a:gd name="connsiteX11" fmla="*/ 1010304 w 1082288"/>
                  <a:gd name="connsiteY11" fmla="*/ 1568957 h 2340949"/>
                  <a:gd name="connsiteX12" fmla="*/ 788054 w 1082288"/>
                  <a:gd name="connsiteY12" fmla="*/ 2223007 h 2340949"/>
                  <a:gd name="connsiteX13" fmla="*/ 407054 w 1082288"/>
                  <a:gd name="connsiteY13" fmla="*/ 2324607 h 2340949"/>
                  <a:gd name="connsiteX14" fmla="*/ 235604 w 1082288"/>
                  <a:gd name="connsiteY14" fmla="*/ 2026157 h 2340949"/>
                  <a:gd name="connsiteX15" fmla="*/ 654 w 1082288"/>
                  <a:gd name="connsiteY15" fmla="*/ 1175257 h 2340949"/>
                  <a:gd name="connsiteX16" fmla="*/ 165754 w 1082288"/>
                  <a:gd name="connsiteY16" fmla="*/ 730757 h 2340949"/>
                  <a:gd name="connsiteX17" fmla="*/ 178454 w 1082288"/>
                  <a:gd name="connsiteY17" fmla="*/ 235457 h 2340949"/>
                  <a:gd name="connsiteX18" fmla="*/ 114954 w 1082288"/>
                  <a:gd name="connsiteY18" fmla="*/ 57657 h 234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82288" h="2340949">
                    <a:moveTo>
                      <a:pt x="114954" y="57657"/>
                    </a:moveTo>
                    <a:cubicBezTo>
                      <a:pt x="129771" y="19557"/>
                      <a:pt x="209146" y="16382"/>
                      <a:pt x="267354" y="6857"/>
                    </a:cubicBezTo>
                    <a:cubicBezTo>
                      <a:pt x="325562" y="-2668"/>
                      <a:pt x="394354" y="507"/>
                      <a:pt x="464204" y="507"/>
                    </a:cubicBezTo>
                    <a:cubicBezTo>
                      <a:pt x="534054" y="507"/>
                      <a:pt x="613429" y="2624"/>
                      <a:pt x="686454" y="6857"/>
                    </a:cubicBezTo>
                    <a:cubicBezTo>
                      <a:pt x="759479" y="11090"/>
                      <a:pt x="857904" y="15324"/>
                      <a:pt x="902354" y="25907"/>
                    </a:cubicBezTo>
                    <a:cubicBezTo>
                      <a:pt x="946804" y="36490"/>
                      <a:pt x="955271" y="33315"/>
                      <a:pt x="953154" y="70357"/>
                    </a:cubicBezTo>
                    <a:cubicBezTo>
                      <a:pt x="951037" y="107399"/>
                      <a:pt x="900237" y="161374"/>
                      <a:pt x="889654" y="248157"/>
                    </a:cubicBezTo>
                    <a:cubicBezTo>
                      <a:pt x="879071" y="334940"/>
                      <a:pt x="878012" y="490515"/>
                      <a:pt x="889654" y="591057"/>
                    </a:cubicBezTo>
                    <a:cubicBezTo>
                      <a:pt x="901296" y="691599"/>
                      <a:pt x="931987" y="774149"/>
                      <a:pt x="959504" y="851407"/>
                    </a:cubicBezTo>
                    <a:cubicBezTo>
                      <a:pt x="987021" y="928665"/>
                      <a:pt x="1034646" y="1001690"/>
                      <a:pt x="1054754" y="1054607"/>
                    </a:cubicBezTo>
                    <a:cubicBezTo>
                      <a:pt x="1074862" y="1107524"/>
                      <a:pt x="1087562" y="1083182"/>
                      <a:pt x="1080154" y="1168907"/>
                    </a:cubicBezTo>
                    <a:cubicBezTo>
                      <a:pt x="1072746" y="1254632"/>
                      <a:pt x="1058987" y="1393274"/>
                      <a:pt x="1010304" y="1568957"/>
                    </a:cubicBezTo>
                    <a:cubicBezTo>
                      <a:pt x="961621" y="1744640"/>
                      <a:pt x="888596" y="2097065"/>
                      <a:pt x="788054" y="2223007"/>
                    </a:cubicBezTo>
                    <a:cubicBezTo>
                      <a:pt x="687512" y="2348949"/>
                      <a:pt x="499129" y="2357415"/>
                      <a:pt x="407054" y="2324607"/>
                    </a:cubicBezTo>
                    <a:cubicBezTo>
                      <a:pt x="314979" y="2291799"/>
                      <a:pt x="303337" y="2217715"/>
                      <a:pt x="235604" y="2026157"/>
                    </a:cubicBezTo>
                    <a:cubicBezTo>
                      <a:pt x="167871" y="1834599"/>
                      <a:pt x="12296" y="1391157"/>
                      <a:pt x="654" y="1175257"/>
                    </a:cubicBezTo>
                    <a:cubicBezTo>
                      <a:pt x="-10988" y="959357"/>
                      <a:pt x="136121" y="887390"/>
                      <a:pt x="165754" y="730757"/>
                    </a:cubicBezTo>
                    <a:cubicBezTo>
                      <a:pt x="195387" y="574124"/>
                      <a:pt x="185862" y="345524"/>
                      <a:pt x="178454" y="235457"/>
                    </a:cubicBezTo>
                    <a:cubicBezTo>
                      <a:pt x="171046" y="125390"/>
                      <a:pt x="100137" y="95757"/>
                      <a:pt x="114954" y="57657"/>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2" descr="Vase, Glass Vase, Glass, Isolated, Decoration, Flowers">
                <a:extLst>
                  <a:ext uri="{FF2B5EF4-FFF2-40B4-BE49-F238E27FC236}">
                    <a16:creationId xmlns:a16="http://schemas.microsoft.com/office/drawing/2014/main" id="{19BA968F-629E-4C3A-9F6A-FAD034921C2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558" t="2221" r="36570" b="4983"/>
              <a:stretch/>
            </p:blipFill>
            <p:spPr bwMode="auto">
              <a:xfrm>
                <a:off x="-2053087" y="1759789"/>
                <a:ext cx="1207698" cy="25016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8D6019B7-BB50-4D6E-9BBD-206EB0E5C1D3}"/>
                </a:ext>
              </a:extLst>
            </p:cNvPr>
            <p:cNvGrpSpPr/>
            <p:nvPr/>
          </p:nvGrpSpPr>
          <p:grpSpPr>
            <a:xfrm>
              <a:off x="209549" y="4114800"/>
              <a:ext cx="2358919" cy="2743200"/>
              <a:chOff x="-1780864" y="3594884"/>
              <a:chExt cx="1076722" cy="1252126"/>
            </a:xfrm>
          </p:grpSpPr>
          <p:pic>
            <p:nvPicPr>
              <p:cNvPr id="25" name="Picture 2" descr="Colt 1873, Colt, Gun, Weapons, Revolver, Cannon">
                <a:extLst>
                  <a:ext uri="{FF2B5EF4-FFF2-40B4-BE49-F238E27FC236}">
                    <a16:creationId xmlns:a16="http://schemas.microsoft.com/office/drawing/2014/main" id="{CE561B82-2E31-45FE-8613-343F8066BC6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olt 1873, Colt, Gun, Weapons, Revolver, Cannon">
                <a:extLst>
                  <a:ext uri="{FF2B5EF4-FFF2-40B4-BE49-F238E27FC236}">
                    <a16:creationId xmlns:a16="http://schemas.microsoft.com/office/drawing/2014/main" id="{28DDC1C1-7D32-4D09-89B5-A4B1387138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Bullet, Ammo, Ammunition, Shell, Brass, Lead, Copper">
              <a:extLst>
                <a:ext uri="{FF2B5EF4-FFF2-40B4-BE49-F238E27FC236}">
                  <a16:creationId xmlns:a16="http://schemas.microsoft.com/office/drawing/2014/main" id="{5660C3C8-6554-4372-AC26-BFAC839F9CA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0625" t="46389" r="26875" b="40278"/>
            <a:stretch/>
          </p:blipFill>
          <p:spPr bwMode="auto">
            <a:xfrm>
              <a:off x="1849582" y="5032663"/>
              <a:ext cx="723900" cy="579120"/>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Collision">
              <a:extLst>
                <a:ext uri="{FF2B5EF4-FFF2-40B4-BE49-F238E27FC236}">
                  <a16:creationId xmlns:a16="http://schemas.microsoft.com/office/drawing/2014/main" id="{D0696197-B9F1-4BC3-AC0D-55D89A1B63C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19650" y="952500"/>
              <a:ext cx="1162050" cy="1162050"/>
            </a:xfrm>
            <a:prstGeom prst="rect">
              <a:avLst/>
            </a:prstGeom>
          </p:spPr>
        </p:pic>
      </p:grpSp>
      <p:sp>
        <p:nvSpPr>
          <p:cNvPr id="61" name="TextBox 60">
            <a:extLst>
              <a:ext uri="{FF2B5EF4-FFF2-40B4-BE49-F238E27FC236}">
                <a16:creationId xmlns:a16="http://schemas.microsoft.com/office/drawing/2014/main" id="{6C139E4B-130E-4177-9AD9-7139B742D6B1}"/>
              </a:ext>
            </a:extLst>
          </p:cNvPr>
          <p:cNvSpPr txBox="1"/>
          <p:nvPr/>
        </p:nvSpPr>
        <p:spPr>
          <a:xfrm>
            <a:off x="2556150" y="-135988"/>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cxnSp>
        <p:nvCxnSpPr>
          <p:cNvPr id="37" name="Straight Arrow Connector 36">
            <a:extLst>
              <a:ext uri="{FF2B5EF4-FFF2-40B4-BE49-F238E27FC236}">
                <a16:creationId xmlns:a16="http://schemas.microsoft.com/office/drawing/2014/main" id="{863FE93B-DA69-4BB3-97F4-17F9FCF955EB}"/>
              </a:ext>
            </a:extLst>
          </p:cNvPr>
          <p:cNvCxnSpPr>
            <a:cxnSpLocks/>
          </p:cNvCxnSpPr>
          <p:nvPr/>
        </p:nvCxnSpPr>
        <p:spPr>
          <a:xfrm>
            <a:off x="3124200" y="1009650"/>
            <a:ext cx="0" cy="5619750"/>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AA9D5045-F60B-45E2-A195-9B9C7BF38CA7}"/>
              </a:ext>
            </a:extLst>
          </p:cNvPr>
          <p:cNvCxnSpPr>
            <a:cxnSpLocks/>
          </p:cNvCxnSpPr>
          <p:nvPr/>
        </p:nvCxnSpPr>
        <p:spPr>
          <a:xfrm flipH="1">
            <a:off x="0" y="3848100"/>
            <a:ext cx="6096000"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60200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9">
        <p159:morph option="byObject"/>
      </p:transition>
    </mc:Choice>
    <mc:Fallback xmlns="">
      <p:transition spd="slow" advTm="129">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BB38C4-C46A-4399-9AAE-71DCCFACB40C}"/>
              </a:ext>
            </a:extLst>
          </p:cNvPr>
          <p:cNvPicPr>
            <a:picLocks noChangeAspect="1"/>
          </p:cNvPicPr>
          <p:nvPr/>
        </p:nvPicPr>
        <p:blipFill>
          <a:blip r:embed="rId3"/>
          <a:stretch>
            <a:fillRect/>
          </a:stretch>
        </p:blipFill>
        <p:spPr>
          <a:xfrm>
            <a:off x="-332822" y="-155298"/>
            <a:ext cx="12524822" cy="7013298"/>
          </a:xfrm>
          <a:prstGeom prst="rect">
            <a:avLst/>
          </a:prstGeom>
        </p:spPr>
      </p:pic>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sp>
        <p:nvSpPr>
          <p:cNvPr id="62" name="TextBox 61">
            <a:extLst>
              <a:ext uri="{FF2B5EF4-FFF2-40B4-BE49-F238E27FC236}">
                <a16:creationId xmlns:a16="http://schemas.microsoft.com/office/drawing/2014/main" id="{F0FCB399-9CF1-42DF-A289-539624D1F7C2}"/>
              </a:ext>
            </a:extLst>
          </p:cNvPr>
          <p:cNvSpPr txBox="1"/>
          <p:nvPr/>
        </p:nvSpPr>
        <p:spPr>
          <a:xfrm>
            <a:off x="5705168" y="1958462"/>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grpSp>
        <p:nvGrpSpPr>
          <p:cNvPr id="8" name="Group 7">
            <a:extLst>
              <a:ext uri="{FF2B5EF4-FFF2-40B4-BE49-F238E27FC236}">
                <a16:creationId xmlns:a16="http://schemas.microsoft.com/office/drawing/2014/main" id="{F040FD3F-A642-46BA-AD56-3CAE376004CF}"/>
              </a:ext>
            </a:extLst>
          </p:cNvPr>
          <p:cNvGrpSpPr/>
          <p:nvPr/>
        </p:nvGrpSpPr>
        <p:grpSpPr>
          <a:xfrm>
            <a:off x="-76201" y="308497"/>
            <a:ext cx="5772151" cy="6549503"/>
            <a:chOff x="209549" y="308497"/>
            <a:chExt cx="5772151" cy="6549503"/>
          </a:xfrm>
        </p:grpSpPr>
        <p:grpSp>
          <p:nvGrpSpPr>
            <p:cNvPr id="5" name="Group 4">
              <a:extLst>
                <a:ext uri="{FF2B5EF4-FFF2-40B4-BE49-F238E27FC236}">
                  <a16:creationId xmlns:a16="http://schemas.microsoft.com/office/drawing/2014/main" id="{081E6DE1-E700-47E7-9227-4BA548966178}"/>
                </a:ext>
              </a:extLst>
            </p:cNvPr>
            <p:cNvGrpSpPr/>
            <p:nvPr/>
          </p:nvGrpSpPr>
          <p:grpSpPr>
            <a:xfrm>
              <a:off x="4610099" y="308497"/>
              <a:ext cx="869111" cy="1800301"/>
              <a:chOff x="-2053087" y="1759789"/>
              <a:chExt cx="1207698" cy="2501660"/>
            </a:xfrm>
          </p:grpSpPr>
          <p:sp>
            <p:nvSpPr>
              <p:cNvPr id="3" name="Freeform: Shape 2">
                <a:extLst>
                  <a:ext uri="{FF2B5EF4-FFF2-40B4-BE49-F238E27FC236}">
                    <a16:creationId xmlns:a16="http://schemas.microsoft.com/office/drawing/2014/main" id="{2EB9865A-7217-4CCA-82A4-5DC4DFE523F9}"/>
                  </a:ext>
                </a:extLst>
              </p:cNvPr>
              <p:cNvSpPr/>
              <p:nvPr/>
            </p:nvSpPr>
            <p:spPr>
              <a:xfrm>
                <a:off x="-1981854" y="1872743"/>
                <a:ext cx="1082288" cy="2340949"/>
              </a:xfrm>
              <a:custGeom>
                <a:avLst/>
                <a:gdLst>
                  <a:gd name="connsiteX0" fmla="*/ 114954 w 1082288"/>
                  <a:gd name="connsiteY0" fmla="*/ 57657 h 2340949"/>
                  <a:gd name="connsiteX1" fmla="*/ 267354 w 1082288"/>
                  <a:gd name="connsiteY1" fmla="*/ 6857 h 2340949"/>
                  <a:gd name="connsiteX2" fmla="*/ 464204 w 1082288"/>
                  <a:gd name="connsiteY2" fmla="*/ 507 h 2340949"/>
                  <a:gd name="connsiteX3" fmla="*/ 686454 w 1082288"/>
                  <a:gd name="connsiteY3" fmla="*/ 6857 h 2340949"/>
                  <a:gd name="connsiteX4" fmla="*/ 902354 w 1082288"/>
                  <a:gd name="connsiteY4" fmla="*/ 25907 h 2340949"/>
                  <a:gd name="connsiteX5" fmla="*/ 953154 w 1082288"/>
                  <a:gd name="connsiteY5" fmla="*/ 70357 h 2340949"/>
                  <a:gd name="connsiteX6" fmla="*/ 889654 w 1082288"/>
                  <a:gd name="connsiteY6" fmla="*/ 248157 h 2340949"/>
                  <a:gd name="connsiteX7" fmla="*/ 889654 w 1082288"/>
                  <a:gd name="connsiteY7" fmla="*/ 591057 h 2340949"/>
                  <a:gd name="connsiteX8" fmla="*/ 959504 w 1082288"/>
                  <a:gd name="connsiteY8" fmla="*/ 851407 h 2340949"/>
                  <a:gd name="connsiteX9" fmla="*/ 1054754 w 1082288"/>
                  <a:gd name="connsiteY9" fmla="*/ 1054607 h 2340949"/>
                  <a:gd name="connsiteX10" fmla="*/ 1080154 w 1082288"/>
                  <a:gd name="connsiteY10" fmla="*/ 1168907 h 2340949"/>
                  <a:gd name="connsiteX11" fmla="*/ 1010304 w 1082288"/>
                  <a:gd name="connsiteY11" fmla="*/ 1568957 h 2340949"/>
                  <a:gd name="connsiteX12" fmla="*/ 788054 w 1082288"/>
                  <a:gd name="connsiteY12" fmla="*/ 2223007 h 2340949"/>
                  <a:gd name="connsiteX13" fmla="*/ 407054 w 1082288"/>
                  <a:gd name="connsiteY13" fmla="*/ 2324607 h 2340949"/>
                  <a:gd name="connsiteX14" fmla="*/ 235604 w 1082288"/>
                  <a:gd name="connsiteY14" fmla="*/ 2026157 h 2340949"/>
                  <a:gd name="connsiteX15" fmla="*/ 654 w 1082288"/>
                  <a:gd name="connsiteY15" fmla="*/ 1175257 h 2340949"/>
                  <a:gd name="connsiteX16" fmla="*/ 165754 w 1082288"/>
                  <a:gd name="connsiteY16" fmla="*/ 730757 h 2340949"/>
                  <a:gd name="connsiteX17" fmla="*/ 178454 w 1082288"/>
                  <a:gd name="connsiteY17" fmla="*/ 235457 h 2340949"/>
                  <a:gd name="connsiteX18" fmla="*/ 114954 w 1082288"/>
                  <a:gd name="connsiteY18" fmla="*/ 57657 h 234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82288" h="2340949">
                    <a:moveTo>
                      <a:pt x="114954" y="57657"/>
                    </a:moveTo>
                    <a:cubicBezTo>
                      <a:pt x="129771" y="19557"/>
                      <a:pt x="209146" y="16382"/>
                      <a:pt x="267354" y="6857"/>
                    </a:cubicBezTo>
                    <a:cubicBezTo>
                      <a:pt x="325562" y="-2668"/>
                      <a:pt x="394354" y="507"/>
                      <a:pt x="464204" y="507"/>
                    </a:cubicBezTo>
                    <a:cubicBezTo>
                      <a:pt x="534054" y="507"/>
                      <a:pt x="613429" y="2624"/>
                      <a:pt x="686454" y="6857"/>
                    </a:cubicBezTo>
                    <a:cubicBezTo>
                      <a:pt x="759479" y="11090"/>
                      <a:pt x="857904" y="15324"/>
                      <a:pt x="902354" y="25907"/>
                    </a:cubicBezTo>
                    <a:cubicBezTo>
                      <a:pt x="946804" y="36490"/>
                      <a:pt x="955271" y="33315"/>
                      <a:pt x="953154" y="70357"/>
                    </a:cubicBezTo>
                    <a:cubicBezTo>
                      <a:pt x="951037" y="107399"/>
                      <a:pt x="900237" y="161374"/>
                      <a:pt x="889654" y="248157"/>
                    </a:cubicBezTo>
                    <a:cubicBezTo>
                      <a:pt x="879071" y="334940"/>
                      <a:pt x="878012" y="490515"/>
                      <a:pt x="889654" y="591057"/>
                    </a:cubicBezTo>
                    <a:cubicBezTo>
                      <a:pt x="901296" y="691599"/>
                      <a:pt x="931987" y="774149"/>
                      <a:pt x="959504" y="851407"/>
                    </a:cubicBezTo>
                    <a:cubicBezTo>
                      <a:pt x="987021" y="928665"/>
                      <a:pt x="1034646" y="1001690"/>
                      <a:pt x="1054754" y="1054607"/>
                    </a:cubicBezTo>
                    <a:cubicBezTo>
                      <a:pt x="1074862" y="1107524"/>
                      <a:pt x="1087562" y="1083182"/>
                      <a:pt x="1080154" y="1168907"/>
                    </a:cubicBezTo>
                    <a:cubicBezTo>
                      <a:pt x="1072746" y="1254632"/>
                      <a:pt x="1058987" y="1393274"/>
                      <a:pt x="1010304" y="1568957"/>
                    </a:cubicBezTo>
                    <a:cubicBezTo>
                      <a:pt x="961621" y="1744640"/>
                      <a:pt x="888596" y="2097065"/>
                      <a:pt x="788054" y="2223007"/>
                    </a:cubicBezTo>
                    <a:cubicBezTo>
                      <a:pt x="687512" y="2348949"/>
                      <a:pt x="499129" y="2357415"/>
                      <a:pt x="407054" y="2324607"/>
                    </a:cubicBezTo>
                    <a:cubicBezTo>
                      <a:pt x="314979" y="2291799"/>
                      <a:pt x="303337" y="2217715"/>
                      <a:pt x="235604" y="2026157"/>
                    </a:cubicBezTo>
                    <a:cubicBezTo>
                      <a:pt x="167871" y="1834599"/>
                      <a:pt x="12296" y="1391157"/>
                      <a:pt x="654" y="1175257"/>
                    </a:cubicBezTo>
                    <a:cubicBezTo>
                      <a:pt x="-10988" y="959357"/>
                      <a:pt x="136121" y="887390"/>
                      <a:pt x="165754" y="730757"/>
                    </a:cubicBezTo>
                    <a:cubicBezTo>
                      <a:pt x="195387" y="574124"/>
                      <a:pt x="185862" y="345524"/>
                      <a:pt x="178454" y="235457"/>
                    </a:cubicBezTo>
                    <a:cubicBezTo>
                      <a:pt x="171046" y="125390"/>
                      <a:pt x="100137" y="95757"/>
                      <a:pt x="114954" y="57657"/>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2" descr="Vase, Glass Vase, Glass, Isolated, Decoration, Flowers">
                <a:extLst>
                  <a:ext uri="{FF2B5EF4-FFF2-40B4-BE49-F238E27FC236}">
                    <a16:creationId xmlns:a16="http://schemas.microsoft.com/office/drawing/2014/main" id="{19BA968F-629E-4C3A-9F6A-FAD034921C2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558" t="2221" r="36570" b="4983"/>
              <a:stretch/>
            </p:blipFill>
            <p:spPr bwMode="auto">
              <a:xfrm>
                <a:off x="-2053087" y="1759789"/>
                <a:ext cx="1207698" cy="25016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8D6019B7-BB50-4D6E-9BBD-206EB0E5C1D3}"/>
                </a:ext>
              </a:extLst>
            </p:cNvPr>
            <p:cNvGrpSpPr/>
            <p:nvPr/>
          </p:nvGrpSpPr>
          <p:grpSpPr>
            <a:xfrm>
              <a:off x="209549" y="4114800"/>
              <a:ext cx="2358919" cy="2743200"/>
              <a:chOff x="-1780864" y="3594884"/>
              <a:chExt cx="1076722" cy="1252126"/>
            </a:xfrm>
          </p:grpSpPr>
          <p:pic>
            <p:nvPicPr>
              <p:cNvPr id="25" name="Picture 2" descr="Colt 1873, Colt, Gun, Weapons, Revolver, Cannon">
                <a:extLst>
                  <a:ext uri="{FF2B5EF4-FFF2-40B4-BE49-F238E27FC236}">
                    <a16:creationId xmlns:a16="http://schemas.microsoft.com/office/drawing/2014/main" id="{CE561B82-2E31-45FE-8613-343F8066BC6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olt 1873, Colt, Gun, Weapons, Revolver, Cannon">
                <a:extLst>
                  <a:ext uri="{FF2B5EF4-FFF2-40B4-BE49-F238E27FC236}">
                    <a16:creationId xmlns:a16="http://schemas.microsoft.com/office/drawing/2014/main" id="{28DDC1C1-7D32-4D09-89B5-A4B1387138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Bullet, Ammo, Ammunition, Shell, Brass, Lead, Copper">
              <a:extLst>
                <a:ext uri="{FF2B5EF4-FFF2-40B4-BE49-F238E27FC236}">
                  <a16:creationId xmlns:a16="http://schemas.microsoft.com/office/drawing/2014/main" id="{5660C3C8-6554-4372-AC26-BFAC839F9CA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0625" t="46389" r="26875" b="40278"/>
            <a:stretch/>
          </p:blipFill>
          <p:spPr bwMode="auto">
            <a:xfrm>
              <a:off x="1849582" y="5032663"/>
              <a:ext cx="723900" cy="579120"/>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Collision">
              <a:extLst>
                <a:ext uri="{FF2B5EF4-FFF2-40B4-BE49-F238E27FC236}">
                  <a16:creationId xmlns:a16="http://schemas.microsoft.com/office/drawing/2014/main" id="{D0696197-B9F1-4BC3-AC0D-55D89A1B63C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19650" y="952500"/>
              <a:ext cx="1162050" cy="1162050"/>
            </a:xfrm>
            <a:prstGeom prst="rect">
              <a:avLst/>
            </a:prstGeom>
          </p:spPr>
        </p:pic>
      </p:grpSp>
      <p:sp>
        <p:nvSpPr>
          <p:cNvPr id="61" name="TextBox 60">
            <a:extLst>
              <a:ext uri="{FF2B5EF4-FFF2-40B4-BE49-F238E27FC236}">
                <a16:creationId xmlns:a16="http://schemas.microsoft.com/office/drawing/2014/main" id="{6C139E4B-130E-4177-9AD9-7139B742D6B1}"/>
              </a:ext>
            </a:extLst>
          </p:cNvPr>
          <p:cNvSpPr txBox="1"/>
          <p:nvPr/>
        </p:nvSpPr>
        <p:spPr>
          <a:xfrm>
            <a:off x="2556150" y="-135988"/>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cxnSp>
        <p:nvCxnSpPr>
          <p:cNvPr id="37" name="Straight Arrow Connector 36">
            <a:extLst>
              <a:ext uri="{FF2B5EF4-FFF2-40B4-BE49-F238E27FC236}">
                <a16:creationId xmlns:a16="http://schemas.microsoft.com/office/drawing/2014/main" id="{863FE93B-DA69-4BB3-97F4-17F9FCF955EB}"/>
              </a:ext>
            </a:extLst>
          </p:cNvPr>
          <p:cNvCxnSpPr>
            <a:cxnSpLocks/>
          </p:cNvCxnSpPr>
          <p:nvPr/>
        </p:nvCxnSpPr>
        <p:spPr>
          <a:xfrm flipH="1">
            <a:off x="1219200" y="800100"/>
            <a:ext cx="3899469" cy="5812064"/>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AA9D5045-F60B-45E2-A195-9B9C7BF38CA7}"/>
              </a:ext>
            </a:extLst>
          </p:cNvPr>
          <p:cNvCxnSpPr>
            <a:cxnSpLocks/>
          </p:cNvCxnSpPr>
          <p:nvPr/>
        </p:nvCxnSpPr>
        <p:spPr>
          <a:xfrm flipH="1">
            <a:off x="400050" y="1809750"/>
            <a:ext cx="5695950" cy="3773567"/>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87201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42">
        <p159:morph option="byObject"/>
      </p:transition>
    </mc:Choice>
    <mc:Fallback xmlns="">
      <p:transition spd="slow" advTm="1242">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BB38C4-C46A-4399-9AAE-71DCCFACB40C}"/>
              </a:ext>
            </a:extLst>
          </p:cNvPr>
          <p:cNvPicPr>
            <a:picLocks noChangeAspect="1"/>
          </p:cNvPicPr>
          <p:nvPr/>
        </p:nvPicPr>
        <p:blipFill>
          <a:blip r:embed="rId4"/>
          <a:stretch>
            <a:fillRect/>
          </a:stretch>
        </p:blipFill>
        <p:spPr>
          <a:xfrm>
            <a:off x="-332822" y="-155298"/>
            <a:ext cx="12524822" cy="7013298"/>
          </a:xfrm>
          <a:prstGeom prst="rect">
            <a:avLst/>
          </a:prstGeom>
        </p:spPr>
      </p:pic>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sp>
        <p:nvSpPr>
          <p:cNvPr id="62" name="TextBox 61">
            <a:extLst>
              <a:ext uri="{FF2B5EF4-FFF2-40B4-BE49-F238E27FC236}">
                <a16:creationId xmlns:a16="http://schemas.microsoft.com/office/drawing/2014/main" id="{F0FCB399-9CF1-42DF-A289-539624D1F7C2}"/>
              </a:ext>
            </a:extLst>
          </p:cNvPr>
          <p:cNvSpPr txBox="1"/>
          <p:nvPr/>
        </p:nvSpPr>
        <p:spPr>
          <a:xfrm>
            <a:off x="5705168" y="1958462"/>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grpSp>
        <p:nvGrpSpPr>
          <p:cNvPr id="8" name="Group 7">
            <a:extLst>
              <a:ext uri="{FF2B5EF4-FFF2-40B4-BE49-F238E27FC236}">
                <a16:creationId xmlns:a16="http://schemas.microsoft.com/office/drawing/2014/main" id="{F040FD3F-A642-46BA-AD56-3CAE376004CF}"/>
              </a:ext>
            </a:extLst>
          </p:cNvPr>
          <p:cNvGrpSpPr/>
          <p:nvPr/>
        </p:nvGrpSpPr>
        <p:grpSpPr>
          <a:xfrm>
            <a:off x="-76201" y="308497"/>
            <a:ext cx="5772151" cy="6549503"/>
            <a:chOff x="209549" y="308497"/>
            <a:chExt cx="5772151" cy="6549503"/>
          </a:xfrm>
        </p:grpSpPr>
        <p:grpSp>
          <p:nvGrpSpPr>
            <p:cNvPr id="5" name="Group 4">
              <a:extLst>
                <a:ext uri="{FF2B5EF4-FFF2-40B4-BE49-F238E27FC236}">
                  <a16:creationId xmlns:a16="http://schemas.microsoft.com/office/drawing/2014/main" id="{081E6DE1-E700-47E7-9227-4BA548966178}"/>
                </a:ext>
              </a:extLst>
            </p:cNvPr>
            <p:cNvGrpSpPr/>
            <p:nvPr/>
          </p:nvGrpSpPr>
          <p:grpSpPr>
            <a:xfrm>
              <a:off x="4610099" y="308497"/>
              <a:ext cx="869111" cy="1800301"/>
              <a:chOff x="-2053087" y="1759789"/>
              <a:chExt cx="1207698" cy="2501660"/>
            </a:xfrm>
          </p:grpSpPr>
          <p:sp>
            <p:nvSpPr>
              <p:cNvPr id="3" name="Freeform: Shape 2">
                <a:extLst>
                  <a:ext uri="{FF2B5EF4-FFF2-40B4-BE49-F238E27FC236}">
                    <a16:creationId xmlns:a16="http://schemas.microsoft.com/office/drawing/2014/main" id="{2EB9865A-7217-4CCA-82A4-5DC4DFE523F9}"/>
                  </a:ext>
                </a:extLst>
              </p:cNvPr>
              <p:cNvSpPr/>
              <p:nvPr/>
            </p:nvSpPr>
            <p:spPr>
              <a:xfrm>
                <a:off x="-1981854" y="1872743"/>
                <a:ext cx="1082288" cy="2340949"/>
              </a:xfrm>
              <a:custGeom>
                <a:avLst/>
                <a:gdLst>
                  <a:gd name="connsiteX0" fmla="*/ 114954 w 1082288"/>
                  <a:gd name="connsiteY0" fmla="*/ 57657 h 2340949"/>
                  <a:gd name="connsiteX1" fmla="*/ 267354 w 1082288"/>
                  <a:gd name="connsiteY1" fmla="*/ 6857 h 2340949"/>
                  <a:gd name="connsiteX2" fmla="*/ 464204 w 1082288"/>
                  <a:gd name="connsiteY2" fmla="*/ 507 h 2340949"/>
                  <a:gd name="connsiteX3" fmla="*/ 686454 w 1082288"/>
                  <a:gd name="connsiteY3" fmla="*/ 6857 h 2340949"/>
                  <a:gd name="connsiteX4" fmla="*/ 902354 w 1082288"/>
                  <a:gd name="connsiteY4" fmla="*/ 25907 h 2340949"/>
                  <a:gd name="connsiteX5" fmla="*/ 953154 w 1082288"/>
                  <a:gd name="connsiteY5" fmla="*/ 70357 h 2340949"/>
                  <a:gd name="connsiteX6" fmla="*/ 889654 w 1082288"/>
                  <a:gd name="connsiteY6" fmla="*/ 248157 h 2340949"/>
                  <a:gd name="connsiteX7" fmla="*/ 889654 w 1082288"/>
                  <a:gd name="connsiteY7" fmla="*/ 591057 h 2340949"/>
                  <a:gd name="connsiteX8" fmla="*/ 959504 w 1082288"/>
                  <a:gd name="connsiteY8" fmla="*/ 851407 h 2340949"/>
                  <a:gd name="connsiteX9" fmla="*/ 1054754 w 1082288"/>
                  <a:gd name="connsiteY9" fmla="*/ 1054607 h 2340949"/>
                  <a:gd name="connsiteX10" fmla="*/ 1080154 w 1082288"/>
                  <a:gd name="connsiteY10" fmla="*/ 1168907 h 2340949"/>
                  <a:gd name="connsiteX11" fmla="*/ 1010304 w 1082288"/>
                  <a:gd name="connsiteY11" fmla="*/ 1568957 h 2340949"/>
                  <a:gd name="connsiteX12" fmla="*/ 788054 w 1082288"/>
                  <a:gd name="connsiteY12" fmla="*/ 2223007 h 2340949"/>
                  <a:gd name="connsiteX13" fmla="*/ 407054 w 1082288"/>
                  <a:gd name="connsiteY13" fmla="*/ 2324607 h 2340949"/>
                  <a:gd name="connsiteX14" fmla="*/ 235604 w 1082288"/>
                  <a:gd name="connsiteY14" fmla="*/ 2026157 h 2340949"/>
                  <a:gd name="connsiteX15" fmla="*/ 654 w 1082288"/>
                  <a:gd name="connsiteY15" fmla="*/ 1175257 h 2340949"/>
                  <a:gd name="connsiteX16" fmla="*/ 165754 w 1082288"/>
                  <a:gd name="connsiteY16" fmla="*/ 730757 h 2340949"/>
                  <a:gd name="connsiteX17" fmla="*/ 178454 w 1082288"/>
                  <a:gd name="connsiteY17" fmla="*/ 235457 h 2340949"/>
                  <a:gd name="connsiteX18" fmla="*/ 114954 w 1082288"/>
                  <a:gd name="connsiteY18" fmla="*/ 57657 h 234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82288" h="2340949">
                    <a:moveTo>
                      <a:pt x="114954" y="57657"/>
                    </a:moveTo>
                    <a:cubicBezTo>
                      <a:pt x="129771" y="19557"/>
                      <a:pt x="209146" y="16382"/>
                      <a:pt x="267354" y="6857"/>
                    </a:cubicBezTo>
                    <a:cubicBezTo>
                      <a:pt x="325562" y="-2668"/>
                      <a:pt x="394354" y="507"/>
                      <a:pt x="464204" y="507"/>
                    </a:cubicBezTo>
                    <a:cubicBezTo>
                      <a:pt x="534054" y="507"/>
                      <a:pt x="613429" y="2624"/>
                      <a:pt x="686454" y="6857"/>
                    </a:cubicBezTo>
                    <a:cubicBezTo>
                      <a:pt x="759479" y="11090"/>
                      <a:pt x="857904" y="15324"/>
                      <a:pt x="902354" y="25907"/>
                    </a:cubicBezTo>
                    <a:cubicBezTo>
                      <a:pt x="946804" y="36490"/>
                      <a:pt x="955271" y="33315"/>
                      <a:pt x="953154" y="70357"/>
                    </a:cubicBezTo>
                    <a:cubicBezTo>
                      <a:pt x="951037" y="107399"/>
                      <a:pt x="900237" y="161374"/>
                      <a:pt x="889654" y="248157"/>
                    </a:cubicBezTo>
                    <a:cubicBezTo>
                      <a:pt x="879071" y="334940"/>
                      <a:pt x="878012" y="490515"/>
                      <a:pt x="889654" y="591057"/>
                    </a:cubicBezTo>
                    <a:cubicBezTo>
                      <a:pt x="901296" y="691599"/>
                      <a:pt x="931987" y="774149"/>
                      <a:pt x="959504" y="851407"/>
                    </a:cubicBezTo>
                    <a:cubicBezTo>
                      <a:pt x="987021" y="928665"/>
                      <a:pt x="1034646" y="1001690"/>
                      <a:pt x="1054754" y="1054607"/>
                    </a:cubicBezTo>
                    <a:cubicBezTo>
                      <a:pt x="1074862" y="1107524"/>
                      <a:pt x="1087562" y="1083182"/>
                      <a:pt x="1080154" y="1168907"/>
                    </a:cubicBezTo>
                    <a:cubicBezTo>
                      <a:pt x="1072746" y="1254632"/>
                      <a:pt x="1058987" y="1393274"/>
                      <a:pt x="1010304" y="1568957"/>
                    </a:cubicBezTo>
                    <a:cubicBezTo>
                      <a:pt x="961621" y="1744640"/>
                      <a:pt x="888596" y="2097065"/>
                      <a:pt x="788054" y="2223007"/>
                    </a:cubicBezTo>
                    <a:cubicBezTo>
                      <a:pt x="687512" y="2348949"/>
                      <a:pt x="499129" y="2357415"/>
                      <a:pt x="407054" y="2324607"/>
                    </a:cubicBezTo>
                    <a:cubicBezTo>
                      <a:pt x="314979" y="2291799"/>
                      <a:pt x="303337" y="2217715"/>
                      <a:pt x="235604" y="2026157"/>
                    </a:cubicBezTo>
                    <a:cubicBezTo>
                      <a:pt x="167871" y="1834599"/>
                      <a:pt x="12296" y="1391157"/>
                      <a:pt x="654" y="1175257"/>
                    </a:cubicBezTo>
                    <a:cubicBezTo>
                      <a:pt x="-10988" y="959357"/>
                      <a:pt x="136121" y="887390"/>
                      <a:pt x="165754" y="730757"/>
                    </a:cubicBezTo>
                    <a:cubicBezTo>
                      <a:pt x="195387" y="574124"/>
                      <a:pt x="185862" y="345524"/>
                      <a:pt x="178454" y="235457"/>
                    </a:cubicBezTo>
                    <a:cubicBezTo>
                      <a:pt x="171046" y="125390"/>
                      <a:pt x="100137" y="95757"/>
                      <a:pt x="114954" y="57657"/>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2" descr="Vase, Glass Vase, Glass, Isolated, Decoration, Flowers">
                <a:extLst>
                  <a:ext uri="{FF2B5EF4-FFF2-40B4-BE49-F238E27FC236}">
                    <a16:creationId xmlns:a16="http://schemas.microsoft.com/office/drawing/2014/main" id="{19BA968F-629E-4C3A-9F6A-FAD034921C2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558" t="2221" r="36570" b="4983"/>
              <a:stretch/>
            </p:blipFill>
            <p:spPr bwMode="auto">
              <a:xfrm>
                <a:off x="-2053087" y="1759789"/>
                <a:ext cx="1207698" cy="25016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8D6019B7-BB50-4D6E-9BBD-206EB0E5C1D3}"/>
                </a:ext>
              </a:extLst>
            </p:cNvPr>
            <p:cNvGrpSpPr/>
            <p:nvPr/>
          </p:nvGrpSpPr>
          <p:grpSpPr>
            <a:xfrm>
              <a:off x="209549" y="4114800"/>
              <a:ext cx="2358919" cy="2743200"/>
              <a:chOff x="-1780864" y="3594884"/>
              <a:chExt cx="1076722" cy="1252126"/>
            </a:xfrm>
          </p:grpSpPr>
          <p:pic>
            <p:nvPicPr>
              <p:cNvPr id="25" name="Picture 2" descr="Colt 1873, Colt, Gun, Weapons, Revolver, Cannon">
                <a:extLst>
                  <a:ext uri="{FF2B5EF4-FFF2-40B4-BE49-F238E27FC236}">
                    <a16:creationId xmlns:a16="http://schemas.microsoft.com/office/drawing/2014/main" id="{CE561B82-2E31-45FE-8613-343F8066BC6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olt 1873, Colt, Gun, Weapons, Revolver, Cannon">
                <a:extLst>
                  <a:ext uri="{FF2B5EF4-FFF2-40B4-BE49-F238E27FC236}">
                    <a16:creationId xmlns:a16="http://schemas.microsoft.com/office/drawing/2014/main" id="{28DDC1C1-7D32-4D09-89B5-A4B13871381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Bullet, Ammo, Ammunition, Shell, Brass, Lead, Copper">
              <a:extLst>
                <a:ext uri="{FF2B5EF4-FFF2-40B4-BE49-F238E27FC236}">
                  <a16:creationId xmlns:a16="http://schemas.microsoft.com/office/drawing/2014/main" id="{5660C3C8-6554-4372-AC26-BFAC839F9CA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0625" t="46389" r="26875" b="40278"/>
            <a:stretch/>
          </p:blipFill>
          <p:spPr bwMode="auto">
            <a:xfrm>
              <a:off x="1849582" y="5032663"/>
              <a:ext cx="723900" cy="579120"/>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Collision">
              <a:extLst>
                <a:ext uri="{FF2B5EF4-FFF2-40B4-BE49-F238E27FC236}">
                  <a16:creationId xmlns:a16="http://schemas.microsoft.com/office/drawing/2014/main" id="{D0696197-B9F1-4BC3-AC0D-55D89A1B63C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19650" y="952500"/>
              <a:ext cx="1162050" cy="1162050"/>
            </a:xfrm>
            <a:prstGeom prst="rect">
              <a:avLst/>
            </a:prstGeom>
          </p:spPr>
        </p:pic>
      </p:grpSp>
      <p:sp>
        <p:nvSpPr>
          <p:cNvPr id="61" name="TextBox 60">
            <a:extLst>
              <a:ext uri="{FF2B5EF4-FFF2-40B4-BE49-F238E27FC236}">
                <a16:creationId xmlns:a16="http://schemas.microsoft.com/office/drawing/2014/main" id="{6C139E4B-130E-4177-9AD9-7139B742D6B1}"/>
              </a:ext>
            </a:extLst>
          </p:cNvPr>
          <p:cNvSpPr txBox="1"/>
          <p:nvPr/>
        </p:nvSpPr>
        <p:spPr>
          <a:xfrm>
            <a:off x="2556150" y="-135988"/>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cxnSp>
        <p:nvCxnSpPr>
          <p:cNvPr id="36" name="Straight Arrow Connector 35">
            <a:extLst>
              <a:ext uri="{FF2B5EF4-FFF2-40B4-BE49-F238E27FC236}">
                <a16:creationId xmlns:a16="http://schemas.microsoft.com/office/drawing/2014/main" id="{FEEE0365-DE94-49C7-88D2-6836043F4C28}"/>
              </a:ext>
            </a:extLst>
          </p:cNvPr>
          <p:cNvCxnSpPr>
            <a:cxnSpLocks/>
          </p:cNvCxnSpPr>
          <p:nvPr/>
        </p:nvCxnSpPr>
        <p:spPr>
          <a:xfrm flipH="1">
            <a:off x="1948195" y="685800"/>
            <a:ext cx="2386934" cy="6147305"/>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863FE93B-DA69-4BB3-97F4-17F9FCF955EB}"/>
              </a:ext>
            </a:extLst>
          </p:cNvPr>
          <p:cNvCxnSpPr>
            <a:cxnSpLocks/>
          </p:cNvCxnSpPr>
          <p:nvPr/>
        </p:nvCxnSpPr>
        <p:spPr>
          <a:xfrm flipH="1">
            <a:off x="0" y="2994660"/>
            <a:ext cx="6355080" cy="1623060"/>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grpSp>
        <p:nvGrpSpPr>
          <p:cNvPr id="20" name="Group 19">
            <a:extLst>
              <a:ext uri="{FF2B5EF4-FFF2-40B4-BE49-F238E27FC236}">
                <a16:creationId xmlns:a16="http://schemas.microsoft.com/office/drawing/2014/main" id="{373D4184-4C0C-4918-AC39-BCB15DBB3D8E}"/>
              </a:ext>
            </a:extLst>
          </p:cNvPr>
          <p:cNvGrpSpPr/>
          <p:nvPr/>
        </p:nvGrpSpPr>
        <p:grpSpPr>
          <a:xfrm>
            <a:off x="46675" y="456126"/>
            <a:ext cx="2181728" cy="5775661"/>
            <a:chOff x="351475" y="456126"/>
            <a:chExt cx="2181728" cy="5775661"/>
          </a:xfrm>
        </p:grpSpPr>
        <p:cxnSp>
          <p:nvCxnSpPr>
            <p:cNvPr id="21" name="Straight Arrow Connector 20">
              <a:extLst>
                <a:ext uri="{FF2B5EF4-FFF2-40B4-BE49-F238E27FC236}">
                  <a16:creationId xmlns:a16="http://schemas.microsoft.com/office/drawing/2014/main" id="{E7583F21-BD4A-43F2-8803-8B2B827DE164}"/>
                </a:ext>
              </a:extLst>
            </p:cNvPr>
            <p:cNvCxnSpPr>
              <a:cxnSpLocks/>
            </p:cNvCxnSpPr>
            <p:nvPr/>
          </p:nvCxnSpPr>
          <p:spPr>
            <a:xfrm flipV="1">
              <a:off x="351475" y="456126"/>
              <a:ext cx="2181728" cy="5775661"/>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nvGrpSpPr>
            <p:cNvPr id="22" name="Group 21">
              <a:extLst>
                <a:ext uri="{FF2B5EF4-FFF2-40B4-BE49-F238E27FC236}">
                  <a16:creationId xmlns:a16="http://schemas.microsoft.com/office/drawing/2014/main" id="{476FC984-FFA6-4957-944B-E0B1C4FBF314}"/>
                </a:ext>
              </a:extLst>
            </p:cNvPr>
            <p:cNvGrpSpPr/>
            <p:nvPr/>
          </p:nvGrpSpPr>
          <p:grpSpPr>
            <a:xfrm rot="17303280">
              <a:off x="188900" y="3162314"/>
              <a:ext cx="2159204" cy="887538"/>
              <a:chOff x="3295650" y="7048500"/>
              <a:chExt cx="2159204" cy="781050"/>
            </a:xfrm>
          </p:grpSpPr>
          <p:sp>
            <p:nvSpPr>
              <p:cNvPr id="23" name="Rectangle 22">
                <a:extLst>
                  <a:ext uri="{FF2B5EF4-FFF2-40B4-BE49-F238E27FC236}">
                    <a16:creationId xmlns:a16="http://schemas.microsoft.com/office/drawing/2014/main" id="{CCC96644-FF59-43B7-A64F-35C513115DF3}"/>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7" name="Group 26">
                <a:extLst>
                  <a:ext uri="{FF2B5EF4-FFF2-40B4-BE49-F238E27FC236}">
                    <a16:creationId xmlns:a16="http://schemas.microsoft.com/office/drawing/2014/main" id="{2B3EA274-01EF-43B8-A120-BE1F4738C1A2}"/>
                  </a:ext>
                </a:extLst>
              </p:cNvPr>
              <p:cNvGrpSpPr/>
              <p:nvPr/>
            </p:nvGrpSpPr>
            <p:grpSpPr>
              <a:xfrm>
                <a:off x="3295650" y="7086600"/>
                <a:ext cx="2159204" cy="704850"/>
                <a:chOff x="-1924050" y="3467100"/>
                <a:chExt cx="2159204" cy="704850"/>
              </a:xfrm>
            </p:grpSpPr>
            <p:pic>
              <p:nvPicPr>
                <p:cNvPr id="28" name="Graphic 27" descr="Stopwatch">
                  <a:extLst>
                    <a:ext uri="{FF2B5EF4-FFF2-40B4-BE49-F238E27FC236}">
                      <a16:creationId xmlns:a16="http://schemas.microsoft.com/office/drawing/2014/main" id="{8AC646BC-C723-4378-ACB2-9A21030151E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7EB7D3A-283B-43D8-9D6A-FB2C971B68B7}"/>
                        </a:ext>
                      </a:extLst>
                    </p:cNvPr>
                    <p:cNvSpPr txBox="1"/>
                    <p:nvPr/>
                  </p:nvSpPr>
                  <p:spPr>
                    <a:xfrm>
                      <a:off x="-1466850" y="3528617"/>
                      <a:ext cx="1702004" cy="6229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C00000"/>
                                </a:solidFill>
                                <a:latin typeface="Cambria Math" panose="02040503050406030204" pitchFamily="18" charset="0"/>
                              </a:rPr>
                              <m:t>𝑐𝑡</m:t>
                            </m:r>
                            <m:r>
                              <a:rPr lang="en-US" sz="4000" b="0" i="1" smtClean="0">
                                <a:solidFill>
                                  <a:srgbClr val="C00000"/>
                                </a:solidFill>
                                <a:latin typeface="Cambria Math" panose="02040503050406030204" pitchFamily="18" charset="0"/>
                              </a:rPr>
                              <m:t>=2</m:t>
                            </m:r>
                          </m:oMath>
                        </m:oMathPara>
                      </a14:m>
                      <a:endParaRPr lang="en-CA" sz="4000" dirty="0">
                        <a:solidFill>
                          <a:srgbClr val="C00000"/>
                        </a:solidFill>
                      </a:endParaRPr>
                    </a:p>
                  </p:txBody>
                </p:sp>
              </mc:Choice>
              <mc:Fallback xmlns="">
                <p:sp>
                  <p:nvSpPr>
                    <p:cNvPr id="29" name="TextBox 28">
                      <a:extLst>
                        <a:ext uri="{FF2B5EF4-FFF2-40B4-BE49-F238E27FC236}">
                          <a16:creationId xmlns:a16="http://schemas.microsoft.com/office/drawing/2014/main" id="{17EB7D3A-283B-43D8-9D6A-FB2C971B68B7}"/>
                        </a:ext>
                      </a:extLst>
                    </p:cNvPr>
                    <p:cNvSpPr txBox="1">
                      <a:spLocks noRot="1" noChangeAspect="1" noMove="1" noResize="1" noEditPoints="1" noAdjustHandles="1" noChangeArrowheads="1" noChangeShapeType="1" noTextEdit="1"/>
                    </p:cNvSpPr>
                    <p:nvPr/>
                  </p:nvSpPr>
                  <p:spPr>
                    <a:xfrm>
                      <a:off x="-1466850" y="3528617"/>
                      <a:ext cx="1702004" cy="622953"/>
                    </a:xfrm>
                    <a:prstGeom prst="rect">
                      <a:avLst/>
                    </a:prstGeom>
                    <a:blipFill>
                      <a:blip r:embed="rId12"/>
                      <a:stretch>
                        <a:fillRect/>
                      </a:stretch>
                    </a:blipFill>
                  </p:spPr>
                  <p:txBody>
                    <a:bodyPr/>
                    <a:lstStyle/>
                    <a:p>
                      <a:r>
                        <a:rPr lang="en-CA">
                          <a:noFill/>
                        </a:rPr>
                        <a:t> </a:t>
                      </a:r>
                    </a:p>
                  </p:txBody>
                </p:sp>
              </mc:Fallback>
            </mc:AlternateContent>
          </p:grpSp>
        </p:grpSp>
      </p:grpSp>
      <p:grpSp>
        <p:nvGrpSpPr>
          <p:cNvPr id="30" name="Group 29">
            <a:extLst>
              <a:ext uri="{FF2B5EF4-FFF2-40B4-BE49-F238E27FC236}">
                <a16:creationId xmlns:a16="http://schemas.microsoft.com/office/drawing/2014/main" id="{438D5B3B-FEAC-42E2-A0D2-69FF0F31F7EF}"/>
              </a:ext>
            </a:extLst>
          </p:cNvPr>
          <p:cNvGrpSpPr/>
          <p:nvPr/>
        </p:nvGrpSpPr>
        <p:grpSpPr>
          <a:xfrm>
            <a:off x="5413431" y="495332"/>
            <a:ext cx="2157644" cy="5711904"/>
            <a:chOff x="5718231" y="495332"/>
            <a:chExt cx="2157644" cy="5711904"/>
          </a:xfrm>
        </p:grpSpPr>
        <p:cxnSp>
          <p:nvCxnSpPr>
            <p:cNvPr id="31" name="Straight Arrow Connector 30">
              <a:extLst>
                <a:ext uri="{FF2B5EF4-FFF2-40B4-BE49-F238E27FC236}">
                  <a16:creationId xmlns:a16="http://schemas.microsoft.com/office/drawing/2014/main" id="{A1E5436E-D1FC-46D6-BBF6-F57EC0FCCCF8}"/>
                </a:ext>
              </a:extLst>
            </p:cNvPr>
            <p:cNvCxnSpPr>
              <a:cxnSpLocks/>
            </p:cNvCxnSpPr>
            <p:nvPr/>
          </p:nvCxnSpPr>
          <p:spPr>
            <a:xfrm flipV="1">
              <a:off x="5718231" y="495332"/>
              <a:ext cx="2157644" cy="5711904"/>
            </a:xfrm>
            <a:prstGeom prst="straightConnector1">
              <a:avLst/>
            </a:prstGeom>
            <a:ln w="101600">
              <a:solidFill>
                <a:srgbClr val="FFA7A7"/>
              </a:solidFill>
              <a:tailEnd type="triangle"/>
            </a:ln>
          </p:spPr>
          <p:style>
            <a:lnRef idx="3">
              <a:schemeClr val="accent1"/>
            </a:lnRef>
            <a:fillRef idx="0">
              <a:schemeClr val="accent1"/>
            </a:fillRef>
            <a:effectRef idx="2">
              <a:schemeClr val="accent1"/>
            </a:effectRef>
            <a:fontRef idx="minor">
              <a:schemeClr val="tx1"/>
            </a:fontRef>
          </p:style>
        </p:cxnSp>
        <p:grpSp>
          <p:nvGrpSpPr>
            <p:cNvPr id="32" name="Group 31">
              <a:extLst>
                <a:ext uri="{FF2B5EF4-FFF2-40B4-BE49-F238E27FC236}">
                  <a16:creationId xmlns:a16="http://schemas.microsoft.com/office/drawing/2014/main" id="{C8124384-346D-49EC-8358-C4C94E78BA3B}"/>
                </a:ext>
              </a:extLst>
            </p:cNvPr>
            <p:cNvGrpSpPr/>
            <p:nvPr/>
          </p:nvGrpSpPr>
          <p:grpSpPr>
            <a:xfrm rot="17303280">
              <a:off x="5624810" y="3146126"/>
              <a:ext cx="2180596" cy="887538"/>
              <a:chOff x="3295650" y="7048500"/>
              <a:chExt cx="2180596" cy="781050"/>
            </a:xfrm>
          </p:grpSpPr>
          <p:sp>
            <p:nvSpPr>
              <p:cNvPr id="33" name="Rectangle 32">
                <a:extLst>
                  <a:ext uri="{FF2B5EF4-FFF2-40B4-BE49-F238E27FC236}">
                    <a16:creationId xmlns:a16="http://schemas.microsoft.com/office/drawing/2014/main" id="{1A86B2A0-FFB7-4423-8E7F-1C68678413E1}"/>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38" name="Group 37">
                <a:extLst>
                  <a:ext uri="{FF2B5EF4-FFF2-40B4-BE49-F238E27FC236}">
                    <a16:creationId xmlns:a16="http://schemas.microsoft.com/office/drawing/2014/main" id="{2CB1E28F-FD2A-4CF4-A6FA-671C18824E9A}"/>
                  </a:ext>
                </a:extLst>
              </p:cNvPr>
              <p:cNvGrpSpPr/>
              <p:nvPr/>
            </p:nvGrpSpPr>
            <p:grpSpPr>
              <a:xfrm>
                <a:off x="3295650" y="7086600"/>
                <a:ext cx="2180596" cy="704850"/>
                <a:chOff x="-1924050" y="3467100"/>
                <a:chExt cx="2180596" cy="704850"/>
              </a:xfrm>
            </p:grpSpPr>
            <p:pic>
              <p:nvPicPr>
                <p:cNvPr id="39" name="Graphic 38" descr="Stopwatch">
                  <a:extLst>
                    <a:ext uri="{FF2B5EF4-FFF2-40B4-BE49-F238E27FC236}">
                      <a16:creationId xmlns:a16="http://schemas.microsoft.com/office/drawing/2014/main" id="{3386D187-3D05-4F2E-9D88-B000CAE8A93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798CCA2-9397-4B8A-8AE3-46EFB9A80A6C}"/>
                        </a:ext>
                      </a:extLst>
                    </p:cNvPr>
                    <p:cNvSpPr txBox="1"/>
                    <p:nvPr/>
                  </p:nvSpPr>
                  <p:spPr>
                    <a:xfrm>
                      <a:off x="-1450139" y="3582787"/>
                      <a:ext cx="1706685" cy="5146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FFA7A7"/>
                                </a:solidFill>
                                <a:latin typeface="Cambria Math" panose="02040503050406030204" pitchFamily="18" charset="0"/>
                              </a:rPr>
                              <m:t>𝑐𝑡</m:t>
                            </m:r>
                            <m:r>
                              <a:rPr lang="en-US" sz="3200" b="0" i="1" smtClean="0">
                                <a:solidFill>
                                  <a:srgbClr val="FFA7A7"/>
                                </a:solidFill>
                                <a:latin typeface="Cambria Math" panose="02040503050406030204" pitchFamily="18" charset="0"/>
                              </a:rPr>
                              <m:t>=−3</m:t>
                            </m:r>
                          </m:oMath>
                        </m:oMathPara>
                      </a14:m>
                      <a:endParaRPr lang="en-CA" sz="3200" dirty="0">
                        <a:solidFill>
                          <a:srgbClr val="FFA7A7"/>
                        </a:solidFill>
                      </a:endParaRPr>
                    </a:p>
                  </p:txBody>
                </p:sp>
              </mc:Choice>
              <mc:Fallback xmlns="">
                <p:sp>
                  <p:nvSpPr>
                    <p:cNvPr id="40" name="TextBox 39">
                      <a:extLst>
                        <a:ext uri="{FF2B5EF4-FFF2-40B4-BE49-F238E27FC236}">
                          <a16:creationId xmlns:a16="http://schemas.microsoft.com/office/drawing/2014/main" id="{5798CCA2-9397-4B8A-8AE3-46EFB9A80A6C}"/>
                        </a:ext>
                      </a:extLst>
                    </p:cNvPr>
                    <p:cNvSpPr txBox="1">
                      <a:spLocks noRot="1" noChangeAspect="1" noMove="1" noResize="1" noEditPoints="1" noAdjustHandles="1" noChangeArrowheads="1" noChangeShapeType="1" noTextEdit="1"/>
                    </p:cNvSpPr>
                    <p:nvPr/>
                  </p:nvSpPr>
                  <p:spPr>
                    <a:xfrm>
                      <a:off x="-1450139" y="3582787"/>
                      <a:ext cx="1706685" cy="514613"/>
                    </a:xfrm>
                    <a:prstGeom prst="rect">
                      <a:avLst/>
                    </a:prstGeom>
                    <a:blipFill>
                      <a:blip r:embed="rId13"/>
                      <a:stretch>
                        <a:fillRect/>
                      </a:stretch>
                    </a:blipFill>
                  </p:spPr>
                  <p:txBody>
                    <a:bodyPr/>
                    <a:lstStyle/>
                    <a:p>
                      <a:r>
                        <a:rPr lang="en-CA">
                          <a:noFill/>
                        </a:rPr>
                        <a:t> </a:t>
                      </a:r>
                    </a:p>
                  </p:txBody>
                </p:sp>
              </mc:Fallback>
            </mc:AlternateContent>
          </p:grpSp>
        </p:grpSp>
      </p:grpSp>
      <p:grpSp>
        <p:nvGrpSpPr>
          <p:cNvPr id="41" name="Group 40">
            <a:extLst>
              <a:ext uri="{FF2B5EF4-FFF2-40B4-BE49-F238E27FC236}">
                <a16:creationId xmlns:a16="http://schemas.microsoft.com/office/drawing/2014/main" id="{6F83E597-0E7B-44D5-B445-472C14BCC95E}"/>
              </a:ext>
            </a:extLst>
          </p:cNvPr>
          <p:cNvGrpSpPr/>
          <p:nvPr/>
        </p:nvGrpSpPr>
        <p:grpSpPr>
          <a:xfrm>
            <a:off x="4339258" y="475756"/>
            <a:ext cx="2167912" cy="5739085"/>
            <a:chOff x="4644058" y="475756"/>
            <a:chExt cx="2167912" cy="5739085"/>
          </a:xfrm>
        </p:grpSpPr>
        <p:cxnSp>
          <p:nvCxnSpPr>
            <p:cNvPr id="42" name="Straight Arrow Connector 41">
              <a:extLst>
                <a:ext uri="{FF2B5EF4-FFF2-40B4-BE49-F238E27FC236}">
                  <a16:creationId xmlns:a16="http://schemas.microsoft.com/office/drawing/2014/main" id="{5E4E3487-9AB2-4A62-A908-04EAE8BFC769}"/>
                </a:ext>
              </a:extLst>
            </p:cNvPr>
            <p:cNvCxnSpPr>
              <a:cxnSpLocks/>
            </p:cNvCxnSpPr>
            <p:nvPr/>
          </p:nvCxnSpPr>
          <p:spPr>
            <a:xfrm flipV="1">
              <a:off x="4644058" y="475756"/>
              <a:ext cx="2167912" cy="5739085"/>
            </a:xfrm>
            <a:prstGeom prst="straightConnector1">
              <a:avLst/>
            </a:prstGeom>
            <a:ln w="101600">
              <a:solidFill>
                <a:srgbClr val="FFA7A7"/>
              </a:solidFill>
              <a:tailEnd type="triangle"/>
            </a:ln>
          </p:spPr>
          <p:style>
            <a:lnRef idx="3">
              <a:schemeClr val="accent1"/>
            </a:lnRef>
            <a:fillRef idx="0">
              <a:schemeClr val="accent1"/>
            </a:fillRef>
            <a:effectRef idx="2">
              <a:schemeClr val="accent1"/>
            </a:effectRef>
            <a:fontRef idx="minor">
              <a:schemeClr val="tx1"/>
            </a:fontRef>
          </p:style>
        </p:cxnSp>
        <p:grpSp>
          <p:nvGrpSpPr>
            <p:cNvPr id="43" name="Group 42">
              <a:extLst>
                <a:ext uri="{FF2B5EF4-FFF2-40B4-BE49-F238E27FC236}">
                  <a16:creationId xmlns:a16="http://schemas.microsoft.com/office/drawing/2014/main" id="{2A6BE17E-FF4D-44E3-9623-DC190157B1B6}"/>
                </a:ext>
              </a:extLst>
            </p:cNvPr>
            <p:cNvGrpSpPr/>
            <p:nvPr/>
          </p:nvGrpSpPr>
          <p:grpSpPr>
            <a:xfrm rot="17303280">
              <a:off x="4550860" y="3153730"/>
              <a:ext cx="2180596" cy="887538"/>
              <a:chOff x="3295650" y="7048500"/>
              <a:chExt cx="2180596" cy="781050"/>
            </a:xfrm>
          </p:grpSpPr>
          <p:sp>
            <p:nvSpPr>
              <p:cNvPr id="44" name="Rectangle 43">
                <a:extLst>
                  <a:ext uri="{FF2B5EF4-FFF2-40B4-BE49-F238E27FC236}">
                    <a16:creationId xmlns:a16="http://schemas.microsoft.com/office/drawing/2014/main" id="{70558EE7-615E-43EA-8B91-385128EA8D5D}"/>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5" name="Group 44">
                <a:extLst>
                  <a:ext uri="{FF2B5EF4-FFF2-40B4-BE49-F238E27FC236}">
                    <a16:creationId xmlns:a16="http://schemas.microsoft.com/office/drawing/2014/main" id="{413656A4-1E05-427F-B849-0C391C98F805}"/>
                  </a:ext>
                </a:extLst>
              </p:cNvPr>
              <p:cNvGrpSpPr/>
              <p:nvPr/>
            </p:nvGrpSpPr>
            <p:grpSpPr>
              <a:xfrm>
                <a:off x="3295650" y="7086600"/>
                <a:ext cx="2180596" cy="704850"/>
                <a:chOff x="-1924050" y="3467100"/>
                <a:chExt cx="2180596" cy="704850"/>
              </a:xfrm>
            </p:grpSpPr>
            <p:pic>
              <p:nvPicPr>
                <p:cNvPr id="46" name="Graphic 45" descr="Stopwatch">
                  <a:extLst>
                    <a:ext uri="{FF2B5EF4-FFF2-40B4-BE49-F238E27FC236}">
                      <a16:creationId xmlns:a16="http://schemas.microsoft.com/office/drawing/2014/main" id="{B177151F-F2E6-4C26-8559-4F35F84A216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856D47E-F900-4B64-860D-6C95B6DCED77}"/>
                        </a:ext>
                      </a:extLst>
                    </p:cNvPr>
                    <p:cNvSpPr txBox="1"/>
                    <p:nvPr/>
                  </p:nvSpPr>
                  <p:spPr>
                    <a:xfrm>
                      <a:off x="-1450139" y="3582787"/>
                      <a:ext cx="1706685" cy="5146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FFA7A7"/>
                                </a:solidFill>
                                <a:latin typeface="Cambria Math" panose="02040503050406030204" pitchFamily="18" charset="0"/>
                              </a:rPr>
                              <m:t>𝑐𝑡</m:t>
                            </m:r>
                            <m:r>
                              <a:rPr lang="en-US" sz="3200" b="0" i="1" smtClean="0">
                                <a:solidFill>
                                  <a:srgbClr val="FFA7A7"/>
                                </a:solidFill>
                                <a:latin typeface="Cambria Math" panose="02040503050406030204" pitchFamily="18" charset="0"/>
                              </a:rPr>
                              <m:t>=−2</m:t>
                            </m:r>
                          </m:oMath>
                        </m:oMathPara>
                      </a14:m>
                      <a:endParaRPr lang="en-CA" sz="3200" dirty="0">
                        <a:solidFill>
                          <a:srgbClr val="FFA7A7"/>
                        </a:solidFill>
                      </a:endParaRPr>
                    </a:p>
                  </p:txBody>
                </p:sp>
              </mc:Choice>
              <mc:Fallback xmlns="">
                <p:sp>
                  <p:nvSpPr>
                    <p:cNvPr id="47" name="TextBox 46">
                      <a:extLst>
                        <a:ext uri="{FF2B5EF4-FFF2-40B4-BE49-F238E27FC236}">
                          <a16:creationId xmlns:a16="http://schemas.microsoft.com/office/drawing/2014/main" id="{7856D47E-F900-4B64-860D-6C95B6DCED77}"/>
                        </a:ext>
                      </a:extLst>
                    </p:cNvPr>
                    <p:cNvSpPr txBox="1">
                      <a:spLocks noRot="1" noChangeAspect="1" noMove="1" noResize="1" noEditPoints="1" noAdjustHandles="1" noChangeArrowheads="1" noChangeShapeType="1" noTextEdit="1"/>
                    </p:cNvSpPr>
                    <p:nvPr/>
                  </p:nvSpPr>
                  <p:spPr>
                    <a:xfrm>
                      <a:off x="-1450139" y="3582787"/>
                      <a:ext cx="1706685" cy="514613"/>
                    </a:xfrm>
                    <a:prstGeom prst="rect">
                      <a:avLst/>
                    </a:prstGeom>
                    <a:blipFill>
                      <a:blip r:embed="rId14"/>
                      <a:stretch>
                        <a:fillRect/>
                      </a:stretch>
                    </a:blipFill>
                  </p:spPr>
                  <p:txBody>
                    <a:bodyPr/>
                    <a:lstStyle/>
                    <a:p>
                      <a:r>
                        <a:rPr lang="en-CA">
                          <a:noFill/>
                        </a:rPr>
                        <a:t> </a:t>
                      </a:r>
                    </a:p>
                  </p:txBody>
                </p:sp>
              </mc:Fallback>
            </mc:AlternateContent>
          </p:grpSp>
        </p:grpSp>
      </p:grpSp>
      <p:grpSp>
        <p:nvGrpSpPr>
          <p:cNvPr id="48" name="Group 47">
            <a:extLst>
              <a:ext uri="{FF2B5EF4-FFF2-40B4-BE49-F238E27FC236}">
                <a16:creationId xmlns:a16="http://schemas.microsoft.com/office/drawing/2014/main" id="{C835BEFE-3250-4955-BB92-BA6315C4A603}"/>
              </a:ext>
            </a:extLst>
          </p:cNvPr>
          <p:cNvGrpSpPr/>
          <p:nvPr/>
        </p:nvGrpSpPr>
        <p:grpSpPr>
          <a:xfrm>
            <a:off x="3277112" y="494824"/>
            <a:ext cx="2161004" cy="5720799"/>
            <a:chOff x="3581912" y="494824"/>
            <a:chExt cx="2161004" cy="5720799"/>
          </a:xfrm>
        </p:grpSpPr>
        <p:cxnSp>
          <p:nvCxnSpPr>
            <p:cNvPr id="49" name="Straight Arrow Connector 48">
              <a:extLst>
                <a:ext uri="{FF2B5EF4-FFF2-40B4-BE49-F238E27FC236}">
                  <a16:creationId xmlns:a16="http://schemas.microsoft.com/office/drawing/2014/main" id="{156D0DAD-3594-449E-85D9-986F4F4B7F9B}"/>
                </a:ext>
              </a:extLst>
            </p:cNvPr>
            <p:cNvCxnSpPr>
              <a:cxnSpLocks/>
            </p:cNvCxnSpPr>
            <p:nvPr/>
          </p:nvCxnSpPr>
          <p:spPr>
            <a:xfrm flipV="1">
              <a:off x="3581912" y="494824"/>
              <a:ext cx="2161004" cy="5720799"/>
            </a:xfrm>
            <a:prstGeom prst="straightConnector1">
              <a:avLst/>
            </a:prstGeom>
            <a:ln w="101600">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nvGrpSpPr>
            <p:cNvPr id="50" name="Group 49">
              <a:extLst>
                <a:ext uri="{FF2B5EF4-FFF2-40B4-BE49-F238E27FC236}">
                  <a16:creationId xmlns:a16="http://schemas.microsoft.com/office/drawing/2014/main" id="{D0FE53C3-3F2C-417A-B7F9-5372C51B9589}"/>
                </a:ext>
              </a:extLst>
            </p:cNvPr>
            <p:cNvGrpSpPr/>
            <p:nvPr/>
          </p:nvGrpSpPr>
          <p:grpSpPr>
            <a:xfrm rot="17303280">
              <a:off x="3469810" y="3154511"/>
              <a:ext cx="2180596" cy="887537"/>
              <a:chOff x="3295650" y="7048500"/>
              <a:chExt cx="2180596" cy="781050"/>
            </a:xfrm>
          </p:grpSpPr>
          <p:sp>
            <p:nvSpPr>
              <p:cNvPr id="51" name="Rectangle 50">
                <a:extLst>
                  <a:ext uri="{FF2B5EF4-FFF2-40B4-BE49-F238E27FC236}">
                    <a16:creationId xmlns:a16="http://schemas.microsoft.com/office/drawing/2014/main" id="{9BDCD1A4-D96B-4FEF-B347-34A51644C261}"/>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2" name="Group 51">
                <a:extLst>
                  <a:ext uri="{FF2B5EF4-FFF2-40B4-BE49-F238E27FC236}">
                    <a16:creationId xmlns:a16="http://schemas.microsoft.com/office/drawing/2014/main" id="{5E1480C2-24C6-47B8-90CE-BB6192A7675C}"/>
                  </a:ext>
                </a:extLst>
              </p:cNvPr>
              <p:cNvGrpSpPr/>
              <p:nvPr/>
            </p:nvGrpSpPr>
            <p:grpSpPr>
              <a:xfrm>
                <a:off x="3295650" y="7086600"/>
                <a:ext cx="2180596" cy="704850"/>
                <a:chOff x="-1924050" y="3467100"/>
                <a:chExt cx="2180596" cy="704850"/>
              </a:xfrm>
            </p:grpSpPr>
            <p:pic>
              <p:nvPicPr>
                <p:cNvPr id="53" name="Graphic 52" descr="Stopwatch">
                  <a:extLst>
                    <a:ext uri="{FF2B5EF4-FFF2-40B4-BE49-F238E27FC236}">
                      <a16:creationId xmlns:a16="http://schemas.microsoft.com/office/drawing/2014/main" id="{6E5C1161-986D-401E-8EA0-81F4DCD1BF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375749F1-2E70-49BB-BE51-4C5B7B756604}"/>
                        </a:ext>
                      </a:extLst>
                    </p:cNvPr>
                    <p:cNvSpPr txBox="1"/>
                    <p:nvPr/>
                  </p:nvSpPr>
                  <p:spPr>
                    <a:xfrm>
                      <a:off x="-1450139" y="3582786"/>
                      <a:ext cx="1706685" cy="5146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FF0000"/>
                                </a:solidFill>
                                <a:latin typeface="Cambria Math" panose="02040503050406030204" pitchFamily="18" charset="0"/>
                              </a:rPr>
                              <m:t>𝑐𝑡</m:t>
                            </m:r>
                            <m:r>
                              <a:rPr lang="en-US" sz="3200" b="0" i="1" smtClean="0">
                                <a:solidFill>
                                  <a:srgbClr val="FF0000"/>
                                </a:solidFill>
                                <a:latin typeface="Cambria Math" panose="02040503050406030204" pitchFamily="18" charset="0"/>
                              </a:rPr>
                              <m:t>=−1</m:t>
                            </m:r>
                          </m:oMath>
                        </m:oMathPara>
                      </a14:m>
                      <a:endParaRPr lang="en-CA" sz="3200" dirty="0">
                        <a:solidFill>
                          <a:srgbClr val="FF0000"/>
                        </a:solidFill>
                      </a:endParaRPr>
                    </a:p>
                  </p:txBody>
                </p:sp>
              </mc:Choice>
              <mc:Fallback xmlns="">
                <p:sp>
                  <p:nvSpPr>
                    <p:cNvPr id="54" name="TextBox 53">
                      <a:extLst>
                        <a:ext uri="{FF2B5EF4-FFF2-40B4-BE49-F238E27FC236}">
                          <a16:creationId xmlns:a16="http://schemas.microsoft.com/office/drawing/2014/main" id="{375749F1-2E70-49BB-BE51-4C5B7B756604}"/>
                        </a:ext>
                      </a:extLst>
                    </p:cNvPr>
                    <p:cNvSpPr txBox="1">
                      <a:spLocks noRot="1" noChangeAspect="1" noMove="1" noResize="1" noEditPoints="1" noAdjustHandles="1" noChangeArrowheads="1" noChangeShapeType="1" noTextEdit="1"/>
                    </p:cNvSpPr>
                    <p:nvPr/>
                  </p:nvSpPr>
                  <p:spPr>
                    <a:xfrm>
                      <a:off x="-1450139" y="3582786"/>
                      <a:ext cx="1706685" cy="514614"/>
                    </a:xfrm>
                    <a:prstGeom prst="rect">
                      <a:avLst/>
                    </a:prstGeom>
                    <a:blipFill>
                      <a:blip r:embed="rId15"/>
                      <a:stretch>
                        <a:fillRect/>
                      </a:stretch>
                    </a:blipFill>
                  </p:spPr>
                  <p:txBody>
                    <a:bodyPr/>
                    <a:lstStyle/>
                    <a:p>
                      <a:r>
                        <a:rPr lang="en-CA">
                          <a:noFill/>
                        </a:rPr>
                        <a:t> </a:t>
                      </a:r>
                    </a:p>
                  </p:txBody>
                </p:sp>
              </mc:Fallback>
            </mc:AlternateContent>
          </p:grpSp>
        </p:grpSp>
      </p:grpSp>
      <p:grpSp>
        <p:nvGrpSpPr>
          <p:cNvPr id="55" name="Group 54">
            <a:extLst>
              <a:ext uri="{FF2B5EF4-FFF2-40B4-BE49-F238E27FC236}">
                <a16:creationId xmlns:a16="http://schemas.microsoft.com/office/drawing/2014/main" id="{D9275BB5-BE25-4ECD-AF2D-27FDFD9FBD54}"/>
              </a:ext>
            </a:extLst>
          </p:cNvPr>
          <p:cNvGrpSpPr/>
          <p:nvPr/>
        </p:nvGrpSpPr>
        <p:grpSpPr>
          <a:xfrm>
            <a:off x="2203669" y="475734"/>
            <a:ext cx="2163883" cy="5728418"/>
            <a:chOff x="2508469" y="475734"/>
            <a:chExt cx="2163883" cy="5728418"/>
          </a:xfrm>
        </p:grpSpPr>
        <p:cxnSp>
          <p:nvCxnSpPr>
            <p:cNvPr id="56" name="Straight Arrow Connector 55">
              <a:extLst>
                <a:ext uri="{FF2B5EF4-FFF2-40B4-BE49-F238E27FC236}">
                  <a16:creationId xmlns:a16="http://schemas.microsoft.com/office/drawing/2014/main" id="{21D56DA8-BE1E-471C-AE0E-8EEF733CB587}"/>
                </a:ext>
              </a:extLst>
            </p:cNvPr>
            <p:cNvCxnSpPr>
              <a:cxnSpLocks/>
            </p:cNvCxnSpPr>
            <p:nvPr/>
          </p:nvCxnSpPr>
          <p:spPr>
            <a:xfrm flipV="1">
              <a:off x="2508469" y="475734"/>
              <a:ext cx="2163883" cy="5728418"/>
            </a:xfrm>
            <a:prstGeom prst="straightConnector1">
              <a:avLst/>
            </a:prstGeom>
            <a:ln w="101600">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nvGrpSpPr>
            <p:cNvPr id="57" name="Group 56">
              <a:extLst>
                <a:ext uri="{FF2B5EF4-FFF2-40B4-BE49-F238E27FC236}">
                  <a16:creationId xmlns:a16="http://schemas.microsoft.com/office/drawing/2014/main" id="{AE5945D1-5512-4389-A8A4-54F174F48C26}"/>
                </a:ext>
              </a:extLst>
            </p:cNvPr>
            <p:cNvGrpSpPr/>
            <p:nvPr/>
          </p:nvGrpSpPr>
          <p:grpSpPr>
            <a:xfrm rot="17303280">
              <a:off x="2402746" y="3153192"/>
              <a:ext cx="2159204" cy="887538"/>
              <a:chOff x="3295650" y="7048500"/>
              <a:chExt cx="2159204" cy="781050"/>
            </a:xfrm>
          </p:grpSpPr>
          <p:sp>
            <p:nvSpPr>
              <p:cNvPr id="58" name="Rectangle 57">
                <a:extLst>
                  <a:ext uri="{FF2B5EF4-FFF2-40B4-BE49-F238E27FC236}">
                    <a16:creationId xmlns:a16="http://schemas.microsoft.com/office/drawing/2014/main" id="{C28CBCA6-6308-490B-A742-F1D5E0549CF8}"/>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9" name="Group 58">
                <a:extLst>
                  <a:ext uri="{FF2B5EF4-FFF2-40B4-BE49-F238E27FC236}">
                    <a16:creationId xmlns:a16="http://schemas.microsoft.com/office/drawing/2014/main" id="{3F0D8DAD-517A-4F24-A618-E7FDC22A6220}"/>
                  </a:ext>
                </a:extLst>
              </p:cNvPr>
              <p:cNvGrpSpPr/>
              <p:nvPr/>
            </p:nvGrpSpPr>
            <p:grpSpPr>
              <a:xfrm>
                <a:off x="3295650" y="7086600"/>
                <a:ext cx="2159204" cy="704850"/>
                <a:chOff x="-1924050" y="3467100"/>
                <a:chExt cx="2159204" cy="704850"/>
              </a:xfrm>
            </p:grpSpPr>
            <p:pic>
              <p:nvPicPr>
                <p:cNvPr id="60" name="Graphic 59" descr="Stopwatch">
                  <a:extLst>
                    <a:ext uri="{FF2B5EF4-FFF2-40B4-BE49-F238E27FC236}">
                      <a16:creationId xmlns:a16="http://schemas.microsoft.com/office/drawing/2014/main" id="{FC99CAED-F0BF-4876-9242-76C78B3CF2A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94D75503-9244-43F0-B299-5CA2BAD9D874}"/>
                        </a:ext>
                      </a:extLst>
                    </p:cNvPr>
                    <p:cNvSpPr txBox="1"/>
                    <p:nvPr/>
                  </p:nvSpPr>
                  <p:spPr>
                    <a:xfrm>
                      <a:off x="-1466850" y="3528617"/>
                      <a:ext cx="1702004" cy="6229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FF0000"/>
                                </a:solidFill>
                                <a:latin typeface="Cambria Math" panose="02040503050406030204" pitchFamily="18" charset="0"/>
                              </a:rPr>
                              <m:t>𝑐𝑡</m:t>
                            </m:r>
                            <m:r>
                              <a:rPr lang="en-US" sz="4000" b="0" i="1" smtClean="0">
                                <a:solidFill>
                                  <a:srgbClr val="FF0000"/>
                                </a:solidFill>
                                <a:latin typeface="Cambria Math" panose="02040503050406030204" pitchFamily="18" charset="0"/>
                              </a:rPr>
                              <m:t>=0</m:t>
                            </m:r>
                          </m:oMath>
                        </m:oMathPara>
                      </a14:m>
                      <a:endParaRPr lang="en-CA" sz="4000" dirty="0">
                        <a:solidFill>
                          <a:srgbClr val="FF0000"/>
                        </a:solidFill>
                      </a:endParaRPr>
                    </a:p>
                  </p:txBody>
                </p:sp>
              </mc:Choice>
              <mc:Fallback xmlns="">
                <p:sp>
                  <p:nvSpPr>
                    <p:cNvPr id="63" name="TextBox 62">
                      <a:extLst>
                        <a:ext uri="{FF2B5EF4-FFF2-40B4-BE49-F238E27FC236}">
                          <a16:creationId xmlns:a16="http://schemas.microsoft.com/office/drawing/2014/main" id="{94D75503-9244-43F0-B299-5CA2BAD9D874}"/>
                        </a:ext>
                      </a:extLst>
                    </p:cNvPr>
                    <p:cNvSpPr txBox="1">
                      <a:spLocks noRot="1" noChangeAspect="1" noMove="1" noResize="1" noEditPoints="1" noAdjustHandles="1" noChangeArrowheads="1" noChangeShapeType="1" noTextEdit="1"/>
                    </p:cNvSpPr>
                    <p:nvPr/>
                  </p:nvSpPr>
                  <p:spPr>
                    <a:xfrm>
                      <a:off x="-1466850" y="3528617"/>
                      <a:ext cx="1702004" cy="622953"/>
                    </a:xfrm>
                    <a:prstGeom prst="rect">
                      <a:avLst/>
                    </a:prstGeom>
                    <a:blipFill>
                      <a:blip r:embed="rId16"/>
                      <a:stretch>
                        <a:fillRect/>
                      </a:stretch>
                    </a:blipFill>
                  </p:spPr>
                  <p:txBody>
                    <a:bodyPr/>
                    <a:lstStyle/>
                    <a:p>
                      <a:r>
                        <a:rPr lang="en-CA">
                          <a:noFill/>
                        </a:rPr>
                        <a:t> </a:t>
                      </a:r>
                    </a:p>
                  </p:txBody>
                </p:sp>
              </mc:Fallback>
            </mc:AlternateContent>
          </p:grpSp>
        </p:grpSp>
      </p:grpSp>
      <p:grpSp>
        <p:nvGrpSpPr>
          <p:cNvPr id="64" name="Group 63">
            <a:extLst>
              <a:ext uri="{FF2B5EF4-FFF2-40B4-BE49-F238E27FC236}">
                <a16:creationId xmlns:a16="http://schemas.microsoft.com/office/drawing/2014/main" id="{9B9661D5-24A9-417A-87D4-ED313EBCA2DF}"/>
              </a:ext>
            </a:extLst>
          </p:cNvPr>
          <p:cNvGrpSpPr/>
          <p:nvPr/>
        </p:nvGrpSpPr>
        <p:grpSpPr>
          <a:xfrm>
            <a:off x="1142160" y="456683"/>
            <a:ext cx="2178849" cy="5768040"/>
            <a:chOff x="1446960" y="456683"/>
            <a:chExt cx="2178849" cy="5768040"/>
          </a:xfrm>
        </p:grpSpPr>
        <p:cxnSp>
          <p:nvCxnSpPr>
            <p:cNvPr id="65" name="Straight Arrow Connector 64">
              <a:extLst>
                <a:ext uri="{FF2B5EF4-FFF2-40B4-BE49-F238E27FC236}">
                  <a16:creationId xmlns:a16="http://schemas.microsoft.com/office/drawing/2014/main" id="{80150ED3-A33E-4E5E-8F74-6CBF34E14B7A}"/>
                </a:ext>
              </a:extLst>
            </p:cNvPr>
            <p:cNvCxnSpPr>
              <a:cxnSpLocks/>
            </p:cNvCxnSpPr>
            <p:nvPr/>
          </p:nvCxnSpPr>
          <p:spPr>
            <a:xfrm flipV="1">
              <a:off x="1446960" y="456683"/>
              <a:ext cx="2178849" cy="5768040"/>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nvGrpSpPr>
            <p:cNvPr id="66" name="Group 65">
              <a:extLst>
                <a:ext uri="{FF2B5EF4-FFF2-40B4-BE49-F238E27FC236}">
                  <a16:creationId xmlns:a16="http://schemas.microsoft.com/office/drawing/2014/main" id="{D29050D9-5873-4844-BE8F-4C68D060B145}"/>
                </a:ext>
              </a:extLst>
            </p:cNvPr>
            <p:cNvGrpSpPr/>
            <p:nvPr/>
          </p:nvGrpSpPr>
          <p:grpSpPr>
            <a:xfrm rot="17303280">
              <a:off x="1303963" y="3173763"/>
              <a:ext cx="2159204" cy="887537"/>
              <a:chOff x="3295650" y="7048500"/>
              <a:chExt cx="2159204" cy="781050"/>
            </a:xfrm>
          </p:grpSpPr>
          <p:sp>
            <p:nvSpPr>
              <p:cNvPr id="67" name="Rectangle 66">
                <a:extLst>
                  <a:ext uri="{FF2B5EF4-FFF2-40B4-BE49-F238E27FC236}">
                    <a16:creationId xmlns:a16="http://schemas.microsoft.com/office/drawing/2014/main" id="{03525DF6-656D-4D81-9D64-ADFBCC4172DB}"/>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8" name="Group 67">
                <a:extLst>
                  <a:ext uri="{FF2B5EF4-FFF2-40B4-BE49-F238E27FC236}">
                    <a16:creationId xmlns:a16="http://schemas.microsoft.com/office/drawing/2014/main" id="{EE082B23-E365-4527-A092-A70E762A386F}"/>
                  </a:ext>
                </a:extLst>
              </p:cNvPr>
              <p:cNvGrpSpPr/>
              <p:nvPr/>
            </p:nvGrpSpPr>
            <p:grpSpPr>
              <a:xfrm>
                <a:off x="3295650" y="7086600"/>
                <a:ext cx="2159204" cy="704850"/>
                <a:chOff x="-1924050" y="3467100"/>
                <a:chExt cx="2159204" cy="704850"/>
              </a:xfrm>
            </p:grpSpPr>
            <p:pic>
              <p:nvPicPr>
                <p:cNvPr id="69" name="Graphic 68" descr="Stopwatch">
                  <a:extLst>
                    <a:ext uri="{FF2B5EF4-FFF2-40B4-BE49-F238E27FC236}">
                      <a16:creationId xmlns:a16="http://schemas.microsoft.com/office/drawing/2014/main" id="{2EC78CB4-ED52-49ED-8620-05E8265A626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4552E30D-896A-4522-99A1-98CB041A161A}"/>
                        </a:ext>
                      </a:extLst>
                    </p:cNvPr>
                    <p:cNvSpPr txBox="1"/>
                    <p:nvPr/>
                  </p:nvSpPr>
                  <p:spPr>
                    <a:xfrm>
                      <a:off x="-1466850" y="3528616"/>
                      <a:ext cx="1702004" cy="622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C00000"/>
                                </a:solidFill>
                                <a:latin typeface="Cambria Math" panose="02040503050406030204" pitchFamily="18" charset="0"/>
                              </a:rPr>
                              <m:t>𝑐𝑡</m:t>
                            </m:r>
                            <m:r>
                              <a:rPr lang="en-US" sz="4000" b="0" i="1" smtClean="0">
                                <a:solidFill>
                                  <a:srgbClr val="C00000"/>
                                </a:solidFill>
                                <a:latin typeface="Cambria Math" panose="02040503050406030204" pitchFamily="18" charset="0"/>
                              </a:rPr>
                              <m:t>=1</m:t>
                            </m:r>
                          </m:oMath>
                        </m:oMathPara>
                      </a14:m>
                      <a:endParaRPr lang="en-CA" sz="4000" dirty="0">
                        <a:solidFill>
                          <a:srgbClr val="C00000"/>
                        </a:solidFill>
                      </a:endParaRPr>
                    </a:p>
                  </p:txBody>
                </p:sp>
              </mc:Choice>
              <mc:Fallback xmlns="">
                <p:sp>
                  <p:nvSpPr>
                    <p:cNvPr id="70" name="TextBox 69">
                      <a:extLst>
                        <a:ext uri="{FF2B5EF4-FFF2-40B4-BE49-F238E27FC236}">
                          <a16:creationId xmlns:a16="http://schemas.microsoft.com/office/drawing/2014/main" id="{4552E30D-896A-4522-99A1-98CB041A161A}"/>
                        </a:ext>
                      </a:extLst>
                    </p:cNvPr>
                    <p:cNvSpPr txBox="1">
                      <a:spLocks noRot="1" noChangeAspect="1" noMove="1" noResize="1" noEditPoints="1" noAdjustHandles="1" noChangeArrowheads="1" noChangeShapeType="1" noTextEdit="1"/>
                    </p:cNvSpPr>
                    <p:nvPr/>
                  </p:nvSpPr>
                  <p:spPr>
                    <a:xfrm>
                      <a:off x="-1466850" y="3528616"/>
                      <a:ext cx="1702004" cy="622954"/>
                    </a:xfrm>
                    <a:prstGeom prst="rect">
                      <a:avLst/>
                    </a:prstGeom>
                    <a:blipFill>
                      <a:blip r:embed="rId17"/>
                      <a:stretch>
                        <a:fillRect/>
                      </a:stretch>
                    </a:blipFill>
                  </p:spPr>
                  <p:txBody>
                    <a:bodyPr/>
                    <a:lstStyle/>
                    <a:p>
                      <a:r>
                        <a:rPr lang="en-CA">
                          <a:noFill/>
                        </a:rPr>
                        <a:t> </a:t>
                      </a:r>
                    </a:p>
                  </p:txBody>
                </p:sp>
              </mc:Fallback>
            </mc:AlternateContent>
          </p:grpSp>
        </p:grpSp>
      </p:grpSp>
    </p:spTree>
    <p:custDataLst>
      <p:tags r:id="rId1"/>
    </p:custDataLst>
    <p:extLst>
      <p:ext uri="{BB962C8B-B14F-4D97-AF65-F5344CB8AC3E}">
        <p14:creationId xmlns:p14="http://schemas.microsoft.com/office/powerpoint/2010/main" val="328701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683">
        <p159:morph option="byObject"/>
      </p:transition>
    </mc:Choice>
    <mc:Fallback xmlns="">
      <p:transition spd="slow" advTm="968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4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48"/>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55"/>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64"/>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500"/>
                                  </p:stCondLst>
                                  <p:childTnLst>
                                    <p:set>
                                      <p:cBhvr>
                                        <p:cTn id="2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E13606-C88B-4911-A9E5-60810A38E12C}"/>
              </a:ext>
            </a:extLst>
          </p:cNvPr>
          <p:cNvPicPr>
            <a:picLocks noChangeAspect="1"/>
          </p:cNvPicPr>
          <p:nvPr/>
        </p:nvPicPr>
        <p:blipFill rotWithShape="1">
          <a:blip r:embed="rId4"/>
          <a:srcRect l="2656" t="5535" r="40155" b="6728"/>
          <a:stretch/>
        </p:blipFill>
        <p:spPr>
          <a:xfrm>
            <a:off x="0" y="704850"/>
            <a:ext cx="7162800" cy="6153150"/>
          </a:xfrm>
          <a:prstGeom prst="rect">
            <a:avLst/>
          </a:prstGeom>
        </p:spPr>
      </p:pic>
      <p:grpSp>
        <p:nvGrpSpPr>
          <p:cNvPr id="14" name="Group 13">
            <a:extLst>
              <a:ext uri="{FF2B5EF4-FFF2-40B4-BE49-F238E27FC236}">
                <a16:creationId xmlns:a16="http://schemas.microsoft.com/office/drawing/2014/main" id="{F90E75E7-52DE-4C4F-BDDB-D7C2B57F8461}"/>
              </a:ext>
            </a:extLst>
          </p:cNvPr>
          <p:cNvGrpSpPr/>
          <p:nvPr/>
        </p:nvGrpSpPr>
        <p:grpSpPr>
          <a:xfrm>
            <a:off x="219309" y="914052"/>
            <a:ext cx="5891559" cy="5822098"/>
            <a:chOff x="219309" y="442100"/>
            <a:chExt cx="5891559" cy="5822098"/>
          </a:xfrm>
          <a:solidFill>
            <a:schemeClr val="accent4">
              <a:lumMod val="40000"/>
              <a:lumOff val="60000"/>
            </a:schemeClr>
          </a:solidFill>
        </p:grpSpPr>
        <p:sp>
          <p:nvSpPr>
            <p:cNvPr id="12" name="Isosceles Triangle 11">
              <a:extLst>
                <a:ext uri="{FF2B5EF4-FFF2-40B4-BE49-F238E27FC236}">
                  <a16:creationId xmlns:a16="http://schemas.microsoft.com/office/drawing/2014/main" id="{F464BF1F-92F2-41C5-B3A2-FE88CAB29AEE}"/>
                </a:ext>
              </a:extLst>
            </p:cNvPr>
            <p:cNvSpPr/>
            <p:nvPr/>
          </p:nvSpPr>
          <p:spPr>
            <a:xfrm>
              <a:off x="223026" y="3320276"/>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654F01AD-2360-4E27-9D0E-33BCAA8605BE}"/>
                </a:ext>
              </a:extLst>
            </p:cNvPr>
            <p:cNvSpPr/>
            <p:nvPr/>
          </p:nvSpPr>
          <p:spPr>
            <a:xfrm rot="10800000">
              <a:off x="219309" y="442100"/>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8" name="Straight Connector 7">
            <a:extLst>
              <a:ext uri="{FF2B5EF4-FFF2-40B4-BE49-F238E27FC236}">
                <a16:creationId xmlns:a16="http://schemas.microsoft.com/office/drawing/2014/main" id="{EF955EC8-1A82-498B-8278-774102294005}"/>
              </a:ext>
            </a:extLst>
          </p:cNvPr>
          <p:cNvCxnSpPr>
            <a:cxnSpLocks/>
          </p:cNvCxnSpPr>
          <p:nvPr/>
        </p:nvCxnSpPr>
        <p:spPr>
          <a:xfrm flipH="1">
            <a:off x="295011" y="1007211"/>
            <a:ext cx="5670890" cy="56995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AA1554-B52D-4064-B7B9-52E9D1714984}"/>
              </a:ext>
            </a:extLst>
          </p:cNvPr>
          <p:cNvCxnSpPr>
            <a:cxnSpLocks/>
          </p:cNvCxnSpPr>
          <p:nvPr/>
        </p:nvCxnSpPr>
        <p:spPr>
          <a:xfrm flipH="1" flipV="1">
            <a:off x="321317" y="985397"/>
            <a:ext cx="5655737" cy="56557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FA7642D-BD02-411B-9FF3-0FC4BE6CBEE1}"/>
              </a:ext>
            </a:extLst>
          </p:cNvPr>
          <p:cNvCxnSpPr>
            <a:cxnSpLocks/>
          </p:cNvCxnSpPr>
          <p:nvPr/>
        </p:nvCxnSpPr>
        <p:spPr>
          <a:xfrm>
            <a:off x="109132" y="3790797"/>
            <a:ext cx="6147289"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C97F3B0B-38FC-4142-BCE9-E18C95A1A653}"/>
              </a:ext>
            </a:extLst>
          </p:cNvPr>
          <p:cNvCxnSpPr>
            <a:cxnSpLocks/>
          </p:cNvCxnSpPr>
          <p:nvPr/>
        </p:nvCxnSpPr>
        <p:spPr>
          <a:xfrm flipV="1">
            <a:off x="3176155" y="756286"/>
            <a:ext cx="0" cy="6101533"/>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35" name="TextBox 34">
            <a:extLst>
              <a:ext uri="{FF2B5EF4-FFF2-40B4-BE49-F238E27FC236}">
                <a16:creationId xmlns:a16="http://schemas.microsoft.com/office/drawing/2014/main" id="{8A6E705F-F18F-4FA0-A51E-9565E4F6979F}"/>
              </a:ext>
            </a:extLst>
          </p:cNvPr>
          <p:cNvSpPr txBox="1"/>
          <p:nvPr/>
        </p:nvSpPr>
        <p:spPr>
          <a:xfrm>
            <a:off x="6366150" y="3197762"/>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sp>
        <p:nvSpPr>
          <p:cNvPr id="37" name="TextBox 36">
            <a:extLst>
              <a:ext uri="{FF2B5EF4-FFF2-40B4-BE49-F238E27FC236}">
                <a16:creationId xmlns:a16="http://schemas.microsoft.com/office/drawing/2014/main" id="{7127DA1F-4B69-47D5-848F-5C2474A14C50}"/>
              </a:ext>
            </a:extLst>
          </p:cNvPr>
          <p:cNvSpPr txBox="1"/>
          <p:nvPr/>
        </p:nvSpPr>
        <p:spPr>
          <a:xfrm>
            <a:off x="2428568" y="-117988"/>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sp>
        <p:nvSpPr>
          <p:cNvPr id="2" name="Oval 1">
            <a:extLst>
              <a:ext uri="{FF2B5EF4-FFF2-40B4-BE49-F238E27FC236}">
                <a16:creationId xmlns:a16="http://schemas.microsoft.com/office/drawing/2014/main" id="{5D1A875F-F317-4285-802F-7FA3941C8FE2}"/>
              </a:ext>
            </a:extLst>
          </p:cNvPr>
          <p:cNvSpPr/>
          <p:nvPr/>
        </p:nvSpPr>
        <p:spPr>
          <a:xfrm>
            <a:off x="2965450" y="2762250"/>
            <a:ext cx="304800" cy="3048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a:extLst>
              <a:ext uri="{FF2B5EF4-FFF2-40B4-BE49-F238E27FC236}">
                <a16:creationId xmlns:a16="http://schemas.microsoft.com/office/drawing/2014/main" id="{747C8C13-F008-4C4D-8787-36EB6E71B005}"/>
              </a:ext>
            </a:extLst>
          </p:cNvPr>
          <p:cNvSpPr/>
          <p:nvPr/>
        </p:nvSpPr>
        <p:spPr>
          <a:xfrm>
            <a:off x="3422650" y="1085850"/>
            <a:ext cx="304800" cy="304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7" name="Straight Connector 16">
            <a:extLst>
              <a:ext uri="{FF2B5EF4-FFF2-40B4-BE49-F238E27FC236}">
                <a16:creationId xmlns:a16="http://schemas.microsoft.com/office/drawing/2014/main" id="{41E47AB2-43C4-45FD-9E53-4F84DA1935D9}"/>
              </a:ext>
            </a:extLst>
          </p:cNvPr>
          <p:cNvCxnSpPr>
            <a:cxnSpLocks/>
          </p:cNvCxnSpPr>
          <p:nvPr/>
        </p:nvCxnSpPr>
        <p:spPr>
          <a:xfrm flipV="1">
            <a:off x="3111500" y="1231900"/>
            <a:ext cx="463550" cy="16891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FD466F0-BFD6-40E4-9F71-B08050AE5591}"/>
              </a:ext>
            </a:extLst>
          </p:cNvPr>
          <p:cNvSpPr txBox="1"/>
          <p:nvPr/>
        </p:nvSpPr>
        <p:spPr>
          <a:xfrm>
            <a:off x="7540113" y="596695"/>
            <a:ext cx="4317591" cy="2123658"/>
          </a:xfrm>
          <a:prstGeom prst="rect">
            <a:avLst/>
          </a:prstGeom>
          <a:noFill/>
          <a:ln w="57150">
            <a:solidFill>
              <a:schemeClr val="tx1"/>
            </a:solidFill>
          </a:ln>
        </p:spPr>
        <p:txBody>
          <a:bodyPr wrap="square" rtlCol="0">
            <a:spAutoFit/>
          </a:bodyPr>
          <a:lstStyle/>
          <a:p>
            <a:pPr algn="ctr"/>
            <a:r>
              <a:rPr lang="en-US" sz="4400" dirty="0"/>
              <a:t>Two events connected by line </a:t>
            </a:r>
            <a:r>
              <a:rPr lang="en-US" sz="4400" u="sng" dirty="0">
                <a:solidFill>
                  <a:srgbClr val="FF0000"/>
                </a:solidFill>
              </a:rPr>
              <a:t>slower</a:t>
            </a:r>
            <a:r>
              <a:rPr lang="en-US" sz="4400" dirty="0"/>
              <a:t> than light.</a:t>
            </a:r>
            <a:endParaRPr lang="en-CA" sz="4400" dirty="0"/>
          </a:p>
        </p:txBody>
      </p:sp>
      <p:sp>
        <p:nvSpPr>
          <p:cNvPr id="21" name="TextBox 20">
            <a:extLst>
              <a:ext uri="{FF2B5EF4-FFF2-40B4-BE49-F238E27FC236}">
                <a16:creationId xmlns:a16="http://schemas.microsoft.com/office/drawing/2014/main" id="{C3E0776E-18E9-4652-8CD7-C946CF9992E1}"/>
              </a:ext>
            </a:extLst>
          </p:cNvPr>
          <p:cNvSpPr txBox="1"/>
          <p:nvPr/>
        </p:nvSpPr>
        <p:spPr>
          <a:xfrm>
            <a:off x="7515532" y="4082231"/>
            <a:ext cx="4317591" cy="1446550"/>
          </a:xfrm>
          <a:prstGeom prst="rect">
            <a:avLst/>
          </a:prstGeom>
          <a:noFill/>
          <a:ln w="57150">
            <a:noFill/>
          </a:ln>
        </p:spPr>
        <p:txBody>
          <a:bodyPr wrap="square" rtlCol="0">
            <a:spAutoFit/>
          </a:bodyPr>
          <a:lstStyle/>
          <a:p>
            <a:pPr algn="ctr"/>
            <a:r>
              <a:rPr lang="en-US" sz="4400" dirty="0"/>
              <a:t>(possible causal relationship)</a:t>
            </a:r>
            <a:endParaRPr lang="en-CA" sz="4400" dirty="0"/>
          </a:p>
        </p:txBody>
      </p:sp>
    </p:spTree>
    <p:custDataLst>
      <p:tags r:id="rId1"/>
    </p:custDataLst>
    <p:extLst>
      <p:ext uri="{BB962C8B-B14F-4D97-AF65-F5344CB8AC3E}">
        <p14:creationId xmlns:p14="http://schemas.microsoft.com/office/powerpoint/2010/main" val="4241164263"/>
      </p:ext>
    </p:extLst>
  </p:cSld>
  <p:clrMapOvr>
    <a:masterClrMapping/>
  </p:clrMapOvr>
  <mc:AlternateContent xmlns:mc="http://schemas.openxmlformats.org/markup-compatibility/2006" xmlns:p14="http://schemas.microsoft.com/office/powerpoint/2010/main">
    <mc:Choice Requires="p14">
      <p:transition spd="slow" p14:dur="2000" advTm="27950"/>
    </mc:Choice>
    <mc:Fallback xmlns="">
      <p:transition spd="slow" advTm="279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P spid="10" grpId="0" animBg="1"/>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sp>
        <p:nvSpPr>
          <p:cNvPr id="5" name="Rectangle 4">
            <a:extLst>
              <a:ext uri="{FF2B5EF4-FFF2-40B4-BE49-F238E27FC236}">
                <a16:creationId xmlns:a16="http://schemas.microsoft.com/office/drawing/2014/main" id="{6312B9BD-CF6A-4B4E-900B-7569896D5DC9}"/>
              </a:ext>
            </a:extLst>
          </p:cNvPr>
          <p:cNvSpPr/>
          <p:nvPr/>
        </p:nvSpPr>
        <p:spPr>
          <a:xfrm>
            <a:off x="419100" y="2680808"/>
            <a:ext cx="11410950" cy="1938992"/>
          </a:xfrm>
          <a:prstGeom prst="rect">
            <a:avLst/>
          </a:prstGeom>
        </p:spPr>
        <p:txBody>
          <a:bodyPr wrap="square">
            <a:spAutoFit/>
          </a:bodyPr>
          <a:lstStyle/>
          <a:p>
            <a:r>
              <a:rPr lang="en-US" sz="4000" u="sng" dirty="0"/>
              <a:t>Galilean Relativity</a:t>
            </a:r>
            <a:r>
              <a:rPr lang="en-US" sz="4000" dirty="0"/>
              <a:t>: result agrees with common sense </a:t>
            </a:r>
          </a:p>
          <a:p>
            <a:endParaRPr lang="en-US" sz="4000" dirty="0"/>
          </a:p>
          <a:p>
            <a:r>
              <a:rPr lang="en-US" sz="4000" u="sng" dirty="0"/>
              <a:t>Special Relativity</a:t>
            </a:r>
            <a:r>
              <a:rPr lang="en-US" sz="4000" dirty="0"/>
              <a:t>: result is more surprising!</a:t>
            </a:r>
            <a:endParaRPr lang="en-CA" sz="4000" dirty="0"/>
          </a:p>
        </p:txBody>
      </p:sp>
      <p:sp>
        <p:nvSpPr>
          <p:cNvPr id="6" name="TextBox 5">
            <a:extLst>
              <a:ext uri="{FF2B5EF4-FFF2-40B4-BE49-F238E27FC236}">
                <a16:creationId xmlns:a16="http://schemas.microsoft.com/office/drawing/2014/main" id="{BF8E22AC-CE2F-44CD-B738-9C5AC7A69122}"/>
              </a:ext>
            </a:extLst>
          </p:cNvPr>
          <p:cNvSpPr txBox="1"/>
          <p:nvPr/>
        </p:nvSpPr>
        <p:spPr>
          <a:xfrm>
            <a:off x="374320" y="268679"/>
            <a:ext cx="8198179" cy="1938992"/>
          </a:xfrm>
          <a:prstGeom prst="rect">
            <a:avLst/>
          </a:prstGeom>
          <a:solidFill>
            <a:schemeClr val="bg1"/>
          </a:solidFill>
          <a:ln w="38100">
            <a:solidFill>
              <a:schemeClr val="tx1"/>
            </a:solidFill>
          </a:ln>
        </p:spPr>
        <p:txBody>
          <a:bodyPr wrap="square" rtlCol="0">
            <a:spAutoFit/>
          </a:bodyPr>
          <a:lstStyle/>
          <a:p>
            <a:r>
              <a:rPr lang="en-US" sz="6000" dirty="0"/>
              <a:t>What is the speed of the </a:t>
            </a:r>
            <a:r>
              <a:rPr lang="en-US" sz="6000" dirty="0">
                <a:solidFill>
                  <a:srgbClr val="00B050"/>
                </a:solidFill>
              </a:rPr>
              <a:t>bullet</a:t>
            </a:r>
            <a:r>
              <a:rPr lang="en-US" sz="6000" dirty="0"/>
              <a:t> in </a:t>
            </a:r>
            <a:r>
              <a:rPr lang="en-US" sz="6000" dirty="0">
                <a:solidFill>
                  <a:srgbClr val="0070C0"/>
                </a:solidFill>
              </a:rPr>
              <a:t>Einstein’s frame</a:t>
            </a:r>
            <a:r>
              <a:rPr lang="en-US" sz="6000" dirty="0"/>
              <a:t>?</a:t>
            </a:r>
            <a:endParaRPr lang="en-CA" sz="6000" dirty="0"/>
          </a:p>
        </p:txBody>
      </p:sp>
      <p:sp>
        <p:nvSpPr>
          <p:cNvPr id="7" name="Rectangle 6">
            <a:extLst>
              <a:ext uri="{FF2B5EF4-FFF2-40B4-BE49-F238E27FC236}">
                <a16:creationId xmlns:a16="http://schemas.microsoft.com/office/drawing/2014/main" id="{E0ABFBCC-84EC-441D-B054-AA36A7BCEB67}"/>
              </a:ext>
            </a:extLst>
          </p:cNvPr>
          <p:cNvSpPr/>
          <p:nvPr/>
        </p:nvSpPr>
        <p:spPr>
          <a:xfrm>
            <a:off x="742950" y="5357158"/>
            <a:ext cx="10877550" cy="1015663"/>
          </a:xfrm>
          <a:prstGeom prst="rect">
            <a:avLst/>
          </a:prstGeom>
        </p:spPr>
        <p:txBody>
          <a:bodyPr wrap="square">
            <a:spAutoFit/>
          </a:bodyPr>
          <a:lstStyle/>
          <a:p>
            <a:r>
              <a:rPr lang="en-US" sz="6000" dirty="0">
                <a:solidFill>
                  <a:srgbClr val="0070C0"/>
                </a:solidFill>
              </a:rPr>
              <a:t>Let’s start with </a:t>
            </a:r>
            <a:r>
              <a:rPr lang="en-US" sz="6000" u="sng" dirty="0">
                <a:solidFill>
                  <a:srgbClr val="0070C0"/>
                </a:solidFill>
              </a:rPr>
              <a:t>Galilean Relativity</a:t>
            </a:r>
            <a:r>
              <a:rPr lang="en-US" sz="6000" dirty="0">
                <a:solidFill>
                  <a:srgbClr val="0070C0"/>
                </a:solidFill>
              </a:rPr>
              <a:t>.</a:t>
            </a:r>
            <a:endParaRPr lang="en-CA" sz="6000" dirty="0">
              <a:solidFill>
                <a:srgbClr val="0070C0"/>
              </a:solidFill>
            </a:endParaRPr>
          </a:p>
        </p:txBody>
      </p:sp>
    </p:spTree>
    <p:custDataLst>
      <p:tags r:id="rId1"/>
    </p:custDataLst>
    <p:extLst>
      <p:ext uri="{BB962C8B-B14F-4D97-AF65-F5344CB8AC3E}">
        <p14:creationId xmlns:p14="http://schemas.microsoft.com/office/powerpoint/2010/main" val="1939274865"/>
      </p:ext>
    </p:extLst>
  </p:cSld>
  <p:clrMapOvr>
    <a:masterClrMapping/>
  </p:clrMapOvr>
  <mc:AlternateContent xmlns:mc="http://schemas.openxmlformats.org/markup-compatibility/2006" xmlns:p14="http://schemas.microsoft.com/office/powerpoint/2010/main">
    <mc:Choice Requires="p14">
      <p:transition spd="slow" p14:dur="2000" advTm="12722"/>
    </mc:Choice>
    <mc:Fallback xmlns="">
      <p:transition spd="slow" advTm="127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E13606-C88B-4911-A9E5-60810A38E12C}"/>
              </a:ext>
            </a:extLst>
          </p:cNvPr>
          <p:cNvPicPr>
            <a:picLocks noChangeAspect="1"/>
          </p:cNvPicPr>
          <p:nvPr/>
        </p:nvPicPr>
        <p:blipFill rotWithShape="1">
          <a:blip r:embed="rId4"/>
          <a:srcRect l="2656" t="5535" r="40155" b="6728"/>
          <a:stretch/>
        </p:blipFill>
        <p:spPr>
          <a:xfrm>
            <a:off x="0" y="704850"/>
            <a:ext cx="7162800" cy="6153150"/>
          </a:xfrm>
          <a:prstGeom prst="rect">
            <a:avLst/>
          </a:prstGeom>
        </p:spPr>
      </p:pic>
      <p:grpSp>
        <p:nvGrpSpPr>
          <p:cNvPr id="14" name="Group 13">
            <a:extLst>
              <a:ext uri="{FF2B5EF4-FFF2-40B4-BE49-F238E27FC236}">
                <a16:creationId xmlns:a16="http://schemas.microsoft.com/office/drawing/2014/main" id="{F90E75E7-52DE-4C4F-BDDB-D7C2B57F8461}"/>
              </a:ext>
            </a:extLst>
          </p:cNvPr>
          <p:cNvGrpSpPr/>
          <p:nvPr/>
        </p:nvGrpSpPr>
        <p:grpSpPr>
          <a:xfrm>
            <a:off x="219309" y="914052"/>
            <a:ext cx="5891559" cy="5822098"/>
            <a:chOff x="219309" y="442100"/>
            <a:chExt cx="5891559" cy="5822098"/>
          </a:xfrm>
          <a:solidFill>
            <a:schemeClr val="accent4">
              <a:lumMod val="40000"/>
              <a:lumOff val="60000"/>
            </a:schemeClr>
          </a:solidFill>
        </p:grpSpPr>
        <p:sp>
          <p:nvSpPr>
            <p:cNvPr id="12" name="Isosceles Triangle 11">
              <a:extLst>
                <a:ext uri="{FF2B5EF4-FFF2-40B4-BE49-F238E27FC236}">
                  <a16:creationId xmlns:a16="http://schemas.microsoft.com/office/drawing/2014/main" id="{F464BF1F-92F2-41C5-B3A2-FE88CAB29AEE}"/>
                </a:ext>
              </a:extLst>
            </p:cNvPr>
            <p:cNvSpPr/>
            <p:nvPr/>
          </p:nvSpPr>
          <p:spPr>
            <a:xfrm>
              <a:off x="223026" y="3320276"/>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654F01AD-2360-4E27-9D0E-33BCAA8605BE}"/>
                </a:ext>
              </a:extLst>
            </p:cNvPr>
            <p:cNvSpPr/>
            <p:nvPr/>
          </p:nvSpPr>
          <p:spPr>
            <a:xfrm rot="10800000">
              <a:off x="219309" y="442100"/>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8" name="Straight Connector 7">
            <a:extLst>
              <a:ext uri="{FF2B5EF4-FFF2-40B4-BE49-F238E27FC236}">
                <a16:creationId xmlns:a16="http://schemas.microsoft.com/office/drawing/2014/main" id="{EF955EC8-1A82-498B-8278-774102294005}"/>
              </a:ext>
            </a:extLst>
          </p:cNvPr>
          <p:cNvCxnSpPr>
            <a:cxnSpLocks/>
          </p:cNvCxnSpPr>
          <p:nvPr/>
        </p:nvCxnSpPr>
        <p:spPr>
          <a:xfrm flipH="1">
            <a:off x="295011" y="1007211"/>
            <a:ext cx="5670890" cy="56995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AA1554-B52D-4064-B7B9-52E9D1714984}"/>
              </a:ext>
            </a:extLst>
          </p:cNvPr>
          <p:cNvCxnSpPr>
            <a:cxnSpLocks/>
          </p:cNvCxnSpPr>
          <p:nvPr/>
        </p:nvCxnSpPr>
        <p:spPr>
          <a:xfrm flipH="1" flipV="1">
            <a:off x="321317" y="985397"/>
            <a:ext cx="5655737" cy="56557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FA7642D-BD02-411B-9FF3-0FC4BE6CBEE1}"/>
              </a:ext>
            </a:extLst>
          </p:cNvPr>
          <p:cNvCxnSpPr>
            <a:cxnSpLocks/>
          </p:cNvCxnSpPr>
          <p:nvPr/>
        </p:nvCxnSpPr>
        <p:spPr>
          <a:xfrm>
            <a:off x="209550" y="1866900"/>
            <a:ext cx="5968226" cy="4043246"/>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C97F3B0B-38FC-4142-BCE9-E18C95A1A653}"/>
              </a:ext>
            </a:extLst>
          </p:cNvPr>
          <p:cNvCxnSpPr>
            <a:cxnSpLocks/>
          </p:cNvCxnSpPr>
          <p:nvPr/>
        </p:nvCxnSpPr>
        <p:spPr>
          <a:xfrm flipH="1" flipV="1">
            <a:off x="1085851" y="742950"/>
            <a:ext cx="4057649" cy="6115050"/>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BC1AF02-78C3-46A1-B78A-8D624448D628}"/>
              </a:ext>
            </a:extLst>
          </p:cNvPr>
          <p:cNvSpPr txBox="1"/>
          <p:nvPr/>
        </p:nvSpPr>
        <p:spPr>
          <a:xfrm>
            <a:off x="6366150" y="3197762"/>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sp>
        <p:nvSpPr>
          <p:cNvPr id="22" name="TextBox 21">
            <a:extLst>
              <a:ext uri="{FF2B5EF4-FFF2-40B4-BE49-F238E27FC236}">
                <a16:creationId xmlns:a16="http://schemas.microsoft.com/office/drawing/2014/main" id="{21A509BC-E9B4-48B7-BD78-3ABE8FCA10E3}"/>
              </a:ext>
            </a:extLst>
          </p:cNvPr>
          <p:cNvSpPr txBox="1"/>
          <p:nvPr/>
        </p:nvSpPr>
        <p:spPr>
          <a:xfrm>
            <a:off x="2428568" y="-117988"/>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sp>
        <p:nvSpPr>
          <p:cNvPr id="15" name="Oval 14">
            <a:extLst>
              <a:ext uri="{FF2B5EF4-FFF2-40B4-BE49-F238E27FC236}">
                <a16:creationId xmlns:a16="http://schemas.microsoft.com/office/drawing/2014/main" id="{9D08F4D9-8456-4D22-8456-A54FCC00B54B}"/>
              </a:ext>
            </a:extLst>
          </p:cNvPr>
          <p:cNvSpPr/>
          <p:nvPr/>
        </p:nvSpPr>
        <p:spPr>
          <a:xfrm>
            <a:off x="2971800" y="2762250"/>
            <a:ext cx="304800" cy="3048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a:extLst>
              <a:ext uri="{FF2B5EF4-FFF2-40B4-BE49-F238E27FC236}">
                <a16:creationId xmlns:a16="http://schemas.microsoft.com/office/drawing/2014/main" id="{C6ED7136-DB7B-4354-B0C1-DB290FA7522C}"/>
              </a:ext>
            </a:extLst>
          </p:cNvPr>
          <p:cNvSpPr/>
          <p:nvPr/>
        </p:nvSpPr>
        <p:spPr>
          <a:xfrm>
            <a:off x="3419475" y="1085850"/>
            <a:ext cx="304800" cy="304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7" name="Straight Connector 16">
            <a:extLst>
              <a:ext uri="{FF2B5EF4-FFF2-40B4-BE49-F238E27FC236}">
                <a16:creationId xmlns:a16="http://schemas.microsoft.com/office/drawing/2014/main" id="{2AEBC0A5-C53B-469C-855B-055FE6F37126}"/>
              </a:ext>
            </a:extLst>
          </p:cNvPr>
          <p:cNvCxnSpPr>
            <a:cxnSpLocks/>
          </p:cNvCxnSpPr>
          <p:nvPr/>
        </p:nvCxnSpPr>
        <p:spPr>
          <a:xfrm flipV="1">
            <a:off x="3114675" y="1219200"/>
            <a:ext cx="466725" cy="169545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A90312AC-C6D0-4443-AB4E-636B610E74AB}"/>
              </a:ext>
            </a:extLst>
          </p:cNvPr>
          <p:cNvGrpSpPr/>
          <p:nvPr/>
        </p:nvGrpSpPr>
        <p:grpSpPr>
          <a:xfrm rot="2003306">
            <a:off x="3923095" y="4689395"/>
            <a:ext cx="2178256" cy="781050"/>
            <a:chOff x="3295650" y="7048500"/>
            <a:chExt cx="2178256" cy="781050"/>
          </a:xfrm>
        </p:grpSpPr>
        <p:sp>
          <p:nvSpPr>
            <p:cNvPr id="31" name="Rectangle 30">
              <a:extLst>
                <a:ext uri="{FF2B5EF4-FFF2-40B4-BE49-F238E27FC236}">
                  <a16:creationId xmlns:a16="http://schemas.microsoft.com/office/drawing/2014/main" id="{593C5FD2-A887-496A-9847-6AA1F6208D6F}"/>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32" name="Group 31">
              <a:extLst>
                <a:ext uri="{FF2B5EF4-FFF2-40B4-BE49-F238E27FC236}">
                  <a16:creationId xmlns:a16="http://schemas.microsoft.com/office/drawing/2014/main" id="{DF2AEC59-A6B5-46D4-9702-DCCD5D163D8C}"/>
                </a:ext>
              </a:extLst>
            </p:cNvPr>
            <p:cNvGrpSpPr/>
            <p:nvPr/>
          </p:nvGrpSpPr>
          <p:grpSpPr>
            <a:xfrm>
              <a:off x="3295650" y="7086600"/>
              <a:ext cx="2178256" cy="726936"/>
              <a:chOff x="-1924050" y="3467100"/>
              <a:chExt cx="2178256" cy="726935"/>
            </a:xfrm>
          </p:grpSpPr>
          <p:pic>
            <p:nvPicPr>
              <p:cNvPr id="33" name="Graphic 32" descr="Stopwatch">
                <a:extLst>
                  <a:ext uri="{FF2B5EF4-FFF2-40B4-BE49-F238E27FC236}">
                    <a16:creationId xmlns:a16="http://schemas.microsoft.com/office/drawing/2014/main" id="{C423CA33-08A7-40A7-99CF-13C8E1D8051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DEC175E-09EF-46E7-8F52-9AF2C7271AA2}"/>
                      </a:ext>
                    </a:extLst>
                  </p:cNvPr>
                  <p:cNvSpPr txBox="1"/>
                  <p:nvPr/>
                </p:nvSpPr>
                <p:spPr>
                  <a:xfrm>
                    <a:off x="-1447798" y="3486149"/>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B0F0"/>
                              </a:solidFill>
                              <a:latin typeface="Cambria Math" panose="02040503050406030204" pitchFamily="18" charset="0"/>
                            </a:rPr>
                            <m:t>𝑐𝑡</m:t>
                          </m:r>
                          <m:r>
                            <a:rPr lang="en-US" sz="4000" b="0" i="1" smtClean="0">
                              <a:solidFill>
                                <a:srgbClr val="00B0F0"/>
                              </a:solidFill>
                              <a:latin typeface="Cambria Math" panose="02040503050406030204" pitchFamily="18" charset="0"/>
                            </a:rPr>
                            <m:t>=0</m:t>
                          </m:r>
                        </m:oMath>
                      </m:oMathPara>
                    </a14:m>
                    <a:endParaRPr lang="en-CA" sz="4000" dirty="0">
                      <a:solidFill>
                        <a:srgbClr val="00B0F0"/>
                      </a:solidFill>
                    </a:endParaRPr>
                  </a:p>
                </p:txBody>
              </p:sp>
            </mc:Choice>
            <mc:Fallback xmlns="">
              <p:sp>
                <p:nvSpPr>
                  <p:cNvPr id="34" name="TextBox 33">
                    <a:extLst>
                      <a:ext uri="{FF2B5EF4-FFF2-40B4-BE49-F238E27FC236}">
                        <a16:creationId xmlns:a16="http://schemas.microsoft.com/office/drawing/2014/main" id="{8DEC175E-09EF-46E7-8F52-9AF2C7271AA2}"/>
                      </a:ext>
                    </a:extLst>
                  </p:cNvPr>
                  <p:cNvSpPr txBox="1">
                    <a:spLocks noRot="1" noChangeAspect="1" noMove="1" noResize="1" noEditPoints="1" noAdjustHandles="1" noChangeArrowheads="1" noChangeShapeType="1" noTextEdit="1"/>
                  </p:cNvSpPr>
                  <p:nvPr/>
                </p:nvSpPr>
                <p:spPr>
                  <a:xfrm>
                    <a:off x="-1447798" y="3486149"/>
                    <a:ext cx="1702004" cy="707886"/>
                  </a:xfrm>
                  <a:prstGeom prst="rect">
                    <a:avLst/>
                  </a:prstGeom>
                  <a:blipFill>
                    <a:blip r:embed="rId7"/>
                    <a:stretch>
                      <a:fillRect/>
                    </a:stretch>
                  </a:blipFill>
                </p:spPr>
                <p:txBody>
                  <a:bodyPr/>
                  <a:lstStyle/>
                  <a:p>
                    <a:r>
                      <a:rPr lang="en-CA">
                        <a:noFill/>
                      </a:rPr>
                      <a:t> </a:t>
                    </a:r>
                  </a:p>
                </p:txBody>
              </p:sp>
            </mc:Fallback>
          </mc:AlternateContent>
        </p:grpSp>
      </p:grpSp>
      <p:grpSp>
        <p:nvGrpSpPr>
          <p:cNvPr id="75" name="Group 74">
            <a:extLst>
              <a:ext uri="{FF2B5EF4-FFF2-40B4-BE49-F238E27FC236}">
                <a16:creationId xmlns:a16="http://schemas.microsoft.com/office/drawing/2014/main" id="{781E941E-9408-417C-AEDA-C77E06CD2755}"/>
              </a:ext>
            </a:extLst>
          </p:cNvPr>
          <p:cNvGrpSpPr/>
          <p:nvPr/>
        </p:nvGrpSpPr>
        <p:grpSpPr>
          <a:xfrm>
            <a:off x="253510" y="951035"/>
            <a:ext cx="5968226" cy="4043246"/>
            <a:chOff x="253510" y="951035"/>
            <a:chExt cx="5968226" cy="4043246"/>
          </a:xfrm>
        </p:grpSpPr>
        <p:cxnSp>
          <p:nvCxnSpPr>
            <p:cNvPr id="23" name="Straight Arrow Connector 22">
              <a:extLst>
                <a:ext uri="{FF2B5EF4-FFF2-40B4-BE49-F238E27FC236}">
                  <a16:creationId xmlns:a16="http://schemas.microsoft.com/office/drawing/2014/main" id="{A4DDB739-DE0A-42E2-BA26-9C74D75EFF53}"/>
                </a:ext>
              </a:extLst>
            </p:cNvPr>
            <p:cNvCxnSpPr>
              <a:cxnSpLocks/>
            </p:cNvCxnSpPr>
            <p:nvPr/>
          </p:nvCxnSpPr>
          <p:spPr>
            <a:xfrm>
              <a:off x="253510" y="951035"/>
              <a:ext cx="5968226" cy="4043246"/>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nvGrpSpPr>
            <p:cNvPr id="37" name="Group 36">
              <a:extLst>
                <a:ext uri="{FF2B5EF4-FFF2-40B4-BE49-F238E27FC236}">
                  <a16:creationId xmlns:a16="http://schemas.microsoft.com/office/drawing/2014/main" id="{6623A131-AE6C-4E9A-A766-2FA9ADBC6940}"/>
                </a:ext>
              </a:extLst>
            </p:cNvPr>
            <p:cNvGrpSpPr/>
            <p:nvPr/>
          </p:nvGrpSpPr>
          <p:grpSpPr>
            <a:xfrm rot="2003306">
              <a:off x="3910904" y="3744515"/>
              <a:ext cx="2178254" cy="781050"/>
              <a:chOff x="3295650" y="7048500"/>
              <a:chExt cx="2178254" cy="781050"/>
            </a:xfrm>
          </p:grpSpPr>
          <p:sp>
            <p:nvSpPr>
              <p:cNvPr id="38" name="Rectangle 37">
                <a:extLst>
                  <a:ext uri="{FF2B5EF4-FFF2-40B4-BE49-F238E27FC236}">
                    <a16:creationId xmlns:a16="http://schemas.microsoft.com/office/drawing/2014/main" id="{0E5AB369-8B90-49F0-B21C-953BA30F6788}"/>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9" name="Group 38">
                <a:extLst>
                  <a:ext uri="{FF2B5EF4-FFF2-40B4-BE49-F238E27FC236}">
                    <a16:creationId xmlns:a16="http://schemas.microsoft.com/office/drawing/2014/main" id="{C9C450AD-C375-4A46-AB9D-70384749EFE8}"/>
                  </a:ext>
                </a:extLst>
              </p:cNvPr>
              <p:cNvGrpSpPr/>
              <p:nvPr/>
            </p:nvGrpSpPr>
            <p:grpSpPr>
              <a:xfrm>
                <a:off x="3295650" y="7086600"/>
                <a:ext cx="2178254" cy="726936"/>
                <a:chOff x="-1924050" y="3467100"/>
                <a:chExt cx="2178254" cy="726936"/>
              </a:xfrm>
            </p:grpSpPr>
            <p:pic>
              <p:nvPicPr>
                <p:cNvPr id="40" name="Graphic 39" descr="Stopwatch">
                  <a:extLst>
                    <a:ext uri="{FF2B5EF4-FFF2-40B4-BE49-F238E27FC236}">
                      <a16:creationId xmlns:a16="http://schemas.microsoft.com/office/drawing/2014/main" id="{A050C84C-B8EA-4AF6-A8A0-B1DEEA81F7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6528804-7390-454D-94CE-91E0C1357FE4}"/>
                        </a:ext>
                      </a:extLst>
                    </p:cNvPr>
                    <p:cNvSpPr txBox="1"/>
                    <p:nvPr/>
                  </p:nvSpPr>
                  <p:spPr>
                    <a:xfrm>
                      <a:off x="-144780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B0F0"/>
                                </a:solidFill>
                                <a:latin typeface="Cambria Math" panose="02040503050406030204" pitchFamily="18" charset="0"/>
                              </a:rPr>
                              <m:t>𝑐𝑡</m:t>
                            </m:r>
                            <m:r>
                              <a:rPr lang="en-US" sz="4000" b="0" i="1" smtClean="0">
                                <a:solidFill>
                                  <a:srgbClr val="00B0F0"/>
                                </a:solidFill>
                                <a:latin typeface="Cambria Math" panose="02040503050406030204" pitchFamily="18" charset="0"/>
                              </a:rPr>
                              <m:t>=1</m:t>
                            </m:r>
                          </m:oMath>
                        </m:oMathPara>
                      </a14:m>
                      <a:endParaRPr lang="en-CA" sz="4000" dirty="0">
                        <a:solidFill>
                          <a:srgbClr val="00B0F0"/>
                        </a:solidFill>
                      </a:endParaRPr>
                    </a:p>
                  </p:txBody>
                </p:sp>
              </mc:Choice>
              <mc:Fallback xmlns="">
                <p:sp>
                  <p:nvSpPr>
                    <p:cNvPr id="41" name="TextBox 40">
                      <a:extLst>
                        <a:ext uri="{FF2B5EF4-FFF2-40B4-BE49-F238E27FC236}">
                          <a16:creationId xmlns:a16="http://schemas.microsoft.com/office/drawing/2014/main" id="{46528804-7390-454D-94CE-91E0C1357FE4}"/>
                        </a:ext>
                      </a:extLst>
                    </p:cNvPr>
                    <p:cNvSpPr txBox="1">
                      <a:spLocks noRot="1" noChangeAspect="1" noMove="1" noResize="1" noEditPoints="1" noAdjustHandles="1" noChangeArrowheads="1" noChangeShapeType="1" noTextEdit="1"/>
                    </p:cNvSpPr>
                    <p:nvPr/>
                  </p:nvSpPr>
                  <p:spPr>
                    <a:xfrm>
                      <a:off x="-1447800" y="3486150"/>
                      <a:ext cx="1702004" cy="707886"/>
                    </a:xfrm>
                    <a:prstGeom prst="rect">
                      <a:avLst/>
                    </a:prstGeom>
                    <a:blipFill>
                      <a:blip r:embed="rId8"/>
                      <a:stretch>
                        <a:fillRect/>
                      </a:stretch>
                    </a:blipFill>
                  </p:spPr>
                  <p:txBody>
                    <a:bodyPr/>
                    <a:lstStyle/>
                    <a:p>
                      <a:r>
                        <a:rPr lang="en-CA">
                          <a:noFill/>
                        </a:rPr>
                        <a:t> </a:t>
                      </a:r>
                    </a:p>
                  </p:txBody>
                </p:sp>
              </mc:Fallback>
            </mc:AlternateContent>
          </p:grpSp>
        </p:grpSp>
      </p:grpSp>
      <p:grpSp>
        <p:nvGrpSpPr>
          <p:cNvPr id="76" name="Group 75">
            <a:extLst>
              <a:ext uri="{FF2B5EF4-FFF2-40B4-BE49-F238E27FC236}">
                <a16:creationId xmlns:a16="http://schemas.microsoft.com/office/drawing/2014/main" id="{6CF1B0A3-0621-4DE4-9164-CAEFB4629D7E}"/>
              </a:ext>
            </a:extLst>
          </p:cNvPr>
          <p:cNvGrpSpPr/>
          <p:nvPr/>
        </p:nvGrpSpPr>
        <p:grpSpPr>
          <a:xfrm>
            <a:off x="1219200" y="645283"/>
            <a:ext cx="5015726" cy="3397963"/>
            <a:chOff x="1219200" y="645283"/>
            <a:chExt cx="5015726" cy="3397963"/>
          </a:xfrm>
        </p:grpSpPr>
        <p:cxnSp>
          <p:nvCxnSpPr>
            <p:cNvPr id="24" name="Straight Arrow Connector 23">
              <a:extLst>
                <a:ext uri="{FF2B5EF4-FFF2-40B4-BE49-F238E27FC236}">
                  <a16:creationId xmlns:a16="http://schemas.microsoft.com/office/drawing/2014/main" id="{2DBA6133-F5E3-46D7-A7CC-537F6BCB0EA9}"/>
                </a:ext>
              </a:extLst>
            </p:cNvPr>
            <p:cNvCxnSpPr>
              <a:cxnSpLocks/>
            </p:cNvCxnSpPr>
            <p:nvPr/>
          </p:nvCxnSpPr>
          <p:spPr>
            <a:xfrm>
              <a:off x="1219200" y="645283"/>
              <a:ext cx="5015726" cy="339796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nvGrpSpPr>
            <p:cNvPr id="44" name="Group 43">
              <a:extLst>
                <a:ext uri="{FF2B5EF4-FFF2-40B4-BE49-F238E27FC236}">
                  <a16:creationId xmlns:a16="http://schemas.microsoft.com/office/drawing/2014/main" id="{E8464FC7-0570-4329-9FA2-D7AF6E8126CD}"/>
                </a:ext>
              </a:extLst>
            </p:cNvPr>
            <p:cNvGrpSpPr/>
            <p:nvPr/>
          </p:nvGrpSpPr>
          <p:grpSpPr>
            <a:xfrm rot="2003306">
              <a:off x="3929192" y="2811827"/>
              <a:ext cx="2178254" cy="781050"/>
              <a:chOff x="3295650" y="7048500"/>
              <a:chExt cx="2178254" cy="781050"/>
            </a:xfrm>
          </p:grpSpPr>
          <p:sp>
            <p:nvSpPr>
              <p:cNvPr id="45" name="Rectangle 44">
                <a:extLst>
                  <a:ext uri="{FF2B5EF4-FFF2-40B4-BE49-F238E27FC236}">
                    <a16:creationId xmlns:a16="http://schemas.microsoft.com/office/drawing/2014/main" id="{FC6DB4BA-6965-4BD8-8E8E-C47E1187584B}"/>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6" name="Group 45">
                <a:extLst>
                  <a:ext uri="{FF2B5EF4-FFF2-40B4-BE49-F238E27FC236}">
                    <a16:creationId xmlns:a16="http://schemas.microsoft.com/office/drawing/2014/main" id="{F6C07BEC-3276-467C-B6F0-C6D61FE65FAA}"/>
                  </a:ext>
                </a:extLst>
              </p:cNvPr>
              <p:cNvGrpSpPr/>
              <p:nvPr/>
            </p:nvGrpSpPr>
            <p:grpSpPr>
              <a:xfrm>
                <a:off x="3295650" y="7086600"/>
                <a:ext cx="2178254" cy="726936"/>
                <a:chOff x="-1924050" y="3467100"/>
                <a:chExt cx="2178254" cy="726936"/>
              </a:xfrm>
            </p:grpSpPr>
            <p:pic>
              <p:nvPicPr>
                <p:cNvPr id="47" name="Graphic 46" descr="Stopwatch">
                  <a:extLst>
                    <a:ext uri="{FF2B5EF4-FFF2-40B4-BE49-F238E27FC236}">
                      <a16:creationId xmlns:a16="http://schemas.microsoft.com/office/drawing/2014/main" id="{86D0D5A1-0C9F-4205-8370-CB20A3C003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8F348714-05A9-4DBA-88E8-D1CB1FC72B06}"/>
                        </a:ext>
                      </a:extLst>
                    </p:cNvPr>
                    <p:cNvSpPr txBox="1"/>
                    <p:nvPr/>
                  </p:nvSpPr>
                  <p:spPr>
                    <a:xfrm>
                      <a:off x="-144780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70C0"/>
                                </a:solidFill>
                                <a:latin typeface="Cambria Math" panose="02040503050406030204" pitchFamily="18" charset="0"/>
                              </a:rPr>
                              <m:t>𝑐𝑡</m:t>
                            </m:r>
                            <m:r>
                              <a:rPr lang="en-US" sz="4000" b="0" i="1" smtClean="0">
                                <a:solidFill>
                                  <a:srgbClr val="0070C0"/>
                                </a:solidFill>
                                <a:latin typeface="Cambria Math" panose="02040503050406030204" pitchFamily="18" charset="0"/>
                              </a:rPr>
                              <m:t>=2</m:t>
                            </m:r>
                          </m:oMath>
                        </m:oMathPara>
                      </a14:m>
                      <a:endParaRPr lang="en-CA" sz="4000" dirty="0">
                        <a:solidFill>
                          <a:srgbClr val="0070C0"/>
                        </a:solidFill>
                      </a:endParaRPr>
                    </a:p>
                  </p:txBody>
                </p:sp>
              </mc:Choice>
              <mc:Fallback xmlns="">
                <p:sp>
                  <p:nvSpPr>
                    <p:cNvPr id="48" name="TextBox 47">
                      <a:extLst>
                        <a:ext uri="{FF2B5EF4-FFF2-40B4-BE49-F238E27FC236}">
                          <a16:creationId xmlns:a16="http://schemas.microsoft.com/office/drawing/2014/main" id="{8F348714-05A9-4DBA-88E8-D1CB1FC72B06}"/>
                        </a:ext>
                      </a:extLst>
                    </p:cNvPr>
                    <p:cNvSpPr txBox="1">
                      <a:spLocks noRot="1" noChangeAspect="1" noMove="1" noResize="1" noEditPoints="1" noAdjustHandles="1" noChangeArrowheads="1" noChangeShapeType="1" noTextEdit="1"/>
                    </p:cNvSpPr>
                    <p:nvPr/>
                  </p:nvSpPr>
                  <p:spPr>
                    <a:xfrm>
                      <a:off x="-1447800" y="3486150"/>
                      <a:ext cx="1702004" cy="707886"/>
                    </a:xfrm>
                    <a:prstGeom prst="rect">
                      <a:avLst/>
                    </a:prstGeom>
                    <a:blipFill>
                      <a:blip r:embed="rId9"/>
                      <a:stretch>
                        <a:fillRect/>
                      </a:stretch>
                    </a:blipFill>
                  </p:spPr>
                  <p:txBody>
                    <a:bodyPr/>
                    <a:lstStyle/>
                    <a:p>
                      <a:r>
                        <a:rPr lang="en-CA">
                          <a:noFill/>
                        </a:rPr>
                        <a:t> </a:t>
                      </a:r>
                    </a:p>
                  </p:txBody>
                </p:sp>
              </mc:Fallback>
            </mc:AlternateContent>
          </p:grpSp>
        </p:grpSp>
      </p:grpSp>
      <p:grpSp>
        <p:nvGrpSpPr>
          <p:cNvPr id="77" name="Group 76">
            <a:extLst>
              <a:ext uri="{FF2B5EF4-FFF2-40B4-BE49-F238E27FC236}">
                <a16:creationId xmlns:a16="http://schemas.microsoft.com/office/drawing/2014/main" id="{4E71EE3B-54E0-4439-AC64-BE526F87D162}"/>
              </a:ext>
            </a:extLst>
          </p:cNvPr>
          <p:cNvGrpSpPr/>
          <p:nvPr/>
        </p:nvGrpSpPr>
        <p:grpSpPr>
          <a:xfrm>
            <a:off x="2772697" y="700973"/>
            <a:ext cx="3443179" cy="2332623"/>
            <a:chOff x="2772697" y="700973"/>
            <a:chExt cx="3443179" cy="2332623"/>
          </a:xfrm>
        </p:grpSpPr>
        <p:cxnSp>
          <p:nvCxnSpPr>
            <p:cNvPr id="25" name="Straight Arrow Connector 24">
              <a:extLst>
                <a:ext uri="{FF2B5EF4-FFF2-40B4-BE49-F238E27FC236}">
                  <a16:creationId xmlns:a16="http://schemas.microsoft.com/office/drawing/2014/main" id="{32C4B1EF-04D1-43BF-BEBD-C3221B3CB466}"/>
                </a:ext>
              </a:extLst>
            </p:cNvPr>
            <p:cNvCxnSpPr>
              <a:cxnSpLocks/>
            </p:cNvCxnSpPr>
            <p:nvPr/>
          </p:nvCxnSpPr>
          <p:spPr>
            <a:xfrm>
              <a:off x="2772697" y="700973"/>
              <a:ext cx="3443179" cy="233262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nvGrpSpPr>
            <p:cNvPr id="51" name="Group 50">
              <a:extLst>
                <a:ext uri="{FF2B5EF4-FFF2-40B4-BE49-F238E27FC236}">
                  <a16:creationId xmlns:a16="http://schemas.microsoft.com/office/drawing/2014/main" id="{8111C4FF-5629-4C6A-B1D8-F6BF9A824874}"/>
                </a:ext>
              </a:extLst>
            </p:cNvPr>
            <p:cNvGrpSpPr/>
            <p:nvPr/>
          </p:nvGrpSpPr>
          <p:grpSpPr>
            <a:xfrm rot="2003306">
              <a:off x="3917000" y="1866947"/>
              <a:ext cx="2159204" cy="781050"/>
              <a:chOff x="3295650" y="7048500"/>
              <a:chExt cx="2159204" cy="781050"/>
            </a:xfrm>
          </p:grpSpPr>
          <p:sp>
            <p:nvSpPr>
              <p:cNvPr id="52" name="Rectangle 51">
                <a:extLst>
                  <a:ext uri="{FF2B5EF4-FFF2-40B4-BE49-F238E27FC236}">
                    <a16:creationId xmlns:a16="http://schemas.microsoft.com/office/drawing/2014/main" id="{06AE7902-23D7-410E-89D2-723553E57AD9}"/>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3" name="Group 52">
                <a:extLst>
                  <a:ext uri="{FF2B5EF4-FFF2-40B4-BE49-F238E27FC236}">
                    <a16:creationId xmlns:a16="http://schemas.microsoft.com/office/drawing/2014/main" id="{F95C4A93-864B-4D24-BDD8-06BA7AD9612D}"/>
                  </a:ext>
                </a:extLst>
              </p:cNvPr>
              <p:cNvGrpSpPr/>
              <p:nvPr/>
            </p:nvGrpSpPr>
            <p:grpSpPr>
              <a:xfrm>
                <a:off x="3295650" y="7086600"/>
                <a:ext cx="2159204" cy="726936"/>
                <a:chOff x="-1924050" y="3467100"/>
                <a:chExt cx="2159204" cy="726936"/>
              </a:xfrm>
            </p:grpSpPr>
            <p:pic>
              <p:nvPicPr>
                <p:cNvPr id="54" name="Graphic 53" descr="Stopwatch">
                  <a:extLst>
                    <a:ext uri="{FF2B5EF4-FFF2-40B4-BE49-F238E27FC236}">
                      <a16:creationId xmlns:a16="http://schemas.microsoft.com/office/drawing/2014/main" id="{EE4CDD91-1461-4933-BDF8-AF66619565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18460E59-78C1-4BF9-891E-B2B810693A4F}"/>
                        </a:ext>
                      </a:extLst>
                    </p:cNvPr>
                    <p:cNvSpPr txBox="1"/>
                    <p:nvPr/>
                  </p:nvSpPr>
                  <p:spPr>
                    <a:xfrm>
                      <a:off x="-146685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70C0"/>
                                </a:solidFill>
                                <a:latin typeface="Cambria Math" panose="02040503050406030204" pitchFamily="18" charset="0"/>
                              </a:rPr>
                              <m:t>𝑐𝑡</m:t>
                            </m:r>
                            <m:r>
                              <a:rPr lang="en-US" sz="4000" b="0" i="1" smtClean="0">
                                <a:solidFill>
                                  <a:srgbClr val="0070C0"/>
                                </a:solidFill>
                                <a:latin typeface="Cambria Math" panose="02040503050406030204" pitchFamily="18" charset="0"/>
                              </a:rPr>
                              <m:t>=3</m:t>
                            </m:r>
                          </m:oMath>
                        </m:oMathPara>
                      </a14:m>
                      <a:endParaRPr lang="en-CA" sz="4000" dirty="0">
                        <a:solidFill>
                          <a:srgbClr val="0070C0"/>
                        </a:solidFill>
                      </a:endParaRPr>
                    </a:p>
                  </p:txBody>
                </p:sp>
              </mc:Choice>
              <mc:Fallback xmlns="">
                <p:sp>
                  <p:nvSpPr>
                    <p:cNvPr id="55" name="TextBox 54">
                      <a:extLst>
                        <a:ext uri="{FF2B5EF4-FFF2-40B4-BE49-F238E27FC236}">
                          <a16:creationId xmlns:a16="http://schemas.microsoft.com/office/drawing/2014/main" id="{18460E59-78C1-4BF9-891E-B2B810693A4F}"/>
                        </a:ext>
                      </a:extLst>
                    </p:cNvPr>
                    <p:cNvSpPr txBox="1">
                      <a:spLocks noRot="1" noChangeAspect="1" noMove="1" noResize="1" noEditPoints="1" noAdjustHandles="1" noChangeArrowheads="1" noChangeShapeType="1" noTextEdit="1"/>
                    </p:cNvSpPr>
                    <p:nvPr/>
                  </p:nvSpPr>
                  <p:spPr>
                    <a:xfrm>
                      <a:off x="-1466850" y="3486150"/>
                      <a:ext cx="1702004" cy="707886"/>
                    </a:xfrm>
                    <a:prstGeom prst="rect">
                      <a:avLst/>
                    </a:prstGeom>
                    <a:blipFill>
                      <a:blip r:embed="rId10"/>
                      <a:stretch>
                        <a:fillRect/>
                      </a:stretch>
                    </a:blipFill>
                  </p:spPr>
                  <p:txBody>
                    <a:bodyPr/>
                    <a:lstStyle/>
                    <a:p>
                      <a:r>
                        <a:rPr lang="en-CA">
                          <a:noFill/>
                        </a:rPr>
                        <a:t> </a:t>
                      </a:r>
                    </a:p>
                  </p:txBody>
                </p:sp>
              </mc:Fallback>
            </mc:AlternateContent>
          </p:grpSp>
        </p:grpSp>
      </p:grpSp>
      <p:grpSp>
        <p:nvGrpSpPr>
          <p:cNvPr id="78" name="Group 77">
            <a:extLst>
              <a:ext uri="{FF2B5EF4-FFF2-40B4-BE49-F238E27FC236}">
                <a16:creationId xmlns:a16="http://schemas.microsoft.com/office/drawing/2014/main" id="{1665B32D-79B6-438A-9962-DBD0F702A1EB}"/>
              </a:ext>
            </a:extLst>
          </p:cNvPr>
          <p:cNvGrpSpPr/>
          <p:nvPr/>
        </p:nvGrpSpPr>
        <p:grpSpPr>
          <a:xfrm>
            <a:off x="3935288" y="666750"/>
            <a:ext cx="2318688" cy="1490546"/>
            <a:chOff x="3935288" y="666750"/>
            <a:chExt cx="2318688" cy="1490546"/>
          </a:xfrm>
        </p:grpSpPr>
        <p:cxnSp>
          <p:nvCxnSpPr>
            <p:cNvPr id="27" name="Straight Arrow Connector 26">
              <a:extLst>
                <a:ext uri="{FF2B5EF4-FFF2-40B4-BE49-F238E27FC236}">
                  <a16:creationId xmlns:a16="http://schemas.microsoft.com/office/drawing/2014/main" id="{0E0D8601-4B67-4C79-83D0-BBB4185FF6B0}"/>
                </a:ext>
              </a:extLst>
            </p:cNvPr>
            <p:cNvCxnSpPr>
              <a:cxnSpLocks/>
            </p:cNvCxnSpPr>
            <p:nvPr/>
          </p:nvCxnSpPr>
          <p:spPr>
            <a:xfrm>
              <a:off x="4053785" y="666750"/>
              <a:ext cx="2200191" cy="1490546"/>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nvGrpSpPr>
            <p:cNvPr id="58" name="Group 57">
              <a:extLst>
                <a:ext uri="{FF2B5EF4-FFF2-40B4-BE49-F238E27FC236}">
                  <a16:creationId xmlns:a16="http://schemas.microsoft.com/office/drawing/2014/main" id="{93C576D4-2887-4EE5-A51C-7822AC0F4182}"/>
                </a:ext>
              </a:extLst>
            </p:cNvPr>
            <p:cNvGrpSpPr/>
            <p:nvPr/>
          </p:nvGrpSpPr>
          <p:grpSpPr>
            <a:xfrm rot="2003306">
              <a:off x="3935288" y="915971"/>
              <a:ext cx="2159204" cy="781050"/>
              <a:chOff x="3295650" y="7048500"/>
              <a:chExt cx="2159204" cy="781050"/>
            </a:xfrm>
          </p:grpSpPr>
          <p:sp>
            <p:nvSpPr>
              <p:cNvPr id="59" name="Rectangle 58">
                <a:extLst>
                  <a:ext uri="{FF2B5EF4-FFF2-40B4-BE49-F238E27FC236}">
                    <a16:creationId xmlns:a16="http://schemas.microsoft.com/office/drawing/2014/main" id="{8816D1EF-B300-4A23-88F6-E91D97141CB2}"/>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0" name="Group 59">
                <a:extLst>
                  <a:ext uri="{FF2B5EF4-FFF2-40B4-BE49-F238E27FC236}">
                    <a16:creationId xmlns:a16="http://schemas.microsoft.com/office/drawing/2014/main" id="{C17CDC96-5C5E-4359-ACA7-859992C29839}"/>
                  </a:ext>
                </a:extLst>
              </p:cNvPr>
              <p:cNvGrpSpPr/>
              <p:nvPr/>
            </p:nvGrpSpPr>
            <p:grpSpPr>
              <a:xfrm>
                <a:off x="3295650" y="7086600"/>
                <a:ext cx="2159204" cy="726936"/>
                <a:chOff x="-1924050" y="3467100"/>
                <a:chExt cx="2159204" cy="726936"/>
              </a:xfrm>
            </p:grpSpPr>
            <p:pic>
              <p:nvPicPr>
                <p:cNvPr id="61" name="Graphic 60" descr="Stopwatch">
                  <a:extLst>
                    <a:ext uri="{FF2B5EF4-FFF2-40B4-BE49-F238E27FC236}">
                      <a16:creationId xmlns:a16="http://schemas.microsoft.com/office/drawing/2014/main" id="{9210D82C-233D-4889-BBD4-6B6C2370F7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73FAAFE9-EFB3-4E2C-B021-3BB7E0FE6E6E}"/>
                        </a:ext>
                      </a:extLst>
                    </p:cNvPr>
                    <p:cNvSpPr txBox="1"/>
                    <p:nvPr/>
                  </p:nvSpPr>
                  <p:spPr>
                    <a:xfrm>
                      <a:off x="-146685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2060"/>
                                </a:solidFill>
                                <a:latin typeface="Cambria Math" panose="02040503050406030204" pitchFamily="18" charset="0"/>
                              </a:rPr>
                              <m:t>𝑐𝑡</m:t>
                            </m:r>
                            <m:r>
                              <a:rPr lang="en-US" sz="4000" b="0" i="1" smtClean="0">
                                <a:solidFill>
                                  <a:srgbClr val="002060"/>
                                </a:solidFill>
                                <a:latin typeface="Cambria Math" panose="02040503050406030204" pitchFamily="18" charset="0"/>
                              </a:rPr>
                              <m:t>=4</m:t>
                            </m:r>
                          </m:oMath>
                        </m:oMathPara>
                      </a14:m>
                      <a:endParaRPr lang="en-CA" sz="4000" dirty="0">
                        <a:solidFill>
                          <a:srgbClr val="002060"/>
                        </a:solidFill>
                      </a:endParaRPr>
                    </a:p>
                  </p:txBody>
                </p:sp>
              </mc:Choice>
              <mc:Fallback xmlns="">
                <p:sp>
                  <p:nvSpPr>
                    <p:cNvPr id="62" name="TextBox 61">
                      <a:extLst>
                        <a:ext uri="{FF2B5EF4-FFF2-40B4-BE49-F238E27FC236}">
                          <a16:creationId xmlns:a16="http://schemas.microsoft.com/office/drawing/2014/main" id="{73FAAFE9-EFB3-4E2C-B021-3BB7E0FE6E6E}"/>
                        </a:ext>
                      </a:extLst>
                    </p:cNvPr>
                    <p:cNvSpPr txBox="1">
                      <a:spLocks noRot="1" noChangeAspect="1" noMove="1" noResize="1" noEditPoints="1" noAdjustHandles="1" noChangeArrowheads="1" noChangeShapeType="1" noTextEdit="1"/>
                    </p:cNvSpPr>
                    <p:nvPr/>
                  </p:nvSpPr>
                  <p:spPr>
                    <a:xfrm>
                      <a:off x="-1466850" y="3486150"/>
                      <a:ext cx="1702004" cy="707886"/>
                    </a:xfrm>
                    <a:prstGeom prst="rect">
                      <a:avLst/>
                    </a:prstGeom>
                    <a:blipFill>
                      <a:blip r:embed="rId11"/>
                      <a:stretch>
                        <a:fillRect/>
                      </a:stretch>
                    </a:blipFill>
                  </p:spPr>
                  <p:txBody>
                    <a:bodyPr/>
                    <a:lstStyle/>
                    <a:p>
                      <a:r>
                        <a:rPr lang="en-CA">
                          <a:noFill/>
                        </a:rPr>
                        <a:t> </a:t>
                      </a:r>
                    </a:p>
                  </p:txBody>
                </p:sp>
              </mc:Fallback>
            </mc:AlternateContent>
          </p:grpSp>
        </p:grpSp>
      </p:grpSp>
      <p:sp>
        <p:nvSpPr>
          <p:cNvPr id="79" name="TextBox 78">
            <a:extLst>
              <a:ext uri="{FF2B5EF4-FFF2-40B4-BE49-F238E27FC236}">
                <a16:creationId xmlns:a16="http://schemas.microsoft.com/office/drawing/2014/main" id="{9559C047-FCDE-4577-8899-00F9832F73C1}"/>
              </a:ext>
            </a:extLst>
          </p:cNvPr>
          <p:cNvSpPr txBox="1"/>
          <p:nvPr/>
        </p:nvSpPr>
        <p:spPr>
          <a:xfrm>
            <a:off x="7540113" y="596695"/>
            <a:ext cx="4317591" cy="2123658"/>
          </a:xfrm>
          <a:prstGeom prst="rect">
            <a:avLst/>
          </a:prstGeom>
          <a:noFill/>
          <a:ln w="57150">
            <a:solidFill>
              <a:schemeClr val="tx1"/>
            </a:solidFill>
          </a:ln>
        </p:spPr>
        <p:txBody>
          <a:bodyPr wrap="square" rtlCol="0">
            <a:spAutoFit/>
          </a:bodyPr>
          <a:lstStyle/>
          <a:p>
            <a:pPr algn="ctr"/>
            <a:r>
              <a:rPr lang="en-US" sz="4400" dirty="0"/>
              <a:t>Two events connected by line </a:t>
            </a:r>
            <a:r>
              <a:rPr lang="en-US" sz="4400" u="sng" dirty="0">
                <a:solidFill>
                  <a:srgbClr val="FF0000"/>
                </a:solidFill>
              </a:rPr>
              <a:t>slower</a:t>
            </a:r>
            <a:r>
              <a:rPr lang="en-US" sz="4400" dirty="0"/>
              <a:t> than light.</a:t>
            </a:r>
            <a:endParaRPr lang="en-CA" sz="4400" dirty="0"/>
          </a:p>
        </p:txBody>
      </p:sp>
      <p:sp>
        <p:nvSpPr>
          <p:cNvPr id="80" name="TextBox 79">
            <a:extLst>
              <a:ext uri="{FF2B5EF4-FFF2-40B4-BE49-F238E27FC236}">
                <a16:creationId xmlns:a16="http://schemas.microsoft.com/office/drawing/2014/main" id="{7B217AA8-E834-49CA-9B7B-921FD3A7C6BB}"/>
              </a:ext>
            </a:extLst>
          </p:cNvPr>
          <p:cNvSpPr txBox="1"/>
          <p:nvPr/>
        </p:nvSpPr>
        <p:spPr>
          <a:xfrm>
            <a:off x="7515532" y="4082231"/>
            <a:ext cx="4317591" cy="1446550"/>
          </a:xfrm>
          <a:prstGeom prst="rect">
            <a:avLst/>
          </a:prstGeom>
          <a:noFill/>
          <a:ln w="57150">
            <a:noFill/>
          </a:ln>
        </p:spPr>
        <p:txBody>
          <a:bodyPr wrap="square" rtlCol="0">
            <a:spAutoFit/>
          </a:bodyPr>
          <a:lstStyle/>
          <a:p>
            <a:pPr algn="ctr"/>
            <a:r>
              <a:rPr lang="en-US" sz="4400" dirty="0"/>
              <a:t>(possible causal relationship)</a:t>
            </a:r>
            <a:endParaRPr lang="en-CA" sz="4400" dirty="0"/>
          </a:p>
        </p:txBody>
      </p:sp>
    </p:spTree>
    <p:custDataLst>
      <p:tags r:id="rId1"/>
    </p:custDataLst>
    <p:extLst>
      <p:ext uri="{BB962C8B-B14F-4D97-AF65-F5344CB8AC3E}">
        <p14:creationId xmlns:p14="http://schemas.microsoft.com/office/powerpoint/2010/main" val="4283472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391">
        <p159:morph option="byObject"/>
      </p:transition>
    </mc:Choice>
    <mc:Fallback xmlns="">
      <p:transition spd="slow" advTm="439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7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76"/>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7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E13606-C88B-4911-A9E5-60810A38E12C}"/>
              </a:ext>
            </a:extLst>
          </p:cNvPr>
          <p:cNvPicPr>
            <a:picLocks noChangeAspect="1"/>
          </p:cNvPicPr>
          <p:nvPr/>
        </p:nvPicPr>
        <p:blipFill rotWithShape="1">
          <a:blip r:embed="rId3"/>
          <a:srcRect l="2656" t="5535" r="40155" b="6728"/>
          <a:stretch/>
        </p:blipFill>
        <p:spPr>
          <a:xfrm>
            <a:off x="0" y="704850"/>
            <a:ext cx="7162800" cy="6153150"/>
          </a:xfrm>
          <a:prstGeom prst="rect">
            <a:avLst/>
          </a:prstGeom>
        </p:spPr>
      </p:pic>
      <p:grpSp>
        <p:nvGrpSpPr>
          <p:cNvPr id="14" name="Group 13">
            <a:extLst>
              <a:ext uri="{FF2B5EF4-FFF2-40B4-BE49-F238E27FC236}">
                <a16:creationId xmlns:a16="http://schemas.microsoft.com/office/drawing/2014/main" id="{F90E75E7-52DE-4C4F-BDDB-D7C2B57F8461}"/>
              </a:ext>
            </a:extLst>
          </p:cNvPr>
          <p:cNvGrpSpPr/>
          <p:nvPr/>
        </p:nvGrpSpPr>
        <p:grpSpPr>
          <a:xfrm>
            <a:off x="219309" y="914052"/>
            <a:ext cx="5891559" cy="5822098"/>
            <a:chOff x="219309" y="442100"/>
            <a:chExt cx="5891559" cy="5822098"/>
          </a:xfrm>
          <a:solidFill>
            <a:schemeClr val="accent4">
              <a:lumMod val="40000"/>
              <a:lumOff val="60000"/>
            </a:schemeClr>
          </a:solidFill>
        </p:grpSpPr>
        <p:sp>
          <p:nvSpPr>
            <p:cNvPr id="12" name="Isosceles Triangle 11">
              <a:extLst>
                <a:ext uri="{FF2B5EF4-FFF2-40B4-BE49-F238E27FC236}">
                  <a16:creationId xmlns:a16="http://schemas.microsoft.com/office/drawing/2014/main" id="{F464BF1F-92F2-41C5-B3A2-FE88CAB29AEE}"/>
                </a:ext>
              </a:extLst>
            </p:cNvPr>
            <p:cNvSpPr/>
            <p:nvPr/>
          </p:nvSpPr>
          <p:spPr>
            <a:xfrm>
              <a:off x="223026" y="3320276"/>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654F01AD-2360-4E27-9D0E-33BCAA8605BE}"/>
                </a:ext>
              </a:extLst>
            </p:cNvPr>
            <p:cNvSpPr/>
            <p:nvPr/>
          </p:nvSpPr>
          <p:spPr>
            <a:xfrm rot="10800000">
              <a:off x="219309" y="442100"/>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8" name="Straight Connector 7">
            <a:extLst>
              <a:ext uri="{FF2B5EF4-FFF2-40B4-BE49-F238E27FC236}">
                <a16:creationId xmlns:a16="http://schemas.microsoft.com/office/drawing/2014/main" id="{EF955EC8-1A82-498B-8278-774102294005}"/>
              </a:ext>
            </a:extLst>
          </p:cNvPr>
          <p:cNvCxnSpPr>
            <a:cxnSpLocks/>
          </p:cNvCxnSpPr>
          <p:nvPr/>
        </p:nvCxnSpPr>
        <p:spPr>
          <a:xfrm flipH="1">
            <a:off x="295011" y="1007211"/>
            <a:ext cx="5670890" cy="56995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AA1554-B52D-4064-B7B9-52E9D1714984}"/>
              </a:ext>
            </a:extLst>
          </p:cNvPr>
          <p:cNvCxnSpPr>
            <a:cxnSpLocks/>
          </p:cNvCxnSpPr>
          <p:nvPr/>
        </p:nvCxnSpPr>
        <p:spPr>
          <a:xfrm flipH="1" flipV="1">
            <a:off x="321317" y="985397"/>
            <a:ext cx="5655737" cy="56557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FA7642D-BD02-411B-9FF3-0FC4BE6CBEE1}"/>
              </a:ext>
            </a:extLst>
          </p:cNvPr>
          <p:cNvCxnSpPr>
            <a:cxnSpLocks/>
          </p:cNvCxnSpPr>
          <p:nvPr/>
        </p:nvCxnSpPr>
        <p:spPr>
          <a:xfrm>
            <a:off x="209550" y="1866900"/>
            <a:ext cx="5968226" cy="4043246"/>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C97F3B0B-38FC-4142-BCE9-E18C95A1A653}"/>
              </a:ext>
            </a:extLst>
          </p:cNvPr>
          <p:cNvCxnSpPr>
            <a:cxnSpLocks/>
          </p:cNvCxnSpPr>
          <p:nvPr/>
        </p:nvCxnSpPr>
        <p:spPr>
          <a:xfrm flipH="1" flipV="1">
            <a:off x="1085851" y="742950"/>
            <a:ext cx="4057649" cy="6115050"/>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BC1AF02-78C3-46A1-B78A-8D624448D628}"/>
              </a:ext>
            </a:extLst>
          </p:cNvPr>
          <p:cNvSpPr txBox="1"/>
          <p:nvPr/>
        </p:nvSpPr>
        <p:spPr>
          <a:xfrm>
            <a:off x="6366150" y="3197762"/>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sp>
        <p:nvSpPr>
          <p:cNvPr id="22" name="TextBox 21">
            <a:extLst>
              <a:ext uri="{FF2B5EF4-FFF2-40B4-BE49-F238E27FC236}">
                <a16:creationId xmlns:a16="http://schemas.microsoft.com/office/drawing/2014/main" id="{21A509BC-E9B4-48B7-BD78-3ABE8FCA10E3}"/>
              </a:ext>
            </a:extLst>
          </p:cNvPr>
          <p:cNvSpPr txBox="1"/>
          <p:nvPr/>
        </p:nvSpPr>
        <p:spPr>
          <a:xfrm>
            <a:off x="2428568" y="-117988"/>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sp>
        <p:nvSpPr>
          <p:cNvPr id="18" name="TextBox 17">
            <a:extLst>
              <a:ext uri="{FF2B5EF4-FFF2-40B4-BE49-F238E27FC236}">
                <a16:creationId xmlns:a16="http://schemas.microsoft.com/office/drawing/2014/main" id="{3062AF64-9ABE-4CB9-BB06-669CB3705F33}"/>
              </a:ext>
            </a:extLst>
          </p:cNvPr>
          <p:cNvSpPr txBox="1"/>
          <p:nvPr/>
        </p:nvSpPr>
        <p:spPr>
          <a:xfrm>
            <a:off x="7540113" y="596695"/>
            <a:ext cx="4317591" cy="2123658"/>
          </a:xfrm>
          <a:prstGeom prst="rect">
            <a:avLst/>
          </a:prstGeom>
          <a:noFill/>
          <a:ln w="57150">
            <a:solidFill>
              <a:schemeClr val="tx1"/>
            </a:solidFill>
          </a:ln>
        </p:spPr>
        <p:txBody>
          <a:bodyPr wrap="square" rtlCol="0">
            <a:spAutoFit/>
          </a:bodyPr>
          <a:lstStyle/>
          <a:p>
            <a:pPr algn="ctr"/>
            <a:r>
              <a:rPr lang="en-US" sz="4400" dirty="0"/>
              <a:t>Two events connected by line </a:t>
            </a:r>
            <a:r>
              <a:rPr lang="en-US" sz="4400" u="sng" dirty="0">
                <a:solidFill>
                  <a:srgbClr val="FF0000"/>
                </a:solidFill>
              </a:rPr>
              <a:t>slower</a:t>
            </a:r>
            <a:r>
              <a:rPr lang="en-US" sz="4400" dirty="0"/>
              <a:t> than light.</a:t>
            </a:r>
            <a:endParaRPr lang="en-CA" sz="4400" dirty="0"/>
          </a:p>
        </p:txBody>
      </p:sp>
      <p:sp>
        <p:nvSpPr>
          <p:cNvPr id="23" name="TextBox 22">
            <a:extLst>
              <a:ext uri="{FF2B5EF4-FFF2-40B4-BE49-F238E27FC236}">
                <a16:creationId xmlns:a16="http://schemas.microsoft.com/office/drawing/2014/main" id="{C3A1105C-C738-498F-A607-871BC03D3F23}"/>
              </a:ext>
            </a:extLst>
          </p:cNvPr>
          <p:cNvSpPr txBox="1"/>
          <p:nvPr/>
        </p:nvSpPr>
        <p:spPr>
          <a:xfrm>
            <a:off x="7515532" y="4082231"/>
            <a:ext cx="4317591" cy="1446550"/>
          </a:xfrm>
          <a:prstGeom prst="rect">
            <a:avLst/>
          </a:prstGeom>
          <a:noFill/>
          <a:ln w="57150">
            <a:noFill/>
          </a:ln>
        </p:spPr>
        <p:txBody>
          <a:bodyPr wrap="square" rtlCol="0">
            <a:spAutoFit/>
          </a:bodyPr>
          <a:lstStyle/>
          <a:p>
            <a:pPr algn="ctr"/>
            <a:r>
              <a:rPr lang="en-US" sz="4400" dirty="0"/>
              <a:t>(possible causal relationship)</a:t>
            </a:r>
            <a:endParaRPr lang="en-CA" sz="4400" dirty="0"/>
          </a:p>
        </p:txBody>
      </p:sp>
      <p:grpSp>
        <p:nvGrpSpPr>
          <p:cNvPr id="24" name="Group 23">
            <a:extLst>
              <a:ext uri="{FF2B5EF4-FFF2-40B4-BE49-F238E27FC236}">
                <a16:creationId xmlns:a16="http://schemas.microsoft.com/office/drawing/2014/main" id="{854D7C3C-B199-4C98-9097-BCCC64E6A031}"/>
              </a:ext>
            </a:extLst>
          </p:cNvPr>
          <p:cNvGrpSpPr/>
          <p:nvPr/>
        </p:nvGrpSpPr>
        <p:grpSpPr>
          <a:xfrm>
            <a:off x="2971800" y="1085850"/>
            <a:ext cx="752475" cy="1981200"/>
            <a:chOff x="2971800" y="1085850"/>
            <a:chExt cx="752475" cy="1981200"/>
          </a:xfrm>
        </p:grpSpPr>
        <p:sp>
          <p:nvSpPr>
            <p:cNvPr id="25" name="Oval 24">
              <a:extLst>
                <a:ext uri="{FF2B5EF4-FFF2-40B4-BE49-F238E27FC236}">
                  <a16:creationId xmlns:a16="http://schemas.microsoft.com/office/drawing/2014/main" id="{2B4605B7-7716-429A-A96C-F520E62F07BD}"/>
                </a:ext>
              </a:extLst>
            </p:cNvPr>
            <p:cNvSpPr/>
            <p:nvPr/>
          </p:nvSpPr>
          <p:spPr>
            <a:xfrm>
              <a:off x="2971800" y="2762250"/>
              <a:ext cx="304800" cy="3048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a:extLst>
                <a:ext uri="{FF2B5EF4-FFF2-40B4-BE49-F238E27FC236}">
                  <a16:creationId xmlns:a16="http://schemas.microsoft.com/office/drawing/2014/main" id="{881068D4-B5E9-452D-ACB0-1908C272BC44}"/>
                </a:ext>
              </a:extLst>
            </p:cNvPr>
            <p:cNvSpPr/>
            <p:nvPr/>
          </p:nvSpPr>
          <p:spPr>
            <a:xfrm>
              <a:off x="3419475" y="1085850"/>
              <a:ext cx="304800" cy="304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7" name="Straight Connector 26">
              <a:extLst>
                <a:ext uri="{FF2B5EF4-FFF2-40B4-BE49-F238E27FC236}">
                  <a16:creationId xmlns:a16="http://schemas.microsoft.com/office/drawing/2014/main" id="{4F76DC79-FD63-4809-AC6A-A92DF5300105}"/>
                </a:ext>
              </a:extLst>
            </p:cNvPr>
            <p:cNvCxnSpPr>
              <a:cxnSpLocks/>
            </p:cNvCxnSpPr>
            <p:nvPr/>
          </p:nvCxnSpPr>
          <p:spPr>
            <a:xfrm flipV="1">
              <a:off x="3114675" y="1219200"/>
              <a:ext cx="466725" cy="169545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066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787">
        <p159:morph option="byObject"/>
      </p:transition>
    </mc:Choice>
    <mc:Fallback xmlns="">
      <p:transition spd="slow" advTm="1787">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E13606-C88B-4911-A9E5-60810A38E12C}"/>
              </a:ext>
            </a:extLst>
          </p:cNvPr>
          <p:cNvPicPr>
            <a:picLocks noChangeAspect="1"/>
          </p:cNvPicPr>
          <p:nvPr/>
        </p:nvPicPr>
        <p:blipFill rotWithShape="1">
          <a:blip r:embed="rId4"/>
          <a:srcRect l="2656" t="5535" r="40155" b="6728"/>
          <a:stretch/>
        </p:blipFill>
        <p:spPr>
          <a:xfrm>
            <a:off x="0" y="704850"/>
            <a:ext cx="7162800" cy="6153150"/>
          </a:xfrm>
          <a:prstGeom prst="rect">
            <a:avLst/>
          </a:prstGeom>
        </p:spPr>
      </p:pic>
      <p:grpSp>
        <p:nvGrpSpPr>
          <p:cNvPr id="14" name="Group 13">
            <a:extLst>
              <a:ext uri="{FF2B5EF4-FFF2-40B4-BE49-F238E27FC236}">
                <a16:creationId xmlns:a16="http://schemas.microsoft.com/office/drawing/2014/main" id="{F90E75E7-52DE-4C4F-BDDB-D7C2B57F8461}"/>
              </a:ext>
            </a:extLst>
          </p:cNvPr>
          <p:cNvGrpSpPr/>
          <p:nvPr/>
        </p:nvGrpSpPr>
        <p:grpSpPr>
          <a:xfrm>
            <a:off x="219309" y="914052"/>
            <a:ext cx="5891559" cy="5822098"/>
            <a:chOff x="219309" y="442100"/>
            <a:chExt cx="5891559" cy="5822098"/>
          </a:xfrm>
          <a:solidFill>
            <a:schemeClr val="accent4">
              <a:lumMod val="40000"/>
              <a:lumOff val="60000"/>
            </a:schemeClr>
          </a:solidFill>
        </p:grpSpPr>
        <p:sp>
          <p:nvSpPr>
            <p:cNvPr id="12" name="Isosceles Triangle 11">
              <a:extLst>
                <a:ext uri="{FF2B5EF4-FFF2-40B4-BE49-F238E27FC236}">
                  <a16:creationId xmlns:a16="http://schemas.microsoft.com/office/drawing/2014/main" id="{F464BF1F-92F2-41C5-B3A2-FE88CAB29AEE}"/>
                </a:ext>
              </a:extLst>
            </p:cNvPr>
            <p:cNvSpPr/>
            <p:nvPr/>
          </p:nvSpPr>
          <p:spPr>
            <a:xfrm>
              <a:off x="223026" y="3320276"/>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654F01AD-2360-4E27-9D0E-33BCAA8605BE}"/>
                </a:ext>
              </a:extLst>
            </p:cNvPr>
            <p:cNvSpPr/>
            <p:nvPr/>
          </p:nvSpPr>
          <p:spPr>
            <a:xfrm rot="10800000">
              <a:off x="219309" y="442100"/>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cxnSp>
        <p:nvCxnSpPr>
          <p:cNvPr id="8" name="Straight Connector 7">
            <a:extLst>
              <a:ext uri="{FF2B5EF4-FFF2-40B4-BE49-F238E27FC236}">
                <a16:creationId xmlns:a16="http://schemas.microsoft.com/office/drawing/2014/main" id="{EF955EC8-1A82-498B-8278-774102294005}"/>
              </a:ext>
            </a:extLst>
          </p:cNvPr>
          <p:cNvCxnSpPr>
            <a:cxnSpLocks/>
          </p:cNvCxnSpPr>
          <p:nvPr/>
        </p:nvCxnSpPr>
        <p:spPr>
          <a:xfrm flipH="1">
            <a:off x="295011" y="1007211"/>
            <a:ext cx="5670890" cy="56995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AA1554-B52D-4064-B7B9-52E9D1714984}"/>
              </a:ext>
            </a:extLst>
          </p:cNvPr>
          <p:cNvCxnSpPr>
            <a:cxnSpLocks/>
          </p:cNvCxnSpPr>
          <p:nvPr/>
        </p:nvCxnSpPr>
        <p:spPr>
          <a:xfrm flipH="1" flipV="1">
            <a:off x="321317" y="985397"/>
            <a:ext cx="5655737" cy="56557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FA7642D-BD02-411B-9FF3-0FC4BE6CBEE1}"/>
              </a:ext>
            </a:extLst>
          </p:cNvPr>
          <p:cNvCxnSpPr>
            <a:cxnSpLocks/>
          </p:cNvCxnSpPr>
          <p:nvPr/>
        </p:nvCxnSpPr>
        <p:spPr>
          <a:xfrm flipV="1">
            <a:off x="137245" y="1739590"/>
            <a:ext cx="6085135" cy="4081348"/>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C97F3B0B-38FC-4142-BCE9-E18C95A1A653}"/>
              </a:ext>
            </a:extLst>
          </p:cNvPr>
          <p:cNvCxnSpPr>
            <a:cxnSpLocks/>
          </p:cNvCxnSpPr>
          <p:nvPr/>
        </p:nvCxnSpPr>
        <p:spPr>
          <a:xfrm flipV="1">
            <a:off x="1003610" y="713678"/>
            <a:ext cx="4259766" cy="6144322"/>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C0BCA24C-849A-4C9F-8D57-34F14534F521}"/>
              </a:ext>
            </a:extLst>
          </p:cNvPr>
          <p:cNvSpPr txBox="1"/>
          <p:nvPr/>
        </p:nvSpPr>
        <p:spPr>
          <a:xfrm>
            <a:off x="6366150" y="3197762"/>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sp>
        <p:nvSpPr>
          <p:cNvPr id="22" name="TextBox 21">
            <a:extLst>
              <a:ext uri="{FF2B5EF4-FFF2-40B4-BE49-F238E27FC236}">
                <a16:creationId xmlns:a16="http://schemas.microsoft.com/office/drawing/2014/main" id="{0889821A-EC17-4DB2-9C18-E18F3B9B555E}"/>
              </a:ext>
            </a:extLst>
          </p:cNvPr>
          <p:cNvSpPr txBox="1"/>
          <p:nvPr/>
        </p:nvSpPr>
        <p:spPr>
          <a:xfrm>
            <a:off x="2428568" y="-117988"/>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grpSp>
        <p:nvGrpSpPr>
          <p:cNvPr id="26" name="Group 25">
            <a:extLst>
              <a:ext uri="{FF2B5EF4-FFF2-40B4-BE49-F238E27FC236}">
                <a16:creationId xmlns:a16="http://schemas.microsoft.com/office/drawing/2014/main" id="{550A98D7-FAB5-42B9-8249-46D5AE69DDDE}"/>
              </a:ext>
            </a:extLst>
          </p:cNvPr>
          <p:cNvGrpSpPr/>
          <p:nvPr/>
        </p:nvGrpSpPr>
        <p:grpSpPr>
          <a:xfrm rot="19565375">
            <a:off x="319924" y="4493133"/>
            <a:ext cx="2178256" cy="781050"/>
            <a:chOff x="3295650" y="7048500"/>
            <a:chExt cx="2178256" cy="781050"/>
          </a:xfrm>
        </p:grpSpPr>
        <p:sp>
          <p:nvSpPr>
            <p:cNvPr id="27" name="Rectangle 26">
              <a:extLst>
                <a:ext uri="{FF2B5EF4-FFF2-40B4-BE49-F238E27FC236}">
                  <a16:creationId xmlns:a16="http://schemas.microsoft.com/office/drawing/2014/main" id="{B73D1D98-CDEC-4E03-B467-49DBB154EFC9}"/>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28" name="Group 27">
              <a:extLst>
                <a:ext uri="{FF2B5EF4-FFF2-40B4-BE49-F238E27FC236}">
                  <a16:creationId xmlns:a16="http://schemas.microsoft.com/office/drawing/2014/main" id="{53417C72-08FD-440D-B00B-7A6E629CFFE1}"/>
                </a:ext>
              </a:extLst>
            </p:cNvPr>
            <p:cNvGrpSpPr/>
            <p:nvPr/>
          </p:nvGrpSpPr>
          <p:grpSpPr>
            <a:xfrm>
              <a:off x="3295650" y="7086600"/>
              <a:ext cx="2178256" cy="726936"/>
              <a:chOff x="-1924050" y="3467100"/>
              <a:chExt cx="2178256" cy="726935"/>
            </a:xfrm>
          </p:grpSpPr>
          <p:pic>
            <p:nvPicPr>
              <p:cNvPr id="29" name="Graphic 28" descr="Stopwatch">
                <a:extLst>
                  <a:ext uri="{FF2B5EF4-FFF2-40B4-BE49-F238E27FC236}">
                    <a16:creationId xmlns:a16="http://schemas.microsoft.com/office/drawing/2014/main" id="{60381BDE-16EB-45CF-8E59-804AFDAB7E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941E571-0413-439D-B566-D6A923B254CA}"/>
                      </a:ext>
                    </a:extLst>
                  </p:cNvPr>
                  <p:cNvSpPr txBox="1"/>
                  <p:nvPr/>
                </p:nvSpPr>
                <p:spPr>
                  <a:xfrm>
                    <a:off x="-1447798" y="3486149"/>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B0F0"/>
                              </a:solidFill>
                              <a:latin typeface="Cambria Math" panose="02040503050406030204" pitchFamily="18" charset="0"/>
                            </a:rPr>
                            <m:t>𝑐𝑡</m:t>
                          </m:r>
                          <m:r>
                            <a:rPr lang="en-US" sz="4000" b="0" i="1" smtClean="0">
                              <a:solidFill>
                                <a:srgbClr val="00B0F0"/>
                              </a:solidFill>
                              <a:latin typeface="Cambria Math" panose="02040503050406030204" pitchFamily="18" charset="0"/>
                            </a:rPr>
                            <m:t>=0</m:t>
                          </m:r>
                        </m:oMath>
                      </m:oMathPara>
                    </a14:m>
                    <a:endParaRPr lang="en-CA" sz="4000" dirty="0">
                      <a:solidFill>
                        <a:srgbClr val="00B0F0"/>
                      </a:solidFill>
                    </a:endParaRPr>
                  </a:p>
                </p:txBody>
              </p:sp>
            </mc:Choice>
            <mc:Fallback xmlns="">
              <p:sp>
                <p:nvSpPr>
                  <p:cNvPr id="30" name="TextBox 29">
                    <a:extLst>
                      <a:ext uri="{FF2B5EF4-FFF2-40B4-BE49-F238E27FC236}">
                        <a16:creationId xmlns:a16="http://schemas.microsoft.com/office/drawing/2014/main" id="{A941E571-0413-439D-B566-D6A923B254CA}"/>
                      </a:ext>
                    </a:extLst>
                  </p:cNvPr>
                  <p:cNvSpPr txBox="1">
                    <a:spLocks noRot="1" noChangeAspect="1" noMove="1" noResize="1" noEditPoints="1" noAdjustHandles="1" noChangeArrowheads="1" noChangeShapeType="1" noTextEdit="1"/>
                  </p:cNvSpPr>
                  <p:nvPr/>
                </p:nvSpPr>
                <p:spPr>
                  <a:xfrm>
                    <a:off x="-1447798" y="3486149"/>
                    <a:ext cx="1702004" cy="707886"/>
                  </a:xfrm>
                  <a:prstGeom prst="rect">
                    <a:avLst/>
                  </a:prstGeom>
                  <a:blipFill>
                    <a:blip r:embed="rId7"/>
                    <a:stretch>
                      <a:fillRect/>
                    </a:stretch>
                  </a:blipFill>
                </p:spPr>
                <p:txBody>
                  <a:bodyPr/>
                  <a:lstStyle/>
                  <a:p>
                    <a:r>
                      <a:rPr lang="en-CA">
                        <a:noFill/>
                      </a:rPr>
                      <a:t> </a:t>
                    </a:r>
                  </a:p>
                </p:txBody>
              </p:sp>
            </mc:Fallback>
          </mc:AlternateContent>
        </p:grpSp>
      </p:grpSp>
      <p:sp>
        <p:nvSpPr>
          <p:cNvPr id="54" name="Oval 53">
            <a:extLst>
              <a:ext uri="{FF2B5EF4-FFF2-40B4-BE49-F238E27FC236}">
                <a16:creationId xmlns:a16="http://schemas.microsoft.com/office/drawing/2014/main" id="{023BF113-2219-463D-A8F5-122253B3F618}"/>
              </a:ext>
            </a:extLst>
          </p:cNvPr>
          <p:cNvSpPr/>
          <p:nvPr/>
        </p:nvSpPr>
        <p:spPr>
          <a:xfrm>
            <a:off x="2971800" y="2762250"/>
            <a:ext cx="304800" cy="3048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Oval 54">
            <a:extLst>
              <a:ext uri="{FF2B5EF4-FFF2-40B4-BE49-F238E27FC236}">
                <a16:creationId xmlns:a16="http://schemas.microsoft.com/office/drawing/2014/main" id="{6B48036C-AFEC-4CF5-8AFD-686120552729}"/>
              </a:ext>
            </a:extLst>
          </p:cNvPr>
          <p:cNvSpPr/>
          <p:nvPr/>
        </p:nvSpPr>
        <p:spPr>
          <a:xfrm>
            <a:off x="3419475" y="1085850"/>
            <a:ext cx="304800" cy="304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6" name="Straight Connector 55">
            <a:extLst>
              <a:ext uri="{FF2B5EF4-FFF2-40B4-BE49-F238E27FC236}">
                <a16:creationId xmlns:a16="http://schemas.microsoft.com/office/drawing/2014/main" id="{354E3EB5-1B62-4587-845D-2AE2AFDE74C6}"/>
              </a:ext>
            </a:extLst>
          </p:cNvPr>
          <p:cNvCxnSpPr>
            <a:cxnSpLocks/>
          </p:cNvCxnSpPr>
          <p:nvPr/>
        </p:nvCxnSpPr>
        <p:spPr>
          <a:xfrm flipV="1">
            <a:off x="3114675" y="1219200"/>
            <a:ext cx="466725" cy="169545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A83E0BB3-D9A3-4D6B-8F22-25CEF3E2F1F7}"/>
              </a:ext>
            </a:extLst>
          </p:cNvPr>
          <p:cNvGrpSpPr/>
          <p:nvPr/>
        </p:nvGrpSpPr>
        <p:grpSpPr>
          <a:xfrm>
            <a:off x="194395" y="768040"/>
            <a:ext cx="6085135" cy="4081348"/>
            <a:chOff x="194395" y="768040"/>
            <a:chExt cx="6085135" cy="4081348"/>
          </a:xfrm>
        </p:grpSpPr>
        <p:cxnSp>
          <p:nvCxnSpPr>
            <p:cNvPr id="23" name="Straight Arrow Connector 22">
              <a:extLst>
                <a:ext uri="{FF2B5EF4-FFF2-40B4-BE49-F238E27FC236}">
                  <a16:creationId xmlns:a16="http://schemas.microsoft.com/office/drawing/2014/main" id="{D9F3FDF0-A3DF-4A26-B9E2-DCBD9747F803}"/>
                </a:ext>
              </a:extLst>
            </p:cNvPr>
            <p:cNvCxnSpPr>
              <a:cxnSpLocks/>
            </p:cNvCxnSpPr>
            <p:nvPr/>
          </p:nvCxnSpPr>
          <p:spPr>
            <a:xfrm flipV="1">
              <a:off x="194395" y="768040"/>
              <a:ext cx="6085135" cy="4081348"/>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nvGrpSpPr>
            <p:cNvPr id="31" name="Group 30">
              <a:extLst>
                <a:ext uri="{FF2B5EF4-FFF2-40B4-BE49-F238E27FC236}">
                  <a16:creationId xmlns:a16="http://schemas.microsoft.com/office/drawing/2014/main" id="{F30D4515-1772-4755-8DA4-BD225B4278DA}"/>
                </a:ext>
              </a:extLst>
            </p:cNvPr>
            <p:cNvGrpSpPr/>
            <p:nvPr/>
          </p:nvGrpSpPr>
          <p:grpSpPr>
            <a:xfrm rot="19565375">
              <a:off x="307733" y="3548253"/>
              <a:ext cx="2178254" cy="781050"/>
              <a:chOff x="3295650" y="7048500"/>
              <a:chExt cx="2178254" cy="781050"/>
            </a:xfrm>
          </p:grpSpPr>
          <p:sp>
            <p:nvSpPr>
              <p:cNvPr id="32" name="Rectangle 31">
                <a:extLst>
                  <a:ext uri="{FF2B5EF4-FFF2-40B4-BE49-F238E27FC236}">
                    <a16:creationId xmlns:a16="http://schemas.microsoft.com/office/drawing/2014/main" id="{57D7B848-F4DC-448F-9E55-0A5F74A0945F}"/>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3" name="Group 32">
                <a:extLst>
                  <a:ext uri="{FF2B5EF4-FFF2-40B4-BE49-F238E27FC236}">
                    <a16:creationId xmlns:a16="http://schemas.microsoft.com/office/drawing/2014/main" id="{48393937-57BC-477B-9E75-C56A58602F0E}"/>
                  </a:ext>
                </a:extLst>
              </p:cNvPr>
              <p:cNvGrpSpPr/>
              <p:nvPr/>
            </p:nvGrpSpPr>
            <p:grpSpPr>
              <a:xfrm>
                <a:off x="3295650" y="7086600"/>
                <a:ext cx="2178254" cy="726936"/>
                <a:chOff x="-1924050" y="3467100"/>
                <a:chExt cx="2178254" cy="726936"/>
              </a:xfrm>
            </p:grpSpPr>
            <p:pic>
              <p:nvPicPr>
                <p:cNvPr id="34" name="Graphic 33" descr="Stopwatch">
                  <a:extLst>
                    <a:ext uri="{FF2B5EF4-FFF2-40B4-BE49-F238E27FC236}">
                      <a16:creationId xmlns:a16="http://schemas.microsoft.com/office/drawing/2014/main" id="{21A50903-312D-48EB-B049-0958A27D30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48A7B83-76EB-49AE-A17B-45F6B07C8E6F}"/>
                        </a:ext>
                      </a:extLst>
                    </p:cNvPr>
                    <p:cNvSpPr txBox="1"/>
                    <p:nvPr/>
                  </p:nvSpPr>
                  <p:spPr>
                    <a:xfrm>
                      <a:off x="-144780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B0F0"/>
                                </a:solidFill>
                                <a:latin typeface="Cambria Math" panose="02040503050406030204" pitchFamily="18" charset="0"/>
                              </a:rPr>
                              <m:t>𝑐𝑡</m:t>
                            </m:r>
                            <m:r>
                              <a:rPr lang="en-US" sz="4000" b="0" i="1" smtClean="0">
                                <a:solidFill>
                                  <a:srgbClr val="00B0F0"/>
                                </a:solidFill>
                                <a:latin typeface="Cambria Math" panose="02040503050406030204" pitchFamily="18" charset="0"/>
                              </a:rPr>
                              <m:t>=1</m:t>
                            </m:r>
                          </m:oMath>
                        </m:oMathPara>
                      </a14:m>
                      <a:endParaRPr lang="en-CA" sz="4000" dirty="0">
                        <a:solidFill>
                          <a:srgbClr val="00B0F0"/>
                        </a:solidFill>
                      </a:endParaRPr>
                    </a:p>
                  </p:txBody>
                </p:sp>
              </mc:Choice>
              <mc:Fallback xmlns="">
                <p:sp>
                  <p:nvSpPr>
                    <p:cNvPr id="35" name="TextBox 34">
                      <a:extLst>
                        <a:ext uri="{FF2B5EF4-FFF2-40B4-BE49-F238E27FC236}">
                          <a16:creationId xmlns:a16="http://schemas.microsoft.com/office/drawing/2014/main" id="{648A7B83-76EB-49AE-A17B-45F6B07C8E6F}"/>
                        </a:ext>
                      </a:extLst>
                    </p:cNvPr>
                    <p:cNvSpPr txBox="1">
                      <a:spLocks noRot="1" noChangeAspect="1" noMove="1" noResize="1" noEditPoints="1" noAdjustHandles="1" noChangeArrowheads="1" noChangeShapeType="1" noTextEdit="1"/>
                    </p:cNvSpPr>
                    <p:nvPr/>
                  </p:nvSpPr>
                  <p:spPr>
                    <a:xfrm>
                      <a:off x="-1447800" y="3486150"/>
                      <a:ext cx="1702004" cy="707886"/>
                    </a:xfrm>
                    <a:prstGeom prst="rect">
                      <a:avLst/>
                    </a:prstGeom>
                    <a:blipFill>
                      <a:blip r:embed="rId8"/>
                      <a:stretch>
                        <a:fillRect/>
                      </a:stretch>
                    </a:blipFill>
                  </p:spPr>
                  <p:txBody>
                    <a:bodyPr/>
                    <a:lstStyle/>
                    <a:p>
                      <a:r>
                        <a:rPr lang="en-CA">
                          <a:noFill/>
                        </a:rPr>
                        <a:t> </a:t>
                      </a:r>
                    </a:p>
                  </p:txBody>
                </p:sp>
              </mc:Fallback>
            </mc:AlternateContent>
          </p:grpSp>
        </p:grpSp>
      </p:grpSp>
      <p:grpSp>
        <p:nvGrpSpPr>
          <p:cNvPr id="5" name="Group 4">
            <a:extLst>
              <a:ext uri="{FF2B5EF4-FFF2-40B4-BE49-F238E27FC236}">
                <a16:creationId xmlns:a16="http://schemas.microsoft.com/office/drawing/2014/main" id="{CB4CA216-5E7B-4B58-BB57-95D86C5DDD5F}"/>
              </a:ext>
            </a:extLst>
          </p:cNvPr>
          <p:cNvGrpSpPr/>
          <p:nvPr/>
        </p:nvGrpSpPr>
        <p:grpSpPr>
          <a:xfrm>
            <a:off x="156295" y="501445"/>
            <a:ext cx="5110277" cy="3427503"/>
            <a:chOff x="156295" y="501445"/>
            <a:chExt cx="5110277" cy="3427503"/>
          </a:xfrm>
        </p:grpSpPr>
        <p:cxnSp>
          <p:nvCxnSpPr>
            <p:cNvPr id="24" name="Straight Arrow Connector 23">
              <a:extLst>
                <a:ext uri="{FF2B5EF4-FFF2-40B4-BE49-F238E27FC236}">
                  <a16:creationId xmlns:a16="http://schemas.microsoft.com/office/drawing/2014/main" id="{D82BC08F-E6BA-4EAB-9B20-B2ED415A00D0}"/>
                </a:ext>
              </a:extLst>
            </p:cNvPr>
            <p:cNvCxnSpPr>
              <a:cxnSpLocks/>
            </p:cNvCxnSpPr>
            <p:nvPr/>
          </p:nvCxnSpPr>
          <p:spPr>
            <a:xfrm flipV="1">
              <a:off x="156295" y="501445"/>
              <a:ext cx="5110277" cy="342750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nvGrpSpPr>
            <p:cNvPr id="36" name="Group 35">
              <a:extLst>
                <a:ext uri="{FF2B5EF4-FFF2-40B4-BE49-F238E27FC236}">
                  <a16:creationId xmlns:a16="http://schemas.microsoft.com/office/drawing/2014/main" id="{00CFB8BD-651B-489A-A2AE-2EF9FC6C1DB5}"/>
                </a:ext>
              </a:extLst>
            </p:cNvPr>
            <p:cNvGrpSpPr/>
            <p:nvPr/>
          </p:nvGrpSpPr>
          <p:grpSpPr>
            <a:xfrm rot="19565375">
              <a:off x="326021" y="2615565"/>
              <a:ext cx="2178254" cy="781050"/>
              <a:chOff x="3295650" y="7048500"/>
              <a:chExt cx="2178254" cy="781050"/>
            </a:xfrm>
          </p:grpSpPr>
          <p:sp>
            <p:nvSpPr>
              <p:cNvPr id="37" name="Rectangle 36">
                <a:extLst>
                  <a:ext uri="{FF2B5EF4-FFF2-40B4-BE49-F238E27FC236}">
                    <a16:creationId xmlns:a16="http://schemas.microsoft.com/office/drawing/2014/main" id="{0246C76F-6FFE-4550-981D-36C1D3AF648F}"/>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8" name="Group 37">
                <a:extLst>
                  <a:ext uri="{FF2B5EF4-FFF2-40B4-BE49-F238E27FC236}">
                    <a16:creationId xmlns:a16="http://schemas.microsoft.com/office/drawing/2014/main" id="{1D024202-F4DF-446C-9F7B-18B0C0937D46}"/>
                  </a:ext>
                </a:extLst>
              </p:cNvPr>
              <p:cNvGrpSpPr/>
              <p:nvPr/>
            </p:nvGrpSpPr>
            <p:grpSpPr>
              <a:xfrm>
                <a:off x="3295650" y="7086600"/>
                <a:ext cx="2178254" cy="726936"/>
                <a:chOff x="-1924050" y="3467100"/>
                <a:chExt cx="2178254" cy="726936"/>
              </a:xfrm>
            </p:grpSpPr>
            <p:pic>
              <p:nvPicPr>
                <p:cNvPr id="39" name="Graphic 38" descr="Stopwatch">
                  <a:extLst>
                    <a:ext uri="{FF2B5EF4-FFF2-40B4-BE49-F238E27FC236}">
                      <a16:creationId xmlns:a16="http://schemas.microsoft.com/office/drawing/2014/main" id="{BE097EC3-4C51-4547-AE16-0814758EA9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90D4656-1093-4C70-ACBE-BEEBA54CBA84}"/>
                        </a:ext>
                      </a:extLst>
                    </p:cNvPr>
                    <p:cNvSpPr txBox="1"/>
                    <p:nvPr/>
                  </p:nvSpPr>
                  <p:spPr>
                    <a:xfrm>
                      <a:off x="-144780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70C0"/>
                                </a:solidFill>
                                <a:latin typeface="Cambria Math" panose="02040503050406030204" pitchFamily="18" charset="0"/>
                              </a:rPr>
                              <m:t>𝑐𝑡</m:t>
                            </m:r>
                            <m:r>
                              <a:rPr lang="en-US" sz="4000" b="0" i="1" smtClean="0">
                                <a:solidFill>
                                  <a:srgbClr val="0070C0"/>
                                </a:solidFill>
                                <a:latin typeface="Cambria Math" panose="02040503050406030204" pitchFamily="18" charset="0"/>
                              </a:rPr>
                              <m:t>=2</m:t>
                            </m:r>
                          </m:oMath>
                        </m:oMathPara>
                      </a14:m>
                      <a:endParaRPr lang="en-CA" sz="4000" dirty="0">
                        <a:solidFill>
                          <a:srgbClr val="0070C0"/>
                        </a:solidFill>
                      </a:endParaRPr>
                    </a:p>
                  </p:txBody>
                </p:sp>
              </mc:Choice>
              <mc:Fallback xmlns="">
                <p:sp>
                  <p:nvSpPr>
                    <p:cNvPr id="40" name="TextBox 39">
                      <a:extLst>
                        <a:ext uri="{FF2B5EF4-FFF2-40B4-BE49-F238E27FC236}">
                          <a16:creationId xmlns:a16="http://schemas.microsoft.com/office/drawing/2014/main" id="{990D4656-1093-4C70-ACBE-BEEBA54CBA84}"/>
                        </a:ext>
                      </a:extLst>
                    </p:cNvPr>
                    <p:cNvSpPr txBox="1">
                      <a:spLocks noRot="1" noChangeAspect="1" noMove="1" noResize="1" noEditPoints="1" noAdjustHandles="1" noChangeArrowheads="1" noChangeShapeType="1" noTextEdit="1"/>
                    </p:cNvSpPr>
                    <p:nvPr/>
                  </p:nvSpPr>
                  <p:spPr>
                    <a:xfrm>
                      <a:off x="-1447800" y="3486150"/>
                      <a:ext cx="1702004" cy="707886"/>
                    </a:xfrm>
                    <a:prstGeom prst="rect">
                      <a:avLst/>
                    </a:prstGeom>
                    <a:blipFill>
                      <a:blip r:embed="rId9"/>
                      <a:stretch>
                        <a:fillRect/>
                      </a:stretch>
                    </a:blipFill>
                  </p:spPr>
                  <p:txBody>
                    <a:bodyPr/>
                    <a:lstStyle/>
                    <a:p>
                      <a:r>
                        <a:rPr lang="en-CA">
                          <a:noFill/>
                        </a:rPr>
                        <a:t> </a:t>
                      </a:r>
                    </a:p>
                  </p:txBody>
                </p:sp>
              </mc:Fallback>
            </mc:AlternateContent>
          </p:grpSp>
        </p:grpSp>
      </p:grpSp>
      <p:grpSp>
        <p:nvGrpSpPr>
          <p:cNvPr id="7" name="Group 6">
            <a:extLst>
              <a:ext uri="{FF2B5EF4-FFF2-40B4-BE49-F238E27FC236}">
                <a16:creationId xmlns:a16="http://schemas.microsoft.com/office/drawing/2014/main" id="{FC936F68-C3B0-4FEE-8AFD-7CF73D02E8CC}"/>
              </a:ext>
            </a:extLst>
          </p:cNvPr>
          <p:cNvGrpSpPr/>
          <p:nvPr/>
        </p:nvGrpSpPr>
        <p:grpSpPr>
          <a:xfrm>
            <a:off x="175345" y="678426"/>
            <a:ext cx="3397861" cy="2278972"/>
            <a:chOff x="175345" y="678426"/>
            <a:chExt cx="3397861" cy="2278972"/>
          </a:xfrm>
        </p:grpSpPr>
        <p:cxnSp>
          <p:nvCxnSpPr>
            <p:cNvPr id="25" name="Straight Arrow Connector 24">
              <a:extLst>
                <a:ext uri="{FF2B5EF4-FFF2-40B4-BE49-F238E27FC236}">
                  <a16:creationId xmlns:a16="http://schemas.microsoft.com/office/drawing/2014/main" id="{14ACE605-8999-45A5-BEA6-615E64BE50C6}"/>
                </a:ext>
              </a:extLst>
            </p:cNvPr>
            <p:cNvCxnSpPr>
              <a:cxnSpLocks/>
            </p:cNvCxnSpPr>
            <p:nvPr/>
          </p:nvCxnSpPr>
          <p:spPr>
            <a:xfrm flipV="1">
              <a:off x="175345" y="678426"/>
              <a:ext cx="3397861" cy="2278972"/>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nvGrpSpPr>
            <p:cNvPr id="41" name="Group 40">
              <a:extLst>
                <a:ext uri="{FF2B5EF4-FFF2-40B4-BE49-F238E27FC236}">
                  <a16:creationId xmlns:a16="http://schemas.microsoft.com/office/drawing/2014/main" id="{800E3157-7985-4AB4-8FB0-50DFDFA1E889}"/>
                </a:ext>
              </a:extLst>
            </p:cNvPr>
            <p:cNvGrpSpPr/>
            <p:nvPr/>
          </p:nvGrpSpPr>
          <p:grpSpPr>
            <a:xfrm rot="19565375">
              <a:off x="313829" y="1670685"/>
              <a:ext cx="2159204" cy="781050"/>
              <a:chOff x="3295650" y="7048500"/>
              <a:chExt cx="2159204" cy="781050"/>
            </a:xfrm>
          </p:grpSpPr>
          <p:sp>
            <p:nvSpPr>
              <p:cNvPr id="42" name="Rectangle 41">
                <a:extLst>
                  <a:ext uri="{FF2B5EF4-FFF2-40B4-BE49-F238E27FC236}">
                    <a16:creationId xmlns:a16="http://schemas.microsoft.com/office/drawing/2014/main" id="{69B6A5D1-93AC-44A0-A2BA-5EC905FE980C}"/>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3" name="Group 42">
                <a:extLst>
                  <a:ext uri="{FF2B5EF4-FFF2-40B4-BE49-F238E27FC236}">
                    <a16:creationId xmlns:a16="http://schemas.microsoft.com/office/drawing/2014/main" id="{1570E1CB-3A8F-4DD6-9434-27C6CCBED6D8}"/>
                  </a:ext>
                </a:extLst>
              </p:cNvPr>
              <p:cNvGrpSpPr/>
              <p:nvPr/>
            </p:nvGrpSpPr>
            <p:grpSpPr>
              <a:xfrm>
                <a:off x="3295650" y="7086600"/>
                <a:ext cx="2159204" cy="726936"/>
                <a:chOff x="-1924050" y="3467100"/>
                <a:chExt cx="2159204" cy="726936"/>
              </a:xfrm>
            </p:grpSpPr>
            <p:pic>
              <p:nvPicPr>
                <p:cNvPr id="44" name="Graphic 43" descr="Stopwatch">
                  <a:extLst>
                    <a:ext uri="{FF2B5EF4-FFF2-40B4-BE49-F238E27FC236}">
                      <a16:creationId xmlns:a16="http://schemas.microsoft.com/office/drawing/2014/main" id="{9C4EA2FF-DA25-4403-B0A4-6FFD452A1D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F33361C-968C-49A7-8AD4-9613D2E8FB96}"/>
                        </a:ext>
                      </a:extLst>
                    </p:cNvPr>
                    <p:cNvSpPr txBox="1"/>
                    <p:nvPr/>
                  </p:nvSpPr>
                  <p:spPr>
                    <a:xfrm>
                      <a:off x="-146685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70C0"/>
                                </a:solidFill>
                                <a:latin typeface="Cambria Math" panose="02040503050406030204" pitchFamily="18" charset="0"/>
                              </a:rPr>
                              <m:t>𝑐𝑡</m:t>
                            </m:r>
                            <m:r>
                              <a:rPr lang="en-US" sz="4000" b="0" i="1" smtClean="0">
                                <a:solidFill>
                                  <a:srgbClr val="0070C0"/>
                                </a:solidFill>
                                <a:latin typeface="Cambria Math" panose="02040503050406030204" pitchFamily="18" charset="0"/>
                              </a:rPr>
                              <m:t>=3</m:t>
                            </m:r>
                          </m:oMath>
                        </m:oMathPara>
                      </a14:m>
                      <a:endParaRPr lang="en-CA" sz="4000" dirty="0">
                        <a:solidFill>
                          <a:srgbClr val="0070C0"/>
                        </a:solidFill>
                      </a:endParaRPr>
                    </a:p>
                  </p:txBody>
                </p:sp>
              </mc:Choice>
              <mc:Fallback xmlns="">
                <p:sp>
                  <p:nvSpPr>
                    <p:cNvPr id="45" name="TextBox 44">
                      <a:extLst>
                        <a:ext uri="{FF2B5EF4-FFF2-40B4-BE49-F238E27FC236}">
                          <a16:creationId xmlns:a16="http://schemas.microsoft.com/office/drawing/2014/main" id="{2F33361C-968C-49A7-8AD4-9613D2E8FB96}"/>
                        </a:ext>
                      </a:extLst>
                    </p:cNvPr>
                    <p:cNvSpPr txBox="1">
                      <a:spLocks noRot="1" noChangeAspect="1" noMove="1" noResize="1" noEditPoints="1" noAdjustHandles="1" noChangeArrowheads="1" noChangeShapeType="1" noTextEdit="1"/>
                    </p:cNvSpPr>
                    <p:nvPr/>
                  </p:nvSpPr>
                  <p:spPr>
                    <a:xfrm>
                      <a:off x="-1466850" y="3486150"/>
                      <a:ext cx="1702004" cy="707886"/>
                    </a:xfrm>
                    <a:prstGeom prst="rect">
                      <a:avLst/>
                    </a:prstGeom>
                    <a:blipFill>
                      <a:blip r:embed="rId10"/>
                      <a:stretch>
                        <a:fillRect/>
                      </a:stretch>
                    </a:blipFill>
                  </p:spPr>
                  <p:txBody>
                    <a:bodyPr/>
                    <a:lstStyle/>
                    <a:p>
                      <a:r>
                        <a:rPr lang="en-CA">
                          <a:noFill/>
                        </a:rPr>
                        <a:t> </a:t>
                      </a:r>
                    </a:p>
                  </p:txBody>
                </p:sp>
              </mc:Fallback>
            </mc:AlternateContent>
          </p:grpSp>
        </p:grpSp>
      </p:grpSp>
      <p:sp>
        <p:nvSpPr>
          <p:cNvPr id="51" name="TextBox 50">
            <a:extLst>
              <a:ext uri="{FF2B5EF4-FFF2-40B4-BE49-F238E27FC236}">
                <a16:creationId xmlns:a16="http://schemas.microsoft.com/office/drawing/2014/main" id="{5334183C-B32C-4FD4-B9E9-85122DABBB59}"/>
              </a:ext>
            </a:extLst>
          </p:cNvPr>
          <p:cNvSpPr txBox="1"/>
          <p:nvPr/>
        </p:nvSpPr>
        <p:spPr>
          <a:xfrm>
            <a:off x="7540113" y="596695"/>
            <a:ext cx="4317591" cy="2123658"/>
          </a:xfrm>
          <a:prstGeom prst="rect">
            <a:avLst/>
          </a:prstGeom>
          <a:noFill/>
          <a:ln w="57150">
            <a:solidFill>
              <a:schemeClr val="tx1"/>
            </a:solidFill>
          </a:ln>
        </p:spPr>
        <p:txBody>
          <a:bodyPr wrap="square" rtlCol="0">
            <a:spAutoFit/>
          </a:bodyPr>
          <a:lstStyle/>
          <a:p>
            <a:pPr algn="ctr"/>
            <a:r>
              <a:rPr lang="en-US" sz="4400" dirty="0"/>
              <a:t>Two events connected by line </a:t>
            </a:r>
            <a:r>
              <a:rPr lang="en-US" sz="4400" u="sng" dirty="0">
                <a:solidFill>
                  <a:srgbClr val="FF0000"/>
                </a:solidFill>
              </a:rPr>
              <a:t>slower</a:t>
            </a:r>
            <a:r>
              <a:rPr lang="en-US" sz="4400" dirty="0"/>
              <a:t> than light.</a:t>
            </a:r>
            <a:endParaRPr lang="en-CA" sz="4400" dirty="0"/>
          </a:p>
        </p:txBody>
      </p:sp>
      <p:sp>
        <p:nvSpPr>
          <p:cNvPr id="52" name="TextBox 51">
            <a:extLst>
              <a:ext uri="{FF2B5EF4-FFF2-40B4-BE49-F238E27FC236}">
                <a16:creationId xmlns:a16="http://schemas.microsoft.com/office/drawing/2014/main" id="{04FEAB9D-8C3F-474D-8CF6-E167314B8BC8}"/>
              </a:ext>
            </a:extLst>
          </p:cNvPr>
          <p:cNvSpPr txBox="1"/>
          <p:nvPr/>
        </p:nvSpPr>
        <p:spPr>
          <a:xfrm>
            <a:off x="7515532" y="5468579"/>
            <a:ext cx="4317591" cy="1446550"/>
          </a:xfrm>
          <a:prstGeom prst="rect">
            <a:avLst/>
          </a:prstGeom>
          <a:noFill/>
          <a:ln w="57150">
            <a:noFill/>
          </a:ln>
        </p:spPr>
        <p:txBody>
          <a:bodyPr wrap="square" rtlCol="0">
            <a:spAutoFit/>
          </a:bodyPr>
          <a:lstStyle/>
          <a:p>
            <a:pPr algn="ctr"/>
            <a:r>
              <a:rPr lang="en-US" sz="4400" dirty="0"/>
              <a:t>(cannot switch order of events)</a:t>
            </a:r>
            <a:endParaRPr lang="en-CA" sz="4400" dirty="0"/>
          </a:p>
        </p:txBody>
      </p:sp>
      <p:sp>
        <p:nvSpPr>
          <p:cNvPr id="53" name="TextBox 52">
            <a:extLst>
              <a:ext uri="{FF2B5EF4-FFF2-40B4-BE49-F238E27FC236}">
                <a16:creationId xmlns:a16="http://schemas.microsoft.com/office/drawing/2014/main" id="{BEF12849-048D-4780-BF88-1F576EB93477}"/>
              </a:ext>
            </a:extLst>
          </p:cNvPr>
          <p:cNvSpPr txBox="1"/>
          <p:nvPr/>
        </p:nvSpPr>
        <p:spPr>
          <a:xfrm>
            <a:off x="7515532" y="4082231"/>
            <a:ext cx="4317591" cy="1446550"/>
          </a:xfrm>
          <a:prstGeom prst="rect">
            <a:avLst/>
          </a:prstGeom>
          <a:noFill/>
          <a:ln w="57150">
            <a:noFill/>
          </a:ln>
        </p:spPr>
        <p:txBody>
          <a:bodyPr wrap="square" rtlCol="0">
            <a:spAutoFit/>
          </a:bodyPr>
          <a:lstStyle/>
          <a:p>
            <a:pPr algn="ctr"/>
            <a:r>
              <a:rPr lang="en-US" sz="4400" dirty="0"/>
              <a:t>(possible causal relationship)</a:t>
            </a:r>
            <a:endParaRPr lang="en-CA" sz="4400" dirty="0"/>
          </a:p>
        </p:txBody>
      </p:sp>
    </p:spTree>
    <p:custDataLst>
      <p:tags r:id="rId1"/>
    </p:custDataLst>
    <p:extLst>
      <p:ext uri="{BB962C8B-B14F-4D97-AF65-F5344CB8AC3E}">
        <p14:creationId xmlns:p14="http://schemas.microsoft.com/office/powerpoint/2010/main" val="1923902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273">
        <p159:morph option="byObject"/>
      </p:transition>
    </mc:Choice>
    <mc:Fallback xmlns="">
      <p:transition spd="slow" advTm="627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E13606-C88B-4911-A9E5-60810A38E12C}"/>
              </a:ext>
            </a:extLst>
          </p:cNvPr>
          <p:cNvPicPr>
            <a:picLocks noChangeAspect="1"/>
          </p:cNvPicPr>
          <p:nvPr/>
        </p:nvPicPr>
        <p:blipFill rotWithShape="1">
          <a:blip r:embed="rId4"/>
          <a:srcRect l="2656" t="5535" r="40155" b="6728"/>
          <a:stretch/>
        </p:blipFill>
        <p:spPr>
          <a:xfrm>
            <a:off x="0" y="704850"/>
            <a:ext cx="7162800" cy="6153150"/>
          </a:xfrm>
          <a:prstGeom prst="rect">
            <a:avLst/>
          </a:prstGeom>
        </p:spPr>
      </p:pic>
      <p:grpSp>
        <p:nvGrpSpPr>
          <p:cNvPr id="14" name="Group 13">
            <a:extLst>
              <a:ext uri="{FF2B5EF4-FFF2-40B4-BE49-F238E27FC236}">
                <a16:creationId xmlns:a16="http://schemas.microsoft.com/office/drawing/2014/main" id="{F90E75E7-52DE-4C4F-BDDB-D7C2B57F8461}"/>
              </a:ext>
            </a:extLst>
          </p:cNvPr>
          <p:cNvGrpSpPr/>
          <p:nvPr/>
        </p:nvGrpSpPr>
        <p:grpSpPr>
          <a:xfrm>
            <a:off x="219309" y="914052"/>
            <a:ext cx="5891559" cy="5822098"/>
            <a:chOff x="219309" y="442100"/>
            <a:chExt cx="5891559" cy="5822098"/>
          </a:xfrm>
          <a:solidFill>
            <a:schemeClr val="accent4">
              <a:lumMod val="40000"/>
              <a:lumOff val="60000"/>
            </a:schemeClr>
          </a:solidFill>
        </p:grpSpPr>
        <p:sp>
          <p:nvSpPr>
            <p:cNvPr id="12" name="Isosceles Triangle 11">
              <a:extLst>
                <a:ext uri="{FF2B5EF4-FFF2-40B4-BE49-F238E27FC236}">
                  <a16:creationId xmlns:a16="http://schemas.microsoft.com/office/drawing/2014/main" id="{F464BF1F-92F2-41C5-B3A2-FE88CAB29AEE}"/>
                </a:ext>
              </a:extLst>
            </p:cNvPr>
            <p:cNvSpPr/>
            <p:nvPr/>
          </p:nvSpPr>
          <p:spPr>
            <a:xfrm>
              <a:off x="223026" y="3320276"/>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654F01AD-2360-4E27-9D0E-33BCAA8605BE}"/>
                </a:ext>
              </a:extLst>
            </p:cNvPr>
            <p:cNvSpPr/>
            <p:nvPr/>
          </p:nvSpPr>
          <p:spPr>
            <a:xfrm rot="10800000">
              <a:off x="219309" y="442100"/>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8" name="Straight Connector 7">
            <a:extLst>
              <a:ext uri="{FF2B5EF4-FFF2-40B4-BE49-F238E27FC236}">
                <a16:creationId xmlns:a16="http://schemas.microsoft.com/office/drawing/2014/main" id="{EF955EC8-1A82-498B-8278-774102294005}"/>
              </a:ext>
            </a:extLst>
          </p:cNvPr>
          <p:cNvCxnSpPr>
            <a:cxnSpLocks/>
          </p:cNvCxnSpPr>
          <p:nvPr/>
        </p:nvCxnSpPr>
        <p:spPr>
          <a:xfrm flipH="1">
            <a:off x="295011" y="1007211"/>
            <a:ext cx="5670890" cy="56995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AA1554-B52D-4064-B7B9-52E9D1714984}"/>
              </a:ext>
            </a:extLst>
          </p:cNvPr>
          <p:cNvCxnSpPr>
            <a:cxnSpLocks/>
          </p:cNvCxnSpPr>
          <p:nvPr/>
        </p:nvCxnSpPr>
        <p:spPr>
          <a:xfrm flipH="1" flipV="1">
            <a:off x="321317" y="985397"/>
            <a:ext cx="5655737" cy="56557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FA7642D-BD02-411B-9FF3-0FC4BE6CBEE1}"/>
              </a:ext>
            </a:extLst>
          </p:cNvPr>
          <p:cNvCxnSpPr>
            <a:cxnSpLocks/>
          </p:cNvCxnSpPr>
          <p:nvPr/>
        </p:nvCxnSpPr>
        <p:spPr>
          <a:xfrm>
            <a:off x="109132" y="3790797"/>
            <a:ext cx="6147289"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C97F3B0B-38FC-4142-BCE9-E18C95A1A653}"/>
              </a:ext>
            </a:extLst>
          </p:cNvPr>
          <p:cNvCxnSpPr>
            <a:cxnSpLocks/>
          </p:cNvCxnSpPr>
          <p:nvPr/>
        </p:nvCxnSpPr>
        <p:spPr>
          <a:xfrm flipV="1">
            <a:off x="3176155" y="756286"/>
            <a:ext cx="0" cy="6101533"/>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35" name="TextBox 34">
            <a:extLst>
              <a:ext uri="{FF2B5EF4-FFF2-40B4-BE49-F238E27FC236}">
                <a16:creationId xmlns:a16="http://schemas.microsoft.com/office/drawing/2014/main" id="{8A6E705F-F18F-4FA0-A51E-9565E4F6979F}"/>
              </a:ext>
            </a:extLst>
          </p:cNvPr>
          <p:cNvSpPr txBox="1"/>
          <p:nvPr/>
        </p:nvSpPr>
        <p:spPr>
          <a:xfrm>
            <a:off x="6366150" y="3197762"/>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sp>
        <p:nvSpPr>
          <p:cNvPr id="37" name="TextBox 36">
            <a:extLst>
              <a:ext uri="{FF2B5EF4-FFF2-40B4-BE49-F238E27FC236}">
                <a16:creationId xmlns:a16="http://schemas.microsoft.com/office/drawing/2014/main" id="{7127DA1F-4B69-47D5-848F-5C2474A14C50}"/>
              </a:ext>
            </a:extLst>
          </p:cNvPr>
          <p:cNvSpPr txBox="1"/>
          <p:nvPr/>
        </p:nvSpPr>
        <p:spPr>
          <a:xfrm>
            <a:off x="2428568" y="-117988"/>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sp>
        <p:nvSpPr>
          <p:cNvPr id="2" name="Oval 1">
            <a:extLst>
              <a:ext uri="{FF2B5EF4-FFF2-40B4-BE49-F238E27FC236}">
                <a16:creationId xmlns:a16="http://schemas.microsoft.com/office/drawing/2014/main" id="{5D1A875F-F317-4285-802F-7FA3941C8FE2}"/>
              </a:ext>
            </a:extLst>
          </p:cNvPr>
          <p:cNvSpPr/>
          <p:nvPr/>
        </p:nvSpPr>
        <p:spPr>
          <a:xfrm>
            <a:off x="1111045" y="4135693"/>
            <a:ext cx="304800" cy="3048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a:extLst>
              <a:ext uri="{FF2B5EF4-FFF2-40B4-BE49-F238E27FC236}">
                <a16:creationId xmlns:a16="http://schemas.microsoft.com/office/drawing/2014/main" id="{747C8C13-F008-4C4D-8787-36EB6E71B005}"/>
              </a:ext>
            </a:extLst>
          </p:cNvPr>
          <p:cNvSpPr/>
          <p:nvPr/>
        </p:nvSpPr>
        <p:spPr>
          <a:xfrm>
            <a:off x="4901995" y="3145093"/>
            <a:ext cx="304800" cy="304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7" name="Straight Connector 16">
            <a:extLst>
              <a:ext uri="{FF2B5EF4-FFF2-40B4-BE49-F238E27FC236}">
                <a16:creationId xmlns:a16="http://schemas.microsoft.com/office/drawing/2014/main" id="{41E47AB2-43C4-45FD-9E53-4F84DA1935D9}"/>
              </a:ext>
            </a:extLst>
          </p:cNvPr>
          <p:cNvCxnSpPr>
            <a:cxnSpLocks/>
          </p:cNvCxnSpPr>
          <p:nvPr/>
        </p:nvCxnSpPr>
        <p:spPr>
          <a:xfrm flipV="1">
            <a:off x="1280160" y="3288030"/>
            <a:ext cx="3787140" cy="100584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DCC0795-4DF6-4677-BDC1-23E55CB4121A}"/>
              </a:ext>
            </a:extLst>
          </p:cNvPr>
          <p:cNvSpPr txBox="1"/>
          <p:nvPr/>
        </p:nvSpPr>
        <p:spPr>
          <a:xfrm>
            <a:off x="7540113" y="596695"/>
            <a:ext cx="4317591" cy="2123658"/>
          </a:xfrm>
          <a:prstGeom prst="rect">
            <a:avLst/>
          </a:prstGeom>
          <a:noFill/>
          <a:ln w="57150">
            <a:solidFill>
              <a:schemeClr val="tx1"/>
            </a:solidFill>
          </a:ln>
        </p:spPr>
        <p:txBody>
          <a:bodyPr wrap="square" rtlCol="0">
            <a:spAutoFit/>
          </a:bodyPr>
          <a:lstStyle/>
          <a:p>
            <a:pPr algn="ctr"/>
            <a:r>
              <a:rPr lang="en-US" sz="4400" dirty="0"/>
              <a:t>Two events connected by line </a:t>
            </a:r>
            <a:r>
              <a:rPr lang="en-US" sz="4400" u="sng" dirty="0">
                <a:solidFill>
                  <a:srgbClr val="00B050"/>
                </a:solidFill>
              </a:rPr>
              <a:t>faster</a:t>
            </a:r>
            <a:r>
              <a:rPr lang="en-US" sz="4400" dirty="0"/>
              <a:t> than light.</a:t>
            </a:r>
            <a:endParaRPr lang="en-CA" sz="4400" dirty="0"/>
          </a:p>
        </p:txBody>
      </p:sp>
      <p:sp>
        <p:nvSpPr>
          <p:cNvPr id="24" name="TextBox 23">
            <a:extLst>
              <a:ext uri="{FF2B5EF4-FFF2-40B4-BE49-F238E27FC236}">
                <a16:creationId xmlns:a16="http://schemas.microsoft.com/office/drawing/2014/main" id="{8C97C944-C19B-46B7-A2E6-B94480577E5C}"/>
              </a:ext>
            </a:extLst>
          </p:cNvPr>
          <p:cNvSpPr txBox="1"/>
          <p:nvPr/>
        </p:nvSpPr>
        <p:spPr>
          <a:xfrm>
            <a:off x="6548284" y="4731161"/>
            <a:ext cx="5643716" cy="769441"/>
          </a:xfrm>
          <a:prstGeom prst="rect">
            <a:avLst/>
          </a:prstGeom>
          <a:noFill/>
          <a:ln w="57150">
            <a:noFill/>
          </a:ln>
        </p:spPr>
        <p:txBody>
          <a:bodyPr wrap="square" rtlCol="0">
            <a:spAutoFit/>
          </a:bodyPr>
          <a:lstStyle/>
          <a:p>
            <a:pPr algn="ctr"/>
            <a:r>
              <a:rPr lang="en-US" sz="4400" dirty="0"/>
              <a:t>(no causal relationship)</a:t>
            </a:r>
            <a:endParaRPr lang="en-CA" sz="4400" dirty="0"/>
          </a:p>
        </p:txBody>
      </p:sp>
    </p:spTree>
    <p:custDataLst>
      <p:tags r:id="rId1"/>
    </p:custDataLst>
    <p:extLst>
      <p:ext uri="{BB962C8B-B14F-4D97-AF65-F5344CB8AC3E}">
        <p14:creationId xmlns:p14="http://schemas.microsoft.com/office/powerpoint/2010/main" val="465163702"/>
      </p:ext>
    </p:extLst>
  </p:cSld>
  <p:clrMapOvr>
    <a:masterClrMapping/>
  </p:clrMapOvr>
  <mc:AlternateContent xmlns:mc="http://schemas.openxmlformats.org/markup-compatibility/2006" xmlns:p14="http://schemas.microsoft.com/office/powerpoint/2010/main">
    <mc:Choice Requires="p14">
      <p:transition spd="med" p14:dur="700" advTm="6557">
        <p:fade/>
      </p:transition>
    </mc:Choice>
    <mc:Fallback xmlns="">
      <p:transition spd="med" advTm="655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P spid="22" grpId="0" animBg="1"/>
      <p:bldP spid="2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E13606-C88B-4911-A9E5-60810A38E12C}"/>
              </a:ext>
            </a:extLst>
          </p:cNvPr>
          <p:cNvPicPr>
            <a:picLocks noChangeAspect="1"/>
          </p:cNvPicPr>
          <p:nvPr/>
        </p:nvPicPr>
        <p:blipFill rotWithShape="1">
          <a:blip r:embed="rId4"/>
          <a:srcRect l="2656" t="5535" r="40155" b="6728"/>
          <a:stretch/>
        </p:blipFill>
        <p:spPr>
          <a:xfrm>
            <a:off x="0" y="704850"/>
            <a:ext cx="7162800" cy="6153150"/>
          </a:xfrm>
          <a:prstGeom prst="rect">
            <a:avLst/>
          </a:prstGeom>
        </p:spPr>
      </p:pic>
      <p:grpSp>
        <p:nvGrpSpPr>
          <p:cNvPr id="14" name="Group 13">
            <a:extLst>
              <a:ext uri="{FF2B5EF4-FFF2-40B4-BE49-F238E27FC236}">
                <a16:creationId xmlns:a16="http://schemas.microsoft.com/office/drawing/2014/main" id="{F90E75E7-52DE-4C4F-BDDB-D7C2B57F8461}"/>
              </a:ext>
            </a:extLst>
          </p:cNvPr>
          <p:cNvGrpSpPr/>
          <p:nvPr/>
        </p:nvGrpSpPr>
        <p:grpSpPr>
          <a:xfrm>
            <a:off x="219309" y="914052"/>
            <a:ext cx="5891559" cy="5822098"/>
            <a:chOff x="219309" y="442100"/>
            <a:chExt cx="5891559" cy="5822098"/>
          </a:xfrm>
          <a:solidFill>
            <a:schemeClr val="accent4">
              <a:lumMod val="40000"/>
              <a:lumOff val="60000"/>
            </a:schemeClr>
          </a:solidFill>
        </p:grpSpPr>
        <p:sp>
          <p:nvSpPr>
            <p:cNvPr id="12" name="Isosceles Triangle 11">
              <a:extLst>
                <a:ext uri="{FF2B5EF4-FFF2-40B4-BE49-F238E27FC236}">
                  <a16:creationId xmlns:a16="http://schemas.microsoft.com/office/drawing/2014/main" id="{F464BF1F-92F2-41C5-B3A2-FE88CAB29AEE}"/>
                </a:ext>
              </a:extLst>
            </p:cNvPr>
            <p:cNvSpPr/>
            <p:nvPr/>
          </p:nvSpPr>
          <p:spPr>
            <a:xfrm>
              <a:off x="223026" y="3320276"/>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654F01AD-2360-4E27-9D0E-33BCAA8605BE}"/>
                </a:ext>
              </a:extLst>
            </p:cNvPr>
            <p:cNvSpPr/>
            <p:nvPr/>
          </p:nvSpPr>
          <p:spPr>
            <a:xfrm rot="10800000">
              <a:off x="219309" y="442100"/>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8" name="Straight Connector 7">
            <a:extLst>
              <a:ext uri="{FF2B5EF4-FFF2-40B4-BE49-F238E27FC236}">
                <a16:creationId xmlns:a16="http://schemas.microsoft.com/office/drawing/2014/main" id="{EF955EC8-1A82-498B-8278-774102294005}"/>
              </a:ext>
            </a:extLst>
          </p:cNvPr>
          <p:cNvCxnSpPr>
            <a:cxnSpLocks/>
          </p:cNvCxnSpPr>
          <p:nvPr/>
        </p:nvCxnSpPr>
        <p:spPr>
          <a:xfrm flipH="1">
            <a:off x="295011" y="1007211"/>
            <a:ext cx="5670890" cy="56995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AA1554-B52D-4064-B7B9-52E9D1714984}"/>
              </a:ext>
            </a:extLst>
          </p:cNvPr>
          <p:cNvCxnSpPr>
            <a:cxnSpLocks/>
          </p:cNvCxnSpPr>
          <p:nvPr/>
        </p:nvCxnSpPr>
        <p:spPr>
          <a:xfrm flipH="1" flipV="1">
            <a:off x="321317" y="985397"/>
            <a:ext cx="5655737" cy="56557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FA7642D-BD02-411B-9FF3-0FC4BE6CBEE1}"/>
              </a:ext>
            </a:extLst>
          </p:cNvPr>
          <p:cNvCxnSpPr>
            <a:cxnSpLocks/>
          </p:cNvCxnSpPr>
          <p:nvPr/>
        </p:nvCxnSpPr>
        <p:spPr>
          <a:xfrm>
            <a:off x="109132" y="3790797"/>
            <a:ext cx="6147289"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C97F3B0B-38FC-4142-BCE9-E18C95A1A653}"/>
              </a:ext>
            </a:extLst>
          </p:cNvPr>
          <p:cNvCxnSpPr>
            <a:cxnSpLocks/>
          </p:cNvCxnSpPr>
          <p:nvPr/>
        </p:nvCxnSpPr>
        <p:spPr>
          <a:xfrm flipV="1">
            <a:off x="3176155" y="756286"/>
            <a:ext cx="0" cy="6101533"/>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35" name="TextBox 34">
            <a:extLst>
              <a:ext uri="{FF2B5EF4-FFF2-40B4-BE49-F238E27FC236}">
                <a16:creationId xmlns:a16="http://schemas.microsoft.com/office/drawing/2014/main" id="{8A6E705F-F18F-4FA0-A51E-9565E4F6979F}"/>
              </a:ext>
            </a:extLst>
          </p:cNvPr>
          <p:cNvSpPr txBox="1"/>
          <p:nvPr/>
        </p:nvSpPr>
        <p:spPr>
          <a:xfrm>
            <a:off x="6366150" y="3197762"/>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sp>
        <p:nvSpPr>
          <p:cNvPr id="37" name="TextBox 36">
            <a:extLst>
              <a:ext uri="{FF2B5EF4-FFF2-40B4-BE49-F238E27FC236}">
                <a16:creationId xmlns:a16="http://schemas.microsoft.com/office/drawing/2014/main" id="{7127DA1F-4B69-47D5-848F-5C2474A14C50}"/>
              </a:ext>
            </a:extLst>
          </p:cNvPr>
          <p:cNvSpPr txBox="1"/>
          <p:nvPr/>
        </p:nvSpPr>
        <p:spPr>
          <a:xfrm>
            <a:off x="2428568" y="-117988"/>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sp>
        <p:nvSpPr>
          <p:cNvPr id="2" name="Oval 1">
            <a:extLst>
              <a:ext uri="{FF2B5EF4-FFF2-40B4-BE49-F238E27FC236}">
                <a16:creationId xmlns:a16="http://schemas.microsoft.com/office/drawing/2014/main" id="{5D1A875F-F317-4285-802F-7FA3941C8FE2}"/>
              </a:ext>
            </a:extLst>
          </p:cNvPr>
          <p:cNvSpPr/>
          <p:nvPr/>
        </p:nvSpPr>
        <p:spPr>
          <a:xfrm>
            <a:off x="1111045" y="4135693"/>
            <a:ext cx="304800" cy="3048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a:extLst>
              <a:ext uri="{FF2B5EF4-FFF2-40B4-BE49-F238E27FC236}">
                <a16:creationId xmlns:a16="http://schemas.microsoft.com/office/drawing/2014/main" id="{747C8C13-F008-4C4D-8787-36EB6E71B005}"/>
              </a:ext>
            </a:extLst>
          </p:cNvPr>
          <p:cNvSpPr/>
          <p:nvPr/>
        </p:nvSpPr>
        <p:spPr>
          <a:xfrm>
            <a:off x="4901995" y="3145093"/>
            <a:ext cx="304800" cy="304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7" name="Straight Connector 16">
            <a:extLst>
              <a:ext uri="{FF2B5EF4-FFF2-40B4-BE49-F238E27FC236}">
                <a16:creationId xmlns:a16="http://schemas.microsoft.com/office/drawing/2014/main" id="{41E47AB2-43C4-45FD-9E53-4F84DA1935D9}"/>
              </a:ext>
            </a:extLst>
          </p:cNvPr>
          <p:cNvCxnSpPr>
            <a:cxnSpLocks/>
          </p:cNvCxnSpPr>
          <p:nvPr/>
        </p:nvCxnSpPr>
        <p:spPr>
          <a:xfrm flipV="1">
            <a:off x="1280160" y="3288030"/>
            <a:ext cx="3787140" cy="100584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DCC0795-4DF6-4677-BDC1-23E55CB4121A}"/>
              </a:ext>
            </a:extLst>
          </p:cNvPr>
          <p:cNvSpPr txBox="1"/>
          <p:nvPr/>
        </p:nvSpPr>
        <p:spPr>
          <a:xfrm>
            <a:off x="7540113" y="596695"/>
            <a:ext cx="4317591" cy="2123658"/>
          </a:xfrm>
          <a:prstGeom prst="rect">
            <a:avLst/>
          </a:prstGeom>
          <a:noFill/>
          <a:ln w="57150">
            <a:solidFill>
              <a:schemeClr val="tx1"/>
            </a:solidFill>
          </a:ln>
        </p:spPr>
        <p:txBody>
          <a:bodyPr wrap="square" rtlCol="0">
            <a:spAutoFit/>
          </a:bodyPr>
          <a:lstStyle/>
          <a:p>
            <a:pPr algn="ctr"/>
            <a:r>
              <a:rPr lang="en-US" sz="4400" dirty="0"/>
              <a:t>Two events connected by line </a:t>
            </a:r>
            <a:r>
              <a:rPr lang="en-US" sz="4400" u="sng" dirty="0">
                <a:solidFill>
                  <a:srgbClr val="00B050"/>
                </a:solidFill>
              </a:rPr>
              <a:t>faster</a:t>
            </a:r>
            <a:r>
              <a:rPr lang="en-US" sz="4400" dirty="0"/>
              <a:t> than light.</a:t>
            </a:r>
            <a:endParaRPr lang="en-CA" sz="4400" dirty="0"/>
          </a:p>
        </p:txBody>
      </p:sp>
      <p:sp>
        <p:nvSpPr>
          <p:cNvPr id="24" name="TextBox 23">
            <a:extLst>
              <a:ext uri="{FF2B5EF4-FFF2-40B4-BE49-F238E27FC236}">
                <a16:creationId xmlns:a16="http://schemas.microsoft.com/office/drawing/2014/main" id="{8C97C944-C19B-46B7-A2E6-B94480577E5C}"/>
              </a:ext>
            </a:extLst>
          </p:cNvPr>
          <p:cNvSpPr txBox="1"/>
          <p:nvPr/>
        </p:nvSpPr>
        <p:spPr>
          <a:xfrm>
            <a:off x="6548284" y="4731161"/>
            <a:ext cx="5643716" cy="769441"/>
          </a:xfrm>
          <a:prstGeom prst="rect">
            <a:avLst/>
          </a:prstGeom>
          <a:noFill/>
          <a:ln w="57150">
            <a:noFill/>
          </a:ln>
        </p:spPr>
        <p:txBody>
          <a:bodyPr wrap="square" rtlCol="0">
            <a:spAutoFit/>
          </a:bodyPr>
          <a:lstStyle/>
          <a:p>
            <a:pPr algn="ctr"/>
            <a:r>
              <a:rPr lang="en-US" sz="4400" dirty="0"/>
              <a:t>(no causal relationship)</a:t>
            </a:r>
            <a:endParaRPr lang="en-CA" sz="4400" dirty="0"/>
          </a:p>
        </p:txBody>
      </p:sp>
      <p:grpSp>
        <p:nvGrpSpPr>
          <p:cNvPr id="29" name="Group 28">
            <a:extLst>
              <a:ext uri="{FF2B5EF4-FFF2-40B4-BE49-F238E27FC236}">
                <a16:creationId xmlns:a16="http://schemas.microsoft.com/office/drawing/2014/main" id="{09A40200-E408-4922-B1AB-26838DC7CE5F}"/>
              </a:ext>
            </a:extLst>
          </p:cNvPr>
          <p:cNvGrpSpPr/>
          <p:nvPr/>
        </p:nvGrpSpPr>
        <p:grpSpPr>
          <a:xfrm>
            <a:off x="288758" y="4965595"/>
            <a:ext cx="5967663" cy="781050"/>
            <a:chOff x="-834030" y="5750052"/>
            <a:chExt cx="5967663" cy="781050"/>
          </a:xfrm>
        </p:grpSpPr>
        <p:cxnSp>
          <p:nvCxnSpPr>
            <p:cNvPr id="30" name="Straight Arrow Connector 29">
              <a:extLst>
                <a:ext uri="{FF2B5EF4-FFF2-40B4-BE49-F238E27FC236}">
                  <a16:creationId xmlns:a16="http://schemas.microsoft.com/office/drawing/2014/main" id="{83055EF7-6DFF-4F88-9EBD-5769B84A1204}"/>
                </a:ext>
              </a:extLst>
            </p:cNvPr>
            <p:cNvCxnSpPr>
              <a:cxnSpLocks/>
            </p:cNvCxnSpPr>
            <p:nvPr/>
          </p:nvCxnSpPr>
          <p:spPr>
            <a:xfrm>
              <a:off x="-834030" y="6195828"/>
              <a:ext cx="5967663" cy="0"/>
            </a:xfrm>
            <a:prstGeom prst="straightConnector1">
              <a:avLst/>
            </a:prstGeom>
            <a:ln w="101600">
              <a:solidFill>
                <a:srgbClr val="00B0F0"/>
              </a:solidFill>
              <a:tailEnd type="triangle"/>
            </a:ln>
          </p:spPr>
          <p:style>
            <a:lnRef idx="3">
              <a:schemeClr val="accent1"/>
            </a:lnRef>
            <a:fillRef idx="0">
              <a:schemeClr val="accent1"/>
            </a:fillRef>
            <a:effectRef idx="2">
              <a:schemeClr val="accent1"/>
            </a:effectRef>
            <a:fontRef idx="minor">
              <a:schemeClr val="tx1"/>
            </a:fontRef>
          </p:style>
        </p:cxnSp>
        <p:grpSp>
          <p:nvGrpSpPr>
            <p:cNvPr id="31" name="Group 30">
              <a:extLst>
                <a:ext uri="{FF2B5EF4-FFF2-40B4-BE49-F238E27FC236}">
                  <a16:creationId xmlns:a16="http://schemas.microsoft.com/office/drawing/2014/main" id="{52AFBC21-4023-43FE-962A-E64DB0D79C2F}"/>
                </a:ext>
              </a:extLst>
            </p:cNvPr>
            <p:cNvGrpSpPr/>
            <p:nvPr/>
          </p:nvGrpSpPr>
          <p:grpSpPr>
            <a:xfrm>
              <a:off x="1082802" y="5750052"/>
              <a:ext cx="2212190" cy="781050"/>
              <a:chOff x="3295650" y="7048500"/>
              <a:chExt cx="2212190" cy="781050"/>
            </a:xfrm>
          </p:grpSpPr>
          <p:sp>
            <p:nvSpPr>
              <p:cNvPr id="32" name="Rectangle 31">
                <a:extLst>
                  <a:ext uri="{FF2B5EF4-FFF2-40B4-BE49-F238E27FC236}">
                    <a16:creationId xmlns:a16="http://schemas.microsoft.com/office/drawing/2014/main" id="{423A17A1-4B01-4B6B-8923-8BD850A997B0}"/>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3" name="Group 32">
                <a:extLst>
                  <a:ext uri="{FF2B5EF4-FFF2-40B4-BE49-F238E27FC236}">
                    <a16:creationId xmlns:a16="http://schemas.microsoft.com/office/drawing/2014/main" id="{B0FAB77E-B061-4719-AAB8-7372AB65B923}"/>
                  </a:ext>
                </a:extLst>
              </p:cNvPr>
              <p:cNvGrpSpPr/>
              <p:nvPr/>
            </p:nvGrpSpPr>
            <p:grpSpPr>
              <a:xfrm>
                <a:off x="3295650" y="7086600"/>
                <a:ext cx="2212190" cy="704850"/>
                <a:chOff x="-1924050" y="3467100"/>
                <a:chExt cx="2212190" cy="704850"/>
              </a:xfrm>
            </p:grpSpPr>
            <p:pic>
              <p:nvPicPr>
                <p:cNvPr id="34" name="Graphic 33" descr="Stopwatch">
                  <a:extLst>
                    <a:ext uri="{FF2B5EF4-FFF2-40B4-BE49-F238E27FC236}">
                      <a16:creationId xmlns:a16="http://schemas.microsoft.com/office/drawing/2014/main" id="{C5949992-50F5-4944-BA52-35B31F4189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11D917F-1065-4641-A88E-14F587667B78}"/>
                        </a:ext>
                      </a:extLst>
                    </p:cNvPr>
                    <p:cNvSpPr txBox="1"/>
                    <p:nvPr/>
                  </p:nvSpPr>
                  <p:spPr>
                    <a:xfrm>
                      <a:off x="-1511968" y="3502192"/>
                      <a:ext cx="1800108" cy="6155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400" i="1">
                                <a:solidFill>
                                  <a:srgbClr val="00B0F0"/>
                                </a:solidFill>
                                <a:latin typeface="Cambria Math" panose="02040503050406030204" pitchFamily="18" charset="0"/>
                              </a:rPr>
                              <m:t>𝑐𝑡</m:t>
                            </m:r>
                            <m:r>
                              <a:rPr lang="en-US" sz="3400" i="1">
                                <a:solidFill>
                                  <a:srgbClr val="00B0F0"/>
                                </a:solidFill>
                                <a:latin typeface="Cambria Math" panose="02040503050406030204" pitchFamily="18" charset="0"/>
                              </a:rPr>
                              <m:t>=−2</m:t>
                            </m:r>
                          </m:oMath>
                        </m:oMathPara>
                      </a14:m>
                      <a:endParaRPr lang="en-CA" sz="3400" dirty="0">
                        <a:solidFill>
                          <a:srgbClr val="00B0F0"/>
                        </a:solidFill>
                      </a:endParaRPr>
                    </a:p>
                  </p:txBody>
                </p:sp>
              </mc:Choice>
              <mc:Fallback xmlns="">
                <p:sp>
                  <p:nvSpPr>
                    <p:cNvPr id="36" name="TextBox 35">
                      <a:extLst>
                        <a:ext uri="{FF2B5EF4-FFF2-40B4-BE49-F238E27FC236}">
                          <a16:creationId xmlns:a16="http://schemas.microsoft.com/office/drawing/2014/main" id="{E11D917F-1065-4641-A88E-14F587667B78}"/>
                        </a:ext>
                      </a:extLst>
                    </p:cNvPr>
                    <p:cNvSpPr txBox="1">
                      <a:spLocks noRot="1" noChangeAspect="1" noMove="1" noResize="1" noEditPoints="1" noAdjustHandles="1" noChangeArrowheads="1" noChangeShapeType="1" noTextEdit="1"/>
                    </p:cNvSpPr>
                    <p:nvPr/>
                  </p:nvSpPr>
                  <p:spPr>
                    <a:xfrm>
                      <a:off x="-1511968" y="3502192"/>
                      <a:ext cx="1800108" cy="615553"/>
                    </a:xfrm>
                    <a:prstGeom prst="rect">
                      <a:avLst/>
                    </a:prstGeom>
                    <a:blipFill>
                      <a:blip r:embed="rId7"/>
                      <a:stretch>
                        <a:fillRect/>
                      </a:stretch>
                    </a:blipFill>
                  </p:spPr>
                  <p:txBody>
                    <a:bodyPr/>
                    <a:lstStyle/>
                    <a:p>
                      <a:r>
                        <a:rPr lang="en-CA">
                          <a:noFill/>
                        </a:rPr>
                        <a:t> </a:t>
                      </a:r>
                    </a:p>
                  </p:txBody>
                </p:sp>
              </mc:Fallback>
            </mc:AlternateContent>
          </p:grpSp>
        </p:grpSp>
      </p:grpSp>
      <p:grpSp>
        <p:nvGrpSpPr>
          <p:cNvPr id="38" name="Group 37">
            <a:extLst>
              <a:ext uri="{FF2B5EF4-FFF2-40B4-BE49-F238E27FC236}">
                <a16:creationId xmlns:a16="http://schemas.microsoft.com/office/drawing/2014/main" id="{7CEE27B6-8116-47F1-A7F7-3EFBE6B13CCA}"/>
              </a:ext>
            </a:extLst>
          </p:cNvPr>
          <p:cNvGrpSpPr/>
          <p:nvPr/>
        </p:nvGrpSpPr>
        <p:grpSpPr>
          <a:xfrm>
            <a:off x="288758" y="4145201"/>
            <a:ext cx="5967663" cy="781050"/>
            <a:chOff x="-852318" y="5750052"/>
            <a:chExt cx="5967663" cy="781050"/>
          </a:xfrm>
        </p:grpSpPr>
        <p:cxnSp>
          <p:nvCxnSpPr>
            <p:cNvPr id="39" name="Straight Arrow Connector 38">
              <a:extLst>
                <a:ext uri="{FF2B5EF4-FFF2-40B4-BE49-F238E27FC236}">
                  <a16:creationId xmlns:a16="http://schemas.microsoft.com/office/drawing/2014/main" id="{D61E57B5-3060-4FBC-9B2C-4F7811E35C64}"/>
                </a:ext>
              </a:extLst>
            </p:cNvPr>
            <p:cNvCxnSpPr>
              <a:cxnSpLocks/>
            </p:cNvCxnSpPr>
            <p:nvPr/>
          </p:nvCxnSpPr>
          <p:spPr>
            <a:xfrm>
              <a:off x="-852318" y="6195828"/>
              <a:ext cx="5967663" cy="0"/>
            </a:xfrm>
            <a:prstGeom prst="straightConnector1">
              <a:avLst/>
            </a:prstGeom>
            <a:ln w="101600">
              <a:solidFill>
                <a:srgbClr val="00B0F0"/>
              </a:solidFill>
              <a:tailEnd type="triangle"/>
            </a:ln>
          </p:spPr>
          <p:style>
            <a:lnRef idx="3">
              <a:schemeClr val="accent1"/>
            </a:lnRef>
            <a:fillRef idx="0">
              <a:schemeClr val="accent1"/>
            </a:fillRef>
            <a:effectRef idx="2">
              <a:schemeClr val="accent1"/>
            </a:effectRef>
            <a:fontRef idx="minor">
              <a:schemeClr val="tx1"/>
            </a:fontRef>
          </p:style>
        </p:cxnSp>
        <p:grpSp>
          <p:nvGrpSpPr>
            <p:cNvPr id="40" name="Group 39">
              <a:extLst>
                <a:ext uri="{FF2B5EF4-FFF2-40B4-BE49-F238E27FC236}">
                  <a16:creationId xmlns:a16="http://schemas.microsoft.com/office/drawing/2014/main" id="{7DACC3B0-F292-4109-8920-F9AA1CACFEB3}"/>
                </a:ext>
              </a:extLst>
            </p:cNvPr>
            <p:cNvGrpSpPr/>
            <p:nvPr/>
          </p:nvGrpSpPr>
          <p:grpSpPr>
            <a:xfrm>
              <a:off x="1082802" y="5750052"/>
              <a:ext cx="2228232" cy="781050"/>
              <a:chOff x="3295650" y="7048500"/>
              <a:chExt cx="2228232" cy="781050"/>
            </a:xfrm>
          </p:grpSpPr>
          <p:sp>
            <p:nvSpPr>
              <p:cNvPr id="41" name="Rectangle 40">
                <a:extLst>
                  <a:ext uri="{FF2B5EF4-FFF2-40B4-BE49-F238E27FC236}">
                    <a16:creationId xmlns:a16="http://schemas.microsoft.com/office/drawing/2014/main" id="{1310557A-A376-46A5-8458-D67367AB671C}"/>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2" name="Group 41">
                <a:extLst>
                  <a:ext uri="{FF2B5EF4-FFF2-40B4-BE49-F238E27FC236}">
                    <a16:creationId xmlns:a16="http://schemas.microsoft.com/office/drawing/2014/main" id="{54E3F445-F652-435A-A35F-CF74AE7A80BA}"/>
                  </a:ext>
                </a:extLst>
              </p:cNvPr>
              <p:cNvGrpSpPr/>
              <p:nvPr/>
            </p:nvGrpSpPr>
            <p:grpSpPr>
              <a:xfrm>
                <a:off x="3295650" y="7086600"/>
                <a:ext cx="2228232" cy="704850"/>
                <a:chOff x="-1924050" y="3467100"/>
                <a:chExt cx="2228232" cy="704850"/>
              </a:xfrm>
            </p:grpSpPr>
            <p:pic>
              <p:nvPicPr>
                <p:cNvPr id="43" name="Graphic 42" descr="Stopwatch">
                  <a:extLst>
                    <a:ext uri="{FF2B5EF4-FFF2-40B4-BE49-F238E27FC236}">
                      <a16:creationId xmlns:a16="http://schemas.microsoft.com/office/drawing/2014/main" id="{A8B5ADF6-21ED-4E8A-8B76-0630E3C391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BA4FF4E0-398B-41CE-AE20-3F04BAF482E3}"/>
                        </a:ext>
                      </a:extLst>
                    </p:cNvPr>
                    <p:cNvSpPr txBox="1"/>
                    <p:nvPr/>
                  </p:nvSpPr>
                  <p:spPr>
                    <a:xfrm>
                      <a:off x="-1495926" y="3518234"/>
                      <a:ext cx="1800108" cy="6155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400" i="1" smtClean="0">
                                <a:solidFill>
                                  <a:srgbClr val="00B0F0"/>
                                </a:solidFill>
                                <a:latin typeface="Cambria Math" panose="02040503050406030204" pitchFamily="18" charset="0"/>
                              </a:rPr>
                              <m:t>𝑐𝑡</m:t>
                            </m:r>
                            <m:r>
                              <a:rPr lang="en-US" sz="3400" i="1" smtClean="0">
                                <a:solidFill>
                                  <a:srgbClr val="00B0F0"/>
                                </a:solidFill>
                                <a:latin typeface="Cambria Math" panose="02040503050406030204" pitchFamily="18" charset="0"/>
                              </a:rPr>
                              <m:t>=−1</m:t>
                            </m:r>
                          </m:oMath>
                        </m:oMathPara>
                      </a14:m>
                      <a:endParaRPr lang="en-CA" sz="3400" dirty="0">
                        <a:solidFill>
                          <a:srgbClr val="00B0F0"/>
                        </a:solidFill>
                      </a:endParaRPr>
                    </a:p>
                  </p:txBody>
                </p:sp>
              </mc:Choice>
              <mc:Fallback xmlns="">
                <p:sp>
                  <p:nvSpPr>
                    <p:cNvPr id="44" name="TextBox 43">
                      <a:extLst>
                        <a:ext uri="{FF2B5EF4-FFF2-40B4-BE49-F238E27FC236}">
                          <a16:creationId xmlns:a16="http://schemas.microsoft.com/office/drawing/2014/main" id="{BA4FF4E0-398B-41CE-AE20-3F04BAF482E3}"/>
                        </a:ext>
                      </a:extLst>
                    </p:cNvPr>
                    <p:cNvSpPr txBox="1">
                      <a:spLocks noRot="1" noChangeAspect="1" noMove="1" noResize="1" noEditPoints="1" noAdjustHandles="1" noChangeArrowheads="1" noChangeShapeType="1" noTextEdit="1"/>
                    </p:cNvSpPr>
                    <p:nvPr/>
                  </p:nvSpPr>
                  <p:spPr>
                    <a:xfrm>
                      <a:off x="-1495926" y="3518234"/>
                      <a:ext cx="1800108" cy="615553"/>
                    </a:xfrm>
                    <a:prstGeom prst="rect">
                      <a:avLst/>
                    </a:prstGeom>
                    <a:blipFill>
                      <a:blip r:embed="rId8"/>
                      <a:stretch>
                        <a:fillRect/>
                      </a:stretch>
                    </a:blipFill>
                  </p:spPr>
                  <p:txBody>
                    <a:bodyPr/>
                    <a:lstStyle/>
                    <a:p>
                      <a:r>
                        <a:rPr lang="en-CA">
                          <a:noFill/>
                        </a:rPr>
                        <a:t> </a:t>
                      </a:r>
                    </a:p>
                  </p:txBody>
                </p:sp>
              </mc:Fallback>
            </mc:AlternateContent>
          </p:grpSp>
        </p:grpSp>
      </p:grpSp>
      <p:grpSp>
        <p:nvGrpSpPr>
          <p:cNvPr id="47" name="Group 46">
            <a:extLst>
              <a:ext uri="{FF2B5EF4-FFF2-40B4-BE49-F238E27FC236}">
                <a16:creationId xmlns:a16="http://schemas.microsoft.com/office/drawing/2014/main" id="{D5D9E8FC-C672-4EC4-91B1-257C48100B27}"/>
              </a:ext>
            </a:extLst>
          </p:cNvPr>
          <p:cNvGrpSpPr/>
          <p:nvPr/>
        </p:nvGrpSpPr>
        <p:grpSpPr>
          <a:xfrm>
            <a:off x="2211686" y="3344699"/>
            <a:ext cx="2159204" cy="781050"/>
            <a:chOff x="3295650" y="7048500"/>
            <a:chExt cx="2159204" cy="781050"/>
          </a:xfrm>
        </p:grpSpPr>
        <p:sp>
          <p:nvSpPr>
            <p:cNvPr id="48" name="Rectangle 47">
              <a:extLst>
                <a:ext uri="{FF2B5EF4-FFF2-40B4-BE49-F238E27FC236}">
                  <a16:creationId xmlns:a16="http://schemas.microsoft.com/office/drawing/2014/main" id="{5CD10912-D8A0-4C06-A860-1B723A897CDD}"/>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9" name="Group 48">
              <a:extLst>
                <a:ext uri="{FF2B5EF4-FFF2-40B4-BE49-F238E27FC236}">
                  <a16:creationId xmlns:a16="http://schemas.microsoft.com/office/drawing/2014/main" id="{F4F9BF75-5FC3-4376-AA64-52A81997EAF0}"/>
                </a:ext>
              </a:extLst>
            </p:cNvPr>
            <p:cNvGrpSpPr/>
            <p:nvPr/>
          </p:nvGrpSpPr>
          <p:grpSpPr>
            <a:xfrm>
              <a:off x="3295650" y="7086600"/>
              <a:ext cx="2159204" cy="726936"/>
              <a:chOff x="-1924050" y="3467100"/>
              <a:chExt cx="2159204" cy="726936"/>
            </a:xfrm>
          </p:grpSpPr>
          <p:pic>
            <p:nvPicPr>
              <p:cNvPr id="50" name="Graphic 49" descr="Stopwatch">
                <a:extLst>
                  <a:ext uri="{FF2B5EF4-FFF2-40B4-BE49-F238E27FC236}">
                    <a16:creationId xmlns:a16="http://schemas.microsoft.com/office/drawing/2014/main" id="{810FACAF-F1FE-4193-8E6F-565DA8DC6C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8576510-9610-4087-94CE-6A1984A0BEB9}"/>
                      </a:ext>
                    </a:extLst>
                  </p:cNvPr>
                  <p:cNvSpPr txBox="1"/>
                  <p:nvPr/>
                </p:nvSpPr>
                <p:spPr>
                  <a:xfrm>
                    <a:off x="-146685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70C0"/>
                              </a:solidFill>
                              <a:latin typeface="Cambria Math" panose="02040503050406030204" pitchFamily="18" charset="0"/>
                            </a:rPr>
                            <m:t>𝑐𝑡</m:t>
                          </m:r>
                          <m:r>
                            <a:rPr lang="en-US" sz="4000" b="0" i="1" smtClean="0">
                              <a:solidFill>
                                <a:srgbClr val="0070C0"/>
                              </a:solidFill>
                              <a:latin typeface="Cambria Math" panose="02040503050406030204" pitchFamily="18" charset="0"/>
                            </a:rPr>
                            <m:t>=0</m:t>
                          </m:r>
                        </m:oMath>
                      </m:oMathPara>
                    </a14:m>
                    <a:endParaRPr lang="en-CA" sz="4000" dirty="0">
                      <a:solidFill>
                        <a:srgbClr val="0070C0"/>
                      </a:solidFill>
                    </a:endParaRPr>
                  </a:p>
                </p:txBody>
              </p:sp>
            </mc:Choice>
            <mc:Fallback xmlns="">
              <p:sp>
                <p:nvSpPr>
                  <p:cNvPr id="51" name="TextBox 50">
                    <a:extLst>
                      <a:ext uri="{FF2B5EF4-FFF2-40B4-BE49-F238E27FC236}">
                        <a16:creationId xmlns:a16="http://schemas.microsoft.com/office/drawing/2014/main" id="{C8576510-9610-4087-94CE-6A1984A0BEB9}"/>
                      </a:ext>
                    </a:extLst>
                  </p:cNvPr>
                  <p:cNvSpPr txBox="1">
                    <a:spLocks noRot="1" noChangeAspect="1" noMove="1" noResize="1" noEditPoints="1" noAdjustHandles="1" noChangeArrowheads="1" noChangeShapeType="1" noTextEdit="1"/>
                  </p:cNvSpPr>
                  <p:nvPr/>
                </p:nvSpPr>
                <p:spPr>
                  <a:xfrm>
                    <a:off x="-1466850" y="3486150"/>
                    <a:ext cx="1702004" cy="707886"/>
                  </a:xfrm>
                  <a:prstGeom prst="rect">
                    <a:avLst/>
                  </a:prstGeom>
                  <a:blipFill>
                    <a:blip r:embed="rId9"/>
                    <a:stretch>
                      <a:fillRect/>
                    </a:stretch>
                  </a:blipFill>
                </p:spPr>
                <p:txBody>
                  <a:bodyPr/>
                  <a:lstStyle/>
                  <a:p>
                    <a:r>
                      <a:rPr lang="en-CA">
                        <a:noFill/>
                      </a:rPr>
                      <a:t> </a:t>
                    </a:r>
                  </a:p>
                </p:txBody>
              </p:sp>
            </mc:Fallback>
          </mc:AlternateContent>
        </p:grpSp>
      </p:grpSp>
      <p:grpSp>
        <p:nvGrpSpPr>
          <p:cNvPr id="52" name="Group 51">
            <a:extLst>
              <a:ext uri="{FF2B5EF4-FFF2-40B4-BE49-F238E27FC236}">
                <a16:creationId xmlns:a16="http://schemas.microsoft.com/office/drawing/2014/main" id="{74D24E3B-B049-45FF-9B6F-97CA0AC01FBD}"/>
              </a:ext>
            </a:extLst>
          </p:cNvPr>
          <p:cNvGrpSpPr/>
          <p:nvPr/>
        </p:nvGrpSpPr>
        <p:grpSpPr>
          <a:xfrm>
            <a:off x="272716" y="2538101"/>
            <a:ext cx="5983705" cy="781050"/>
            <a:chOff x="-874456" y="5750052"/>
            <a:chExt cx="5983705" cy="781050"/>
          </a:xfrm>
        </p:grpSpPr>
        <p:cxnSp>
          <p:nvCxnSpPr>
            <p:cNvPr id="53" name="Straight Arrow Connector 52">
              <a:extLst>
                <a:ext uri="{FF2B5EF4-FFF2-40B4-BE49-F238E27FC236}">
                  <a16:creationId xmlns:a16="http://schemas.microsoft.com/office/drawing/2014/main" id="{864808B0-E888-4412-A3DC-55456C64427E}"/>
                </a:ext>
              </a:extLst>
            </p:cNvPr>
            <p:cNvCxnSpPr>
              <a:cxnSpLocks/>
            </p:cNvCxnSpPr>
            <p:nvPr/>
          </p:nvCxnSpPr>
          <p:spPr>
            <a:xfrm>
              <a:off x="-874456" y="6195828"/>
              <a:ext cx="5983705" cy="0"/>
            </a:xfrm>
            <a:prstGeom prst="straightConnector1">
              <a:avLst/>
            </a:prstGeom>
            <a:ln w="101600">
              <a:solidFill>
                <a:srgbClr val="0070C0"/>
              </a:solidFill>
              <a:tailEnd type="triangle"/>
            </a:ln>
          </p:spPr>
          <p:style>
            <a:lnRef idx="3">
              <a:schemeClr val="accent1"/>
            </a:lnRef>
            <a:fillRef idx="0">
              <a:schemeClr val="accent1"/>
            </a:fillRef>
            <a:effectRef idx="2">
              <a:schemeClr val="accent1"/>
            </a:effectRef>
            <a:fontRef idx="minor">
              <a:schemeClr val="tx1"/>
            </a:fontRef>
          </p:style>
        </p:cxnSp>
        <p:grpSp>
          <p:nvGrpSpPr>
            <p:cNvPr id="54" name="Group 53">
              <a:extLst>
                <a:ext uri="{FF2B5EF4-FFF2-40B4-BE49-F238E27FC236}">
                  <a16:creationId xmlns:a16="http://schemas.microsoft.com/office/drawing/2014/main" id="{CE394E2B-3EDE-469E-AC0E-AF81EFAB4E66}"/>
                </a:ext>
              </a:extLst>
            </p:cNvPr>
            <p:cNvGrpSpPr/>
            <p:nvPr/>
          </p:nvGrpSpPr>
          <p:grpSpPr>
            <a:xfrm>
              <a:off x="1082802" y="5750052"/>
              <a:ext cx="2159204" cy="781050"/>
              <a:chOff x="3295650" y="7048500"/>
              <a:chExt cx="2159204" cy="781050"/>
            </a:xfrm>
          </p:grpSpPr>
          <p:sp>
            <p:nvSpPr>
              <p:cNvPr id="55" name="Rectangle 54">
                <a:extLst>
                  <a:ext uri="{FF2B5EF4-FFF2-40B4-BE49-F238E27FC236}">
                    <a16:creationId xmlns:a16="http://schemas.microsoft.com/office/drawing/2014/main" id="{524E81E7-EA3E-4B82-BCAA-9BD04E2CEE64}"/>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6" name="Group 55">
                <a:extLst>
                  <a:ext uri="{FF2B5EF4-FFF2-40B4-BE49-F238E27FC236}">
                    <a16:creationId xmlns:a16="http://schemas.microsoft.com/office/drawing/2014/main" id="{D5435379-1E4F-4C7A-A3D9-C79442D3AA7E}"/>
                  </a:ext>
                </a:extLst>
              </p:cNvPr>
              <p:cNvGrpSpPr/>
              <p:nvPr/>
            </p:nvGrpSpPr>
            <p:grpSpPr>
              <a:xfrm>
                <a:off x="3295650" y="7086600"/>
                <a:ext cx="2159204" cy="726936"/>
                <a:chOff x="-1924050" y="3467100"/>
                <a:chExt cx="2159204" cy="726936"/>
              </a:xfrm>
            </p:grpSpPr>
            <p:pic>
              <p:nvPicPr>
                <p:cNvPr id="57" name="Graphic 56" descr="Stopwatch">
                  <a:extLst>
                    <a:ext uri="{FF2B5EF4-FFF2-40B4-BE49-F238E27FC236}">
                      <a16:creationId xmlns:a16="http://schemas.microsoft.com/office/drawing/2014/main" id="{BF07E776-AB7A-406B-B5E9-A18EEC8BAC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1FC59F61-971A-43C6-A51E-06C023F79229}"/>
                        </a:ext>
                      </a:extLst>
                    </p:cNvPr>
                    <p:cNvSpPr txBox="1"/>
                    <p:nvPr/>
                  </p:nvSpPr>
                  <p:spPr>
                    <a:xfrm>
                      <a:off x="-146685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smtClean="0">
                                <a:solidFill>
                                  <a:srgbClr val="0070C0"/>
                                </a:solidFill>
                                <a:latin typeface="Cambria Math" panose="02040503050406030204" pitchFamily="18" charset="0"/>
                              </a:rPr>
                              <m:t>𝑐𝑡</m:t>
                            </m:r>
                            <m:r>
                              <a:rPr lang="en-US" sz="4000" i="1" smtClean="0">
                                <a:solidFill>
                                  <a:srgbClr val="0070C0"/>
                                </a:solidFill>
                                <a:latin typeface="Cambria Math" panose="02040503050406030204" pitchFamily="18" charset="0"/>
                              </a:rPr>
                              <m:t>=1</m:t>
                            </m:r>
                          </m:oMath>
                        </m:oMathPara>
                      </a14:m>
                      <a:endParaRPr lang="en-CA" sz="4000" dirty="0">
                        <a:solidFill>
                          <a:srgbClr val="0070C0"/>
                        </a:solidFill>
                      </a:endParaRPr>
                    </a:p>
                  </p:txBody>
                </p:sp>
              </mc:Choice>
              <mc:Fallback xmlns="">
                <p:sp>
                  <p:nvSpPr>
                    <p:cNvPr id="58" name="TextBox 57">
                      <a:extLst>
                        <a:ext uri="{FF2B5EF4-FFF2-40B4-BE49-F238E27FC236}">
                          <a16:creationId xmlns:a16="http://schemas.microsoft.com/office/drawing/2014/main" id="{1FC59F61-971A-43C6-A51E-06C023F79229}"/>
                        </a:ext>
                      </a:extLst>
                    </p:cNvPr>
                    <p:cNvSpPr txBox="1">
                      <a:spLocks noRot="1" noChangeAspect="1" noMove="1" noResize="1" noEditPoints="1" noAdjustHandles="1" noChangeArrowheads="1" noChangeShapeType="1" noTextEdit="1"/>
                    </p:cNvSpPr>
                    <p:nvPr/>
                  </p:nvSpPr>
                  <p:spPr>
                    <a:xfrm>
                      <a:off x="-1466850" y="3486150"/>
                      <a:ext cx="1702004" cy="707886"/>
                    </a:xfrm>
                    <a:prstGeom prst="rect">
                      <a:avLst/>
                    </a:prstGeom>
                    <a:blipFill>
                      <a:blip r:embed="rId10"/>
                      <a:stretch>
                        <a:fillRect/>
                      </a:stretch>
                    </a:blipFill>
                  </p:spPr>
                  <p:txBody>
                    <a:bodyPr/>
                    <a:lstStyle/>
                    <a:p>
                      <a:r>
                        <a:rPr lang="en-CA">
                          <a:noFill/>
                        </a:rPr>
                        <a:t> </a:t>
                      </a:r>
                    </a:p>
                  </p:txBody>
                </p:sp>
              </mc:Fallback>
            </mc:AlternateContent>
          </p:grpSp>
        </p:grpSp>
      </p:grpSp>
      <p:grpSp>
        <p:nvGrpSpPr>
          <p:cNvPr id="59" name="Group 58">
            <a:extLst>
              <a:ext uri="{FF2B5EF4-FFF2-40B4-BE49-F238E27FC236}">
                <a16:creationId xmlns:a16="http://schemas.microsoft.com/office/drawing/2014/main" id="{D955FDFB-F7A6-4807-872C-6A4037944420}"/>
              </a:ext>
            </a:extLst>
          </p:cNvPr>
          <p:cNvGrpSpPr/>
          <p:nvPr/>
        </p:nvGrpSpPr>
        <p:grpSpPr>
          <a:xfrm>
            <a:off x="288758" y="1705515"/>
            <a:ext cx="5983705" cy="781050"/>
            <a:chOff x="-846222" y="5750052"/>
            <a:chExt cx="5983705" cy="781050"/>
          </a:xfrm>
        </p:grpSpPr>
        <p:cxnSp>
          <p:nvCxnSpPr>
            <p:cNvPr id="60" name="Straight Arrow Connector 59">
              <a:extLst>
                <a:ext uri="{FF2B5EF4-FFF2-40B4-BE49-F238E27FC236}">
                  <a16:creationId xmlns:a16="http://schemas.microsoft.com/office/drawing/2014/main" id="{9D9403F4-863C-4C92-B645-500F28C6E7B0}"/>
                </a:ext>
              </a:extLst>
            </p:cNvPr>
            <p:cNvCxnSpPr>
              <a:cxnSpLocks/>
            </p:cNvCxnSpPr>
            <p:nvPr/>
          </p:nvCxnSpPr>
          <p:spPr>
            <a:xfrm>
              <a:off x="-846222" y="6195828"/>
              <a:ext cx="5983705"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p:grpSp>
          <p:nvGrpSpPr>
            <p:cNvPr id="61" name="Group 60">
              <a:extLst>
                <a:ext uri="{FF2B5EF4-FFF2-40B4-BE49-F238E27FC236}">
                  <a16:creationId xmlns:a16="http://schemas.microsoft.com/office/drawing/2014/main" id="{9013E106-619C-4065-A0AD-315629C56626}"/>
                </a:ext>
              </a:extLst>
            </p:cNvPr>
            <p:cNvGrpSpPr/>
            <p:nvPr/>
          </p:nvGrpSpPr>
          <p:grpSpPr>
            <a:xfrm>
              <a:off x="1082802" y="5750052"/>
              <a:ext cx="2159204" cy="781050"/>
              <a:chOff x="3295650" y="7048500"/>
              <a:chExt cx="2159204" cy="781050"/>
            </a:xfrm>
          </p:grpSpPr>
          <p:sp>
            <p:nvSpPr>
              <p:cNvPr id="62" name="Rectangle 61">
                <a:extLst>
                  <a:ext uri="{FF2B5EF4-FFF2-40B4-BE49-F238E27FC236}">
                    <a16:creationId xmlns:a16="http://schemas.microsoft.com/office/drawing/2014/main" id="{64F63A55-A786-4F41-BDD1-49BC74B3BFBB}"/>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3" name="Group 62">
                <a:extLst>
                  <a:ext uri="{FF2B5EF4-FFF2-40B4-BE49-F238E27FC236}">
                    <a16:creationId xmlns:a16="http://schemas.microsoft.com/office/drawing/2014/main" id="{0E87EF97-1475-405E-8784-85BCD3BDA9D6}"/>
                  </a:ext>
                </a:extLst>
              </p:cNvPr>
              <p:cNvGrpSpPr/>
              <p:nvPr/>
            </p:nvGrpSpPr>
            <p:grpSpPr>
              <a:xfrm>
                <a:off x="3295650" y="7086600"/>
                <a:ext cx="2159204" cy="726936"/>
                <a:chOff x="-1924050" y="3467100"/>
                <a:chExt cx="2159204" cy="726936"/>
              </a:xfrm>
            </p:grpSpPr>
            <p:pic>
              <p:nvPicPr>
                <p:cNvPr id="64" name="Graphic 63" descr="Stopwatch">
                  <a:extLst>
                    <a:ext uri="{FF2B5EF4-FFF2-40B4-BE49-F238E27FC236}">
                      <a16:creationId xmlns:a16="http://schemas.microsoft.com/office/drawing/2014/main" id="{E6A36483-7793-47BA-8214-ED0E401449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558743AD-4FDB-453B-BA51-7DA0CA4BB453}"/>
                        </a:ext>
                      </a:extLst>
                    </p:cNvPr>
                    <p:cNvSpPr txBox="1"/>
                    <p:nvPr/>
                  </p:nvSpPr>
                  <p:spPr>
                    <a:xfrm>
                      <a:off x="-146685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2060"/>
                                </a:solidFill>
                                <a:latin typeface="Cambria Math" panose="02040503050406030204" pitchFamily="18" charset="0"/>
                              </a:rPr>
                              <m:t>𝑐𝑡</m:t>
                            </m:r>
                            <m:r>
                              <a:rPr lang="en-US" sz="4000" b="0" i="1" smtClean="0">
                                <a:solidFill>
                                  <a:srgbClr val="002060"/>
                                </a:solidFill>
                                <a:latin typeface="Cambria Math" panose="02040503050406030204" pitchFamily="18" charset="0"/>
                              </a:rPr>
                              <m:t>=2</m:t>
                            </m:r>
                          </m:oMath>
                        </m:oMathPara>
                      </a14:m>
                      <a:endParaRPr lang="en-CA" sz="4000" dirty="0">
                        <a:solidFill>
                          <a:srgbClr val="002060"/>
                        </a:solidFill>
                      </a:endParaRPr>
                    </a:p>
                  </p:txBody>
                </p:sp>
              </mc:Choice>
              <mc:Fallback xmlns="">
                <p:sp>
                  <p:nvSpPr>
                    <p:cNvPr id="65" name="TextBox 64">
                      <a:extLst>
                        <a:ext uri="{FF2B5EF4-FFF2-40B4-BE49-F238E27FC236}">
                          <a16:creationId xmlns:a16="http://schemas.microsoft.com/office/drawing/2014/main" id="{558743AD-4FDB-453B-BA51-7DA0CA4BB453}"/>
                        </a:ext>
                      </a:extLst>
                    </p:cNvPr>
                    <p:cNvSpPr txBox="1">
                      <a:spLocks noRot="1" noChangeAspect="1" noMove="1" noResize="1" noEditPoints="1" noAdjustHandles="1" noChangeArrowheads="1" noChangeShapeType="1" noTextEdit="1"/>
                    </p:cNvSpPr>
                    <p:nvPr/>
                  </p:nvSpPr>
                  <p:spPr>
                    <a:xfrm>
                      <a:off x="-1466850" y="3486150"/>
                      <a:ext cx="1702004" cy="707886"/>
                    </a:xfrm>
                    <a:prstGeom prst="rect">
                      <a:avLst/>
                    </a:prstGeom>
                    <a:blipFill>
                      <a:blip r:embed="rId11"/>
                      <a:stretch>
                        <a:fillRect/>
                      </a:stretch>
                    </a:blipFill>
                  </p:spPr>
                  <p:txBody>
                    <a:bodyPr/>
                    <a:lstStyle/>
                    <a:p>
                      <a:r>
                        <a:rPr lang="en-CA">
                          <a:noFill/>
                        </a:rPr>
                        <a:t> </a:t>
                      </a:r>
                    </a:p>
                  </p:txBody>
                </p:sp>
              </mc:Fallback>
            </mc:AlternateContent>
          </p:grpSp>
        </p:grpSp>
      </p:grpSp>
    </p:spTree>
    <p:custDataLst>
      <p:tags r:id="rId1"/>
    </p:custDataLst>
    <p:extLst>
      <p:ext uri="{BB962C8B-B14F-4D97-AF65-F5344CB8AC3E}">
        <p14:creationId xmlns:p14="http://schemas.microsoft.com/office/powerpoint/2010/main" val="2272554574"/>
      </p:ext>
    </p:extLst>
  </p:cSld>
  <p:clrMapOvr>
    <a:masterClrMapping/>
  </p:clrMapOvr>
  <mc:AlternateContent xmlns:mc="http://schemas.openxmlformats.org/markup-compatibility/2006" xmlns:p14="http://schemas.microsoft.com/office/powerpoint/2010/main">
    <mc:Choice Requires="p14">
      <p:transition spd="med" p14:dur="700" advTm="6557">
        <p:fade/>
      </p:transition>
    </mc:Choice>
    <mc:Fallback xmlns="">
      <p:transition spd="med" advTm="655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3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4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52"/>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E13606-C88B-4911-A9E5-60810A38E12C}"/>
              </a:ext>
            </a:extLst>
          </p:cNvPr>
          <p:cNvPicPr>
            <a:picLocks noChangeAspect="1"/>
          </p:cNvPicPr>
          <p:nvPr/>
        </p:nvPicPr>
        <p:blipFill rotWithShape="1">
          <a:blip r:embed="rId4"/>
          <a:srcRect l="2656" t="5535" r="40155" b="6728"/>
          <a:stretch/>
        </p:blipFill>
        <p:spPr>
          <a:xfrm>
            <a:off x="0" y="704850"/>
            <a:ext cx="7162800" cy="6153150"/>
          </a:xfrm>
          <a:prstGeom prst="rect">
            <a:avLst/>
          </a:prstGeom>
        </p:spPr>
      </p:pic>
      <p:grpSp>
        <p:nvGrpSpPr>
          <p:cNvPr id="14" name="Group 13">
            <a:extLst>
              <a:ext uri="{FF2B5EF4-FFF2-40B4-BE49-F238E27FC236}">
                <a16:creationId xmlns:a16="http://schemas.microsoft.com/office/drawing/2014/main" id="{F90E75E7-52DE-4C4F-BDDB-D7C2B57F8461}"/>
              </a:ext>
            </a:extLst>
          </p:cNvPr>
          <p:cNvGrpSpPr/>
          <p:nvPr/>
        </p:nvGrpSpPr>
        <p:grpSpPr>
          <a:xfrm>
            <a:off x="219309" y="914052"/>
            <a:ext cx="5891559" cy="5822098"/>
            <a:chOff x="219309" y="442100"/>
            <a:chExt cx="5891559" cy="5822098"/>
          </a:xfrm>
          <a:solidFill>
            <a:schemeClr val="accent4">
              <a:lumMod val="40000"/>
              <a:lumOff val="60000"/>
            </a:schemeClr>
          </a:solidFill>
        </p:grpSpPr>
        <p:sp>
          <p:nvSpPr>
            <p:cNvPr id="12" name="Isosceles Triangle 11">
              <a:extLst>
                <a:ext uri="{FF2B5EF4-FFF2-40B4-BE49-F238E27FC236}">
                  <a16:creationId xmlns:a16="http://schemas.microsoft.com/office/drawing/2014/main" id="{F464BF1F-92F2-41C5-B3A2-FE88CAB29AEE}"/>
                </a:ext>
              </a:extLst>
            </p:cNvPr>
            <p:cNvSpPr/>
            <p:nvPr/>
          </p:nvSpPr>
          <p:spPr>
            <a:xfrm>
              <a:off x="223026" y="3320276"/>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654F01AD-2360-4E27-9D0E-33BCAA8605BE}"/>
                </a:ext>
              </a:extLst>
            </p:cNvPr>
            <p:cNvSpPr/>
            <p:nvPr/>
          </p:nvSpPr>
          <p:spPr>
            <a:xfrm rot="10800000">
              <a:off x="219309" y="442100"/>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8" name="Straight Connector 7">
            <a:extLst>
              <a:ext uri="{FF2B5EF4-FFF2-40B4-BE49-F238E27FC236}">
                <a16:creationId xmlns:a16="http://schemas.microsoft.com/office/drawing/2014/main" id="{EF955EC8-1A82-498B-8278-774102294005}"/>
              </a:ext>
            </a:extLst>
          </p:cNvPr>
          <p:cNvCxnSpPr>
            <a:cxnSpLocks/>
          </p:cNvCxnSpPr>
          <p:nvPr/>
        </p:nvCxnSpPr>
        <p:spPr>
          <a:xfrm flipH="1">
            <a:off x="295011" y="1007211"/>
            <a:ext cx="5670890" cy="56995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AA1554-B52D-4064-B7B9-52E9D1714984}"/>
              </a:ext>
            </a:extLst>
          </p:cNvPr>
          <p:cNvCxnSpPr>
            <a:cxnSpLocks/>
          </p:cNvCxnSpPr>
          <p:nvPr/>
        </p:nvCxnSpPr>
        <p:spPr>
          <a:xfrm flipH="1" flipV="1">
            <a:off x="321317" y="985397"/>
            <a:ext cx="5655737" cy="56557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FA7642D-BD02-411B-9FF3-0FC4BE6CBEE1}"/>
              </a:ext>
            </a:extLst>
          </p:cNvPr>
          <p:cNvCxnSpPr>
            <a:cxnSpLocks/>
          </p:cNvCxnSpPr>
          <p:nvPr/>
        </p:nvCxnSpPr>
        <p:spPr>
          <a:xfrm>
            <a:off x="109132" y="3790797"/>
            <a:ext cx="6147289"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C97F3B0B-38FC-4142-BCE9-E18C95A1A653}"/>
              </a:ext>
            </a:extLst>
          </p:cNvPr>
          <p:cNvCxnSpPr>
            <a:cxnSpLocks/>
          </p:cNvCxnSpPr>
          <p:nvPr/>
        </p:nvCxnSpPr>
        <p:spPr>
          <a:xfrm flipV="1">
            <a:off x="3176155" y="756286"/>
            <a:ext cx="0" cy="6101533"/>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35" name="TextBox 34">
            <a:extLst>
              <a:ext uri="{FF2B5EF4-FFF2-40B4-BE49-F238E27FC236}">
                <a16:creationId xmlns:a16="http://schemas.microsoft.com/office/drawing/2014/main" id="{8A6E705F-F18F-4FA0-A51E-9565E4F6979F}"/>
              </a:ext>
            </a:extLst>
          </p:cNvPr>
          <p:cNvSpPr txBox="1"/>
          <p:nvPr/>
        </p:nvSpPr>
        <p:spPr>
          <a:xfrm>
            <a:off x="6366150" y="3197762"/>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sp>
        <p:nvSpPr>
          <p:cNvPr id="37" name="TextBox 36">
            <a:extLst>
              <a:ext uri="{FF2B5EF4-FFF2-40B4-BE49-F238E27FC236}">
                <a16:creationId xmlns:a16="http://schemas.microsoft.com/office/drawing/2014/main" id="{7127DA1F-4B69-47D5-848F-5C2474A14C50}"/>
              </a:ext>
            </a:extLst>
          </p:cNvPr>
          <p:cNvSpPr txBox="1"/>
          <p:nvPr/>
        </p:nvSpPr>
        <p:spPr>
          <a:xfrm>
            <a:off x="2428568" y="-117988"/>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sp>
        <p:nvSpPr>
          <p:cNvPr id="2" name="Oval 1">
            <a:extLst>
              <a:ext uri="{FF2B5EF4-FFF2-40B4-BE49-F238E27FC236}">
                <a16:creationId xmlns:a16="http://schemas.microsoft.com/office/drawing/2014/main" id="{5D1A875F-F317-4285-802F-7FA3941C8FE2}"/>
              </a:ext>
            </a:extLst>
          </p:cNvPr>
          <p:cNvSpPr/>
          <p:nvPr/>
        </p:nvSpPr>
        <p:spPr>
          <a:xfrm>
            <a:off x="1111045" y="4135693"/>
            <a:ext cx="304800" cy="3048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a:extLst>
              <a:ext uri="{FF2B5EF4-FFF2-40B4-BE49-F238E27FC236}">
                <a16:creationId xmlns:a16="http://schemas.microsoft.com/office/drawing/2014/main" id="{747C8C13-F008-4C4D-8787-36EB6E71B005}"/>
              </a:ext>
            </a:extLst>
          </p:cNvPr>
          <p:cNvSpPr/>
          <p:nvPr/>
        </p:nvSpPr>
        <p:spPr>
          <a:xfrm>
            <a:off x="4901995" y="3145093"/>
            <a:ext cx="304800" cy="304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7" name="Straight Connector 16">
            <a:extLst>
              <a:ext uri="{FF2B5EF4-FFF2-40B4-BE49-F238E27FC236}">
                <a16:creationId xmlns:a16="http://schemas.microsoft.com/office/drawing/2014/main" id="{41E47AB2-43C4-45FD-9E53-4F84DA1935D9}"/>
              </a:ext>
            </a:extLst>
          </p:cNvPr>
          <p:cNvCxnSpPr>
            <a:cxnSpLocks/>
          </p:cNvCxnSpPr>
          <p:nvPr/>
        </p:nvCxnSpPr>
        <p:spPr>
          <a:xfrm flipV="1">
            <a:off x="1280160" y="3288030"/>
            <a:ext cx="3787140" cy="100584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DCC0795-4DF6-4677-BDC1-23E55CB4121A}"/>
              </a:ext>
            </a:extLst>
          </p:cNvPr>
          <p:cNvSpPr txBox="1"/>
          <p:nvPr/>
        </p:nvSpPr>
        <p:spPr>
          <a:xfrm>
            <a:off x="7540113" y="596695"/>
            <a:ext cx="4317591" cy="2123658"/>
          </a:xfrm>
          <a:prstGeom prst="rect">
            <a:avLst/>
          </a:prstGeom>
          <a:noFill/>
          <a:ln w="57150">
            <a:solidFill>
              <a:schemeClr val="tx1"/>
            </a:solidFill>
          </a:ln>
        </p:spPr>
        <p:txBody>
          <a:bodyPr wrap="square" rtlCol="0">
            <a:spAutoFit/>
          </a:bodyPr>
          <a:lstStyle/>
          <a:p>
            <a:pPr algn="ctr"/>
            <a:r>
              <a:rPr lang="en-US" sz="4400" dirty="0"/>
              <a:t>Two events connected by line </a:t>
            </a:r>
            <a:r>
              <a:rPr lang="en-US" sz="4400" u="sng" dirty="0">
                <a:solidFill>
                  <a:srgbClr val="00B050"/>
                </a:solidFill>
              </a:rPr>
              <a:t>faster</a:t>
            </a:r>
            <a:r>
              <a:rPr lang="en-US" sz="4400" dirty="0"/>
              <a:t> than light.</a:t>
            </a:r>
            <a:endParaRPr lang="en-CA" sz="4400" dirty="0"/>
          </a:p>
        </p:txBody>
      </p:sp>
      <p:sp>
        <p:nvSpPr>
          <p:cNvPr id="24" name="TextBox 23">
            <a:extLst>
              <a:ext uri="{FF2B5EF4-FFF2-40B4-BE49-F238E27FC236}">
                <a16:creationId xmlns:a16="http://schemas.microsoft.com/office/drawing/2014/main" id="{8C97C944-C19B-46B7-A2E6-B94480577E5C}"/>
              </a:ext>
            </a:extLst>
          </p:cNvPr>
          <p:cNvSpPr txBox="1"/>
          <p:nvPr/>
        </p:nvSpPr>
        <p:spPr>
          <a:xfrm>
            <a:off x="6548284" y="4731161"/>
            <a:ext cx="5643716" cy="769441"/>
          </a:xfrm>
          <a:prstGeom prst="rect">
            <a:avLst/>
          </a:prstGeom>
          <a:noFill/>
          <a:ln w="57150">
            <a:noFill/>
          </a:ln>
        </p:spPr>
        <p:txBody>
          <a:bodyPr wrap="square" rtlCol="0">
            <a:spAutoFit/>
          </a:bodyPr>
          <a:lstStyle/>
          <a:p>
            <a:pPr algn="ctr"/>
            <a:r>
              <a:rPr lang="en-US" sz="4400" dirty="0"/>
              <a:t>(no causal relationship)</a:t>
            </a:r>
            <a:endParaRPr lang="en-CA" sz="4400" dirty="0"/>
          </a:p>
        </p:txBody>
      </p:sp>
    </p:spTree>
    <p:custDataLst>
      <p:tags r:id="rId1"/>
    </p:custDataLst>
    <p:extLst>
      <p:ext uri="{BB962C8B-B14F-4D97-AF65-F5344CB8AC3E}">
        <p14:creationId xmlns:p14="http://schemas.microsoft.com/office/powerpoint/2010/main" val="3391850343"/>
      </p:ext>
    </p:extLst>
  </p:cSld>
  <p:clrMapOvr>
    <a:masterClrMapping/>
  </p:clrMapOvr>
  <mc:AlternateContent xmlns:mc="http://schemas.openxmlformats.org/markup-compatibility/2006" xmlns:p14="http://schemas.microsoft.com/office/powerpoint/2010/main">
    <mc:Choice Requires="p14">
      <p:transition spd="med" p14:dur="700" advTm="6557">
        <p:fade/>
      </p:transition>
    </mc:Choice>
    <mc:Fallback xmlns="">
      <p:transition spd="med" advTm="6557">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E13606-C88B-4911-A9E5-60810A38E12C}"/>
              </a:ext>
            </a:extLst>
          </p:cNvPr>
          <p:cNvPicPr>
            <a:picLocks noChangeAspect="1"/>
          </p:cNvPicPr>
          <p:nvPr/>
        </p:nvPicPr>
        <p:blipFill rotWithShape="1">
          <a:blip r:embed="rId4"/>
          <a:srcRect l="2656" t="5535" r="40155" b="6728"/>
          <a:stretch/>
        </p:blipFill>
        <p:spPr>
          <a:xfrm>
            <a:off x="0" y="704850"/>
            <a:ext cx="7162800" cy="6153150"/>
          </a:xfrm>
          <a:prstGeom prst="rect">
            <a:avLst/>
          </a:prstGeom>
        </p:spPr>
      </p:pic>
      <p:grpSp>
        <p:nvGrpSpPr>
          <p:cNvPr id="14" name="Group 13">
            <a:extLst>
              <a:ext uri="{FF2B5EF4-FFF2-40B4-BE49-F238E27FC236}">
                <a16:creationId xmlns:a16="http://schemas.microsoft.com/office/drawing/2014/main" id="{F90E75E7-52DE-4C4F-BDDB-D7C2B57F8461}"/>
              </a:ext>
            </a:extLst>
          </p:cNvPr>
          <p:cNvGrpSpPr/>
          <p:nvPr/>
        </p:nvGrpSpPr>
        <p:grpSpPr>
          <a:xfrm>
            <a:off x="219309" y="914052"/>
            <a:ext cx="5891559" cy="5822098"/>
            <a:chOff x="219309" y="442100"/>
            <a:chExt cx="5891559" cy="5822098"/>
          </a:xfrm>
          <a:solidFill>
            <a:schemeClr val="accent4">
              <a:lumMod val="40000"/>
              <a:lumOff val="60000"/>
            </a:schemeClr>
          </a:solidFill>
        </p:grpSpPr>
        <p:sp>
          <p:nvSpPr>
            <p:cNvPr id="12" name="Isosceles Triangle 11">
              <a:extLst>
                <a:ext uri="{FF2B5EF4-FFF2-40B4-BE49-F238E27FC236}">
                  <a16:creationId xmlns:a16="http://schemas.microsoft.com/office/drawing/2014/main" id="{F464BF1F-92F2-41C5-B3A2-FE88CAB29AEE}"/>
                </a:ext>
              </a:extLst>
            </p:cNvPr>
            <p:cNvSpPr/>
            <p:nvPr/>
          </p:nvSpPr>
          <p:spPr>
            <a:xfrm>
              <a:off x="223026" y="3320276"/>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654F01AD-2360-4E27-9D0E-33BCAA8605BE}"/>
                </a:ext>
              </a:extLst>
            </p:cNvPr>
            <p:cNvSpPr/>
            <p:nvPr/>
          </p:nvSpPr>
          <p:spPr>
            <a:xfrm rot="10800000">
              <a:off x="219309" y="442100"/>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8" name="Straight Connector 7">
            <a:extLst>
              <a:ext uri="{FF2B5EF4-FFF2-40B4-BE49-F238E27FC236}">
                <a16:creationId xmlns:a16="http://schemas.microsoft.com/office/drawing/2014/main" id="{EF955EC8-1A82-498B-8278-774102294005}"/>
              </a:ext>
            </a:extLst>
          </p:cNvPr>
          <p:cNvCxnSpPr>
            <a:cxnSpLocks/>
          </p:cNvCxnSpPr>
          <p:nvPr/>
        </p:nvCxnSpPr>
        <p:spPr>
          <a:xfrm flipH="1">
            <a:off x="295011" y="1007211"/>
            <a:ext cx="5670890" cy="56995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AA1554-B52D-4064-B7B9-52E9D1714984}"/>
              </a:ext>
            </a:extLst>
          </p:cNvPr>
          <p:cNvCxnSpPr>
            <a:cxnSpLocks/>
          </p:cNvCxnSpPr>
          <p:nvPr/>
        </p:nvCxnSpPr>
        <p:spPr>
          <a:xfrm flipH="1" flipV="1">
            <a:off x="321317" y="985397"/>
            <a:ext cx="5655737" cy="56557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97F3B0B-38FC-4142-BCE9-E18C95A1A653}"/>
              </a:ext>
            </a:extLst>
          </p:cNvPr>
          <p:cNvCxnSpPr>
            <a:cxnSpLocks/>
          </p:cNvCxnSpPr>
          <p:nvPr/>
        </p:nvCxnSpPr>
        <p:spPr>
          <a:xfrm flipV="1">
            <a:off x="1137920" y="690880"/>
            <a:ext cx="4084320" cy="6167120"/>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35" name="TextBox 34">
            <a:extLst>
              <a:ext uri="{FF2B5EF4-FFF2-40B4-BE49-F238E27FC236}">
                <a16:creationId xmlns:a16="http://schemas.microsoft.com/office/drawing/2014/main" id="{8A6E705F-F18F-4FA0-A51E-9565E4F6979F}"/>
              </a:ext>
            </a:extLst>
          </p:cNvPr>
          <p:cNvSpPr txBox="1"/>
          <p:nvPr/>
        </p:nvSpPr>
        <p:spPr>
          <a:xfrm>
            <a:off x="6366150" y="3197762"/>
            <a:ext cx="2715808" cy="1015663"/>
          </a:xfrm>
          <a:prstGeom prst="rect">
            <a:avLst/>
          </a:prstGeom>
          <a:noFill/>
        </p:spPr>
        <p:txBody>
          <a:bodyPr wrap="none" rtlCol="0">
            <a:spAutoFit/>
          </a:bodyPr>
          <a:lstStyle/>
          <a:p>
            <a:r>
              <a:rPr lang="en-US" sz="6000" dirty="0">
                <a:solidFill>
                  <a:srgbClr val="002060"/>
                </a:solidFill>
              </a:rPr>
              <a:t>position</a:t>
            </a:r>
            <a:endParaRPr lang="en-CA" sz="6000" dirty="0">
              <a:solidFill>
                <a:srgbClr val="002060"/>
              </a:solidFill>
            </a:endParaRPr>
          </a:p>
        </p:txBody>
      </p:sp>
      <p:sp>
        <p:nvSpPr>
          <p:cNvPr id="37" name="TextBox 36">
            <a:extLst>
              <a:ext uri="{FF2B5EF4-FFF2-40B4-BE49-F238E27FC236}">
                <a16:creationId xmlns:a16="http://schemas.microsoft.com/office/drawing/2014/main" id="{7127DA1F-4B69-47D5-848F-5C2474A14C50}"/>
              </a:ext>
            </a:extLst>
          </p:cNvPr>
          <p:cNvSpPr txBox="1"/>
          <p:nvPr/>
        </p:nvSpPr>
        <p:spPr>
          <a:xfrm>
            <a:off x="2428568" y="-117988"/>
            <a:ext cx="1616148" cy="1015663"/>
          </a:xfrm>
          <a:prstGeom prst="rect">
            <a:avLst/>
          </a:prstGeom>
          <a:noFill/>
        </p:spPr>
        <p:txBody>
          <a:bodyPr wrap="none" rtlCol="0">
            <a:spAutoFit/>
          </a:bodyPr>
          <a:lstStyle/>
          <a:p>
            <a:r>
              <a:rPr lang="en-US" sz="6000" dirty="0">
                <a:solidFill>
                  <a:schemeClr val="accent6">
                    <a:lumMod val="50000"/>
                  </a:schemeClr>
                </a:solidFill>
              </a:rPr>
              <a:t>time</a:t>
            </a:r>
            <a:endParaRPr lang="en-CA" sz="6000" dirty="0">
              <a:solidFill>
                <a:schemeClr val="accent6">
                  <a:lumMod val="50000"/>
                </a:schemeClr>
              </a:solidFill>
            </a:endParaRPr>
          </a:p>
        </p:txBody>
      </p:sp>
      <p:sp>
        <p:nvSpPr>
          <p:cNvPr id="2" name="Oval 1">
            <a:extLst>
              <a:ext uri="{FF2B5EF4-FFF2-40B4-BE49-F238E27FC236}">
                <a16:creationId xmlns:a16="http://schemas.microsoft.com/office/drawing/2014/main" id="{5D1A875F-F317-4285-802F-7FA3941C8FE2}"/>
              </a:ext>
            </a:extLst>
          </p:cNvPr>
          <p:cNvSpPr/>
          <p:nvPr/>
        </p:nvSpPr>
        <p:spPr>
          <a:xfrm>
            <a:off x="1111045" y="4135693"/>
            <a:ext cx="304800" cy="3048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a:extLst>
              <a:ext uri="{FF2B5EF4-FFF2-40B4-BE49-F238E27FC236}">
                <a16:creationId xmlns:a16="http://schemas.microsoft.com/office/drawing/2014/main" id="{747C8C13-F008-4C4D-8787-36EB6E71B005}"/>
              </a:ext>
            </a:extLst>
          </p:cNvPr>
          <p:cNvSpPr/>
          <p:nvPr/>
        </p:nvSpPr>
        <p:spPr>
          <a:xfrm>
            <a:off x="4901995" y="3145093"/>
            <a:ext cx="304800" cy="304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7" name="Straight Connector 16">
            <a:extLst>
              <a:ext uri="{FF2B5EF4-FFF2-40B4-BE49-F238E27FC236}">
                <a16:creationId xmlns:a16="http://schemas.microsoft.com/office/drawing/2014/main" id="{41E47AB2-43C4-45FD-9E53-4F84DA1935D9}"/>
              </a:ext>
            </a:extLst>
          </p:cNvPr>
          <p:cNvCxnSpPr>
            <a:cxnSpLocks/>
          </p:cNvCxnSpPr>
          <p:nvPr/>
        </p:nvCxnSpPr>
        <p:spPr>
          <a:xfrm flipV="1">
            <a:off x="1280160" y="3288030"/>
            <a:ext cx="3787140" cy="100584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FA7642D-BD02-411B-9FF3-0FC4BE6CBEE1}"/>
              </a:ext>
            </a:extLst>
          </p:cNvPr>
          <p:cNvCxnSpPr>
            <a:cxnSpLocks/>
          </p:cNvCxnSpPr>
          <p:nvPr/>
        </p:nvCxnSpPr>
        <p:spPr>
          <a:xfrm flipV="1">
            <a:off x="142240" y="1727200"/>
            <a:ext cx="6181650" cy="406285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nvGrpSpPr>
          <p:cNvPr id="34" name="Group 33">
            <a:extLst>
              <a:ext uri="{FF2B5EF4-FFF2-40B4-BE49-F238E27FC236}">
                <a16:creationId xmlns:a16="http://schemas.microsoft.com/office/drawing/2014/main" id="{BE9146FD-6DAD-4AA9-AD7F-E8E43F2C0C8E}"/>
              </a:ext>
            </a:extLst>
          </p:cNvPr>
          <p:cNvGrpSpPr/>
          <p:nvPr/>
        </p:nvGrpSpPr>
        <p:grpSpPr>
          <a:xfrm rot="19565375">
            <a:off x="2060234" y="3340883"/>
            <a:ext cx="2178256" cy="781050"/>
            <a:chOff x="3295650" y="7048500"/>
            <a:chExt cx="2178256" cy="781050"/>
          </a:xfrm>
        </p:grpSpPr>
        <p:sp>
          <p:nvSpPr>
            <p:cNvPr id="36" name="Rectangle 35">
              <a:extLst>
                <a:ext uri="{FF2B5EF4-FFF2-40B4-BE49-F238E27FC236}">
                  <a16:creationId xmlns:a16="http://schemas.microsoft.com/office/drawing/2014/main" id="{C7786055-853C-4E1C-ACAF-18BDAD0956F7}"/>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B0F0"/>
                </a:solidFill>
              </a:endParaRPr>
            </a:p>
          </p:txBody>
        </p:sp>
        <p:grpSp>
          <p:nvGrpSpPr>
            <p:cNvPr id="38" name="Group 37">
              <a:extLst>
                <a:ext uri="{FF2B5EF4-FFF2-40B4-BE49-F238E27FC236}">
                  <a16:creationId xmlns:a16="http://schemas.microsoft.com/office/drawing/2014/main" id="{B9282B2F-E2C0-49FE-BAD4-62DFA5D9DFE0}"/>
                </a:ext>
              </a:extLst>
            </p:cNvPr>
            <p:cNvGrpSpPr/>
            <p:nvPr/>
          </p:nvGrpSpPr>
          <p:grpSpPr>
            <a:xfrm>
              <a:off x="3295650" y="7086600"/>
              <a:ext cx="2178256" cy="726936"/>
              <a:chOff x="-1924050" y="3467100"/>
              <a:chExt cx="2178256" cy="726935"/>
            </a:xfrm>
          </p:grpSpPr>
          <p:pic>
            <p:nvPicPr>
              <p:cNvPr id="39" name="Graphic 38" descr="Stopwatch">
                <a:extLst>
                  <a:ext uri="{FF2B5EF4-FFF2-40B4-BE49-F238E27FC236}">
                    <a16:creationId xmlns:a16="http://schemas.microsoft.com/office/drawing/2014/main" id="{C6F72AE9-C677-41B4-A2BC-B660A9D37B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3AE1423F-6B22-4AAA-849F-3D6B850E7441}"/>
                      </a:ext>
                    </a:extLst>
                  </p:cNvPr>
                  <p:cNvSpPr txBox="1"/>
                  <p:nvPr/>
                </p:nvSpPr>
                <p:spPr>
                  <a:xfrm>
                    <a:off x="-1447798" y="3486149"/>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70C0"/>
                              </a:solidFill>
                              <a:latin typeface="Cambria Math" panose="02040503050406030204" pitchFamily="18" charset="0"/>
                            </a:rPr>
                            <m:t>𝑐𝑡</m:t>
                          </m:r>
                          <m:r>
                            <a:rPr lang="en-US" sz="4000" b="0" i="1" smtClean="0">
                              <a:solidFill>
                                <a:srgbClr val="0070C0"/>
                              </a:solidFill>
                              <a:latin typeface="Cambria Math" panose="02040503050406030204" pitchFamily="18" charset="0"/>
                            </a:rPr>
                            <m:t>=0</m:t>
                          </m:r>
                        </m:oMath>
                      </m:oMathPara>
                    </a14:m>
                    <a:endParaRPr lang="en-CA" sz="4000" dirty="0">
                      <a:solidFill>
                        <a:srgbClr val="0070C0"/>
                      </a:solidFill>
                    </a:endParaRPr>
                  </a:p>
                </p:txBody>
              </p:sp>
            </mc:Choice>
            <mc:Fallback xmlns="">
              <p:sp>
                <p:nvSpPr>
                  <p:cNvPr id="40" name="TextBox 39">
                    <a:extLst>
                      <a:ext uri="{FF2B5EF4-FFF2-40B4-BE49-F238E27FC236}">
                        <a16:creationId xmlns:a16="http://schemas.microsoft.com/office/drawing/2014/main" id="{3AE1423F-6B22-4AAA-849F-3D6B850E7441}"/>
                      </a:ext>
                    </a:extLst>
                  </p:cNvPr>
                  <p:cNvSpPr txBox="1">
                    <a:spLocks noRot="1" noChangeAspect="1" noMove="1" noResize="1" noEditPoints="1" noAdjustHandles="1" noChangeArrowheads="1" noChangeShapeType="1" noTextEdit="1"/>
                  </p:cNvSpPr>
                  <p:nvPr/>
                </p:nvSpPr>
                <p:spPr>
                  <a:xfrm>
                    <a:off x="-1447798" y="3486149"/>
                    <a:ext cx="1702004" cy="707886"/>
                  </a:xfrm>
                  <a:prstGeom prst="rect">
                    <a:avLst/>
                  </a:prstGeom>
                  <a:blipFill>
                    <a:blip r:embed="rId7"/>
                    <a:stretch>
                      <a:fillRect/>
                    </a:stretch>
                  </a:blipFill>
                </p:spPr>
                <p:txBody>
                  <a:bodyPr/>
                  <a:lstStyle/>
                  <a:p>
                    <a:r>
                      <a:rPr lang="en-CA">
                        <a:noFill/>
                      </a:rPr>
                      <a:t> </a:t>
                    </a:r>
                  </a:p>
                </p:txBody>
              </p:sp>
            </mc:Fallback>
          </mc:AlternateContent>
        </p:grpSp>
      </p:grpSp>
      <p:grpSp>
        <p:nvGrpSpPr>
          <p:cNvPr id="62" name="Group 61">
            <a:extLst>
              <a:ext uri="{FF2B5EF4-FFF2-40B4-BE49-F238E27FC236}">
                <a16:creationId xmlns:a16="http://schemas.microsoft.com/office/drawing/2014/main" id="{FA3B40FB-C242-4A67-AE9A-CA7AA5022581}"/>
              </a:ext>
            </a:extLst>
          </p:cNvPr>
          <p:cNvGrpSpPr/>
          <p:nvPr/>
        </p:nvGrpSpPr>
        <p:grpSpPr>
          <a:xfrm>
            <a:off x="213360" y="854194"/>
            <a:ext cx="6010459" cy="3950340"/>
            <a:chOff x="213360" y="854194"/>
            <a:chExt cx="6010459" cy="3950340"/>
          </a:xfrm>
        </p:grpSpPr>
        <p:cxnSp>
          <p:nvCxnSpPr>
            <p:cNvPr id="27" name="Straight Arrow Connector 26">
              <a:extLst>
                <a:ext uri="{FF2B5EF4-FFF2-40B4-BE49-F238E27FC236}">
                  <a16:creationId xmlns:a16="http://schemas.microsoft.com/office/drawing/2014/main" id="{BFA309C8-7B14-4D7F-A8ED-FF2DC58BBF50}"/>
                </a:ext>
              </a:extLst>
            </p:cNvPr>
            <p:cNvCxnSpPr>
              <a:cxnSpLocks/>
            </p:cNvCxnSpPr>
            <p:nvPr/>
          </p:nvCxnSpPr>
          <p:spPr>
            <a:xfrm flipV="1">
              <a:off x="213360" y="854194"/>
              <a:ext cx="6010459" cy="395034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nvGrpSpPr>
            <p:cNvPr id="41" name="Group 40">
              <a:extLst>
                <a:ext uri="{FF2B5EF4-FFF2-40B4-BE49-F238E27FC236}">
                  <a16:creationId xmlns:a16="http://schemas.microsoft.com/office/drawing/2014/main" id="{098C78A6-881A-462D-B790-B05FE950A942}"/>
                </a:ext>
              </a:extLst>
            </p:cNvPr>
            <p:cNvGrpSpPr/>
            <p:nvPr/>
          </p:nvGrpSpPr>
          <p:grpSpPr>
            <a:xfrm rot="19565375">
              <a:off x="2048043" y="2396003"/>
              <a:ext cx="2178254" cy="781050"/>
              <a:chOff x="3295650" y="7048500"/>
              <a:chExt cx="2178254" cy="781050"/>
            </a:xfrm>
          </p:grpSpPr>
          <p:sp>
            <p:nvSpPr>
              <p:cNvPr id="42" name="Rectangle 41">
                <a:extLst>
                  <a:ext uri="{FF2B5EF4-FFF2-40B4-BE49-F238E27FC236}">
                    <a16:creationId xmlns:a16="http://schemas.microsoft.com/office/drawing/2014/main" id="{A3995E5B-C001-42F2-A722-AF39C89A4009}"/>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3" name="Group 42">
                <a:extLst>
                  <a:ext uri="{FF2B5EF4-FFF2-40B4-BE49-F238E27FC236}">
                    <a16:creationId xmlns:a16="http://schemas.microsoft.com/office/drawing/2014/main" id="{9E19A162-4947-4FB5-8ED2-4A05A4502925}"/>
                  </a:ext>
                </a:extLst>
              </p:cNvPr>
              <p:cNvGrpSpPr/>
              <p:nvPr/>
            </p:nvGrpSpPr>
            <p:grpSpPr>
              <a:xfrm>
                <a:off x="3295650" y="7086600"/>
                <a:ext cx="2178254" cy="726936"/>
                <a:chOff x="-1924050" y="3467100"/>
                <a:chExt cx="2178254" cy="726936"/>
              </a:xfrm>
            </p:grpSpPr>
            <p:pic>
              <p:nvPicPr>
                <p:cNvPr id="44" name="Graphic 43" descr="Stopwatch">
                  <a:extLst>
                    <a:ext uri="{FF2B5EF4-FFF2-40B4-BE49-F238E27FC236}">
                      <a16:creationId xmlns:a16="http://schemas.microsoft.com/office/drawing/2014/main" id="{4DB0AAA9-A106-45A9-809A-51BC351DF6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F2661C2-392B-48FC-8622-928C200F364B}"/>
                        </a:ext>
                      </a:extLst>
                    </p:cNvPr>
                    <p:cNvSpPr txBox="1"/>
                    <p:nvPr/>
                  </p:nvSpPr>
                  <p:spPr>
                    <a:xfrm>
                      <a:off x="-144780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70C0"/>
                                </a:solidFill>
                                <a:latin typeface="Cambria Math" panose="02040503050406030204" pitchFamily="18" charset="0"/>
                              </a:rPr>
                              <m:t>𝑐𝑡</m:t>
                            </m:r>
                            <m:r>
                              <a:rPr lang="en-US" sz="4000" b="0" i="1" smtClean="0">
                                <a:solidFill>
                                  <a:srgbClr val="0070C0"/>
                                </a:solidFill>
                                <a:latin typeface="Cambria Math" panose="02040503050406030204" pitchFamily="18" charset="0"/>
                              </a:rPr>
                              <m:t>=1</m:t>
                            </m:r>
                          </m:oMath>
                        </m:oMathPara>
                      </a14:m>
                      <a:endParaRPr lang="en-CA" sz="4000" dirty="0">
                        <a:solidFill>
                          <a:srgbClr val="0070C0"/>
                        </a:solidFill>
                      </a:endParaRPr>
                    </a:p>
                  </p:txBody>
                </p:sp>
              </mc:Choice>
              <mc:Fallback xmlns="">
                <p:sp>
                  <p:nvSpPr>
                    <p:cNvPr id="45" name="TextBox 44">
                      <a:extLst>
                        <a:ext uri="{FF2B5EF4-FFF2-40B4-BE49-F238E27FC236}">
                          <a16:creationId xmlns:a16="http://schemas.microsoft.com/office/drawing/2014/main" id="{2F2661C2-392B-48FC-8622-928C200F364B}"/>
                        </a:ext>
                      </a:extLst>
                    </p:cNvPr>
                    <p:cNvSpPr txBox="1">
                      <a:spLocks noRot="1" noChangeAspect="1" noMove="1" noResize="1" noEditPoints="1" noAdjustHandles="1" noChangeArrowheads="1" noChangeShapeType="1" noTextEdit="1"/>
                    </p:cNvSpPr>
                    <p:nvPr/>
                  </p:nvSpPr>
                  <p:spPr>
                    <a:xfrm>
                      <a:off x="-1447800" y="3486150"/>
                      <a:ext cx="1702004" cy="707886"/>
                    </a:xfrm>
                    <a:prstGeom prst="rect">
                      <a:avLst/>
                    </a:prstGeom>
                    <a:blipFill>
                      <a:blip r:embed="rId8"/>
                      <a:stretch>
                        <a:fillRect/>
                      </a:stretch>
                    </a:blipFill>
                  </p:spPr>
                  <p:txBody>
                    <a:bodyPr/>
                    <a:lstStyle/>
                    <a:p>
                      <a:r>
                        <a:rPr lang="en-CA">
                          <a:noFill/>
                        </a:rPr>
                        <a:t> </a:t>
                      </a:r>
                    </a:p>
                  </p:txBody>
                </p:sp>
              </mc:Fallback>
            </mc:AlternateContent>
          </p:grpSp>
        </p:grpSp>
      </p:grpSp>
      <p:grpSp>
        <p:nvGrpSpPr>
          <p:cNvPr id="63" name="Group 62">
            <a:extLst>
              <a:ext uri="{FF2B5EF4-FFF2-40B4-BE49-F238E27FC236}">
                <a16:creationId xmlns:a16="http://schemas.microsoft.com/office/drawing/2014/main" id="{B9588646-1298-45D7-896B-16ECBBABF53B}"/>
              </a:ext>
            </a:extLst>
          </p:cNvPr>
          <p:cNvGrpSpPr/>
          <p:nvPr/>
        </p:nvGrpSpPr>
        <p:grpSpPr>
          <a:xfrm>
            <a:off x="203200" y="698420"/>
            <a:ext cx="4840748" cy="3181554"/>
            <a:chOff x="203200" y="698420"/>
            <a:chExt cx="4840748" cy="3181554"/>
          </a:xfrm>
        </p:grpSpPr>
        <p:cxnSp>
          <p:nvCxnSpPr>
            <p:cNvPr id="28" name="Straight Arrow Connector 27">
              <a:extLst>
                <a:ext uri="{FF2B5EF4-FFF2-40B4-BE49-F238E27FC236}">
                  <a16:creationId xmlns:a16="http://schemas.microsoft.com/office/drawing/2014/main" id="{535D7DFE-AF05-4FF0-93A2-2109ECBF0DCA}"/>
                </a:ext>
              </a:extLst>
            </p:cNvPr>
            <p:cNvCxnSpPr>
              <a:cxnSpLocks/>
            </p:cNvCxnSpPr>
            <p:nvPr/>
          </p:nvCxnSpPr>
          <p:spPr>
            <a:xfrm flipV="1">
              <a:off x="203200" y="698420"/>
              <a:ext cx="4840748" cy="3181554"/>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nvGrpSpPr>
            <p:cNvPr id="46" name="Group 45">
              <a:extLst>
                <a:ext uri="{FF2B5EF4-FFF2-40B4-BE49-F238E27FC236}">
                  <a16:creationId xmlns:a16="http://schemas.microsoft.com/office/drawing/2014/main" id="{47307355-E16F-48BB-914E-8959CD5DD9A8}"/>
                </a:ext>
              </a:extLst>
            </p:cNvPr>
            <p:cNvGrpSpPr/>
            <p:nvPr/>
          </p:nvGrpSpPr>
          <p:grpSpPr>
            <a:xfrm rot="19565375">
              <a:off x="2066331" y="1463315"/>
              <a:ext cx="2178254" cy="781050"/>
              <a:chOff x="3295650" y="7048500"/>
              <a:chExt cx="2178254" cy="781050"/>
            </a:xfrm>
          </p:grpSpPr>
          <p:sp>
            <p:nvSpPr>
              <p:cNvPr id="47" name="Rectangle 46">
                <a:extLst>
                  <a:ext uri="{FF2B5EF4-FFF2-40B4-BE49-F238E27FC236}">
                    <a16:creationId xmlns:a16="http://schemas.microsoft.com/office/drawing/2014/main" id="{7850BE4F-6420-44D2-BD2E-FF8CCC696B95}"/>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8" name="Group 47">
                <a:extLst>
                  <a:ext uri="{FF2B5EF4-FFF2-40B4-BE49-F238E27FC236}">
                    <a16:creationId xmlns:a16="http://schemas.microsoft.com/office/drawing/2014/main" id="{5439C766-EC39-4F1D-8783-64F1EFCFDBCB}"/>
                  </a:ext>
                </a:extLst>
              </p:cNvPr>
              <p:cNvGrpSpPr/>
              <p:nvPr/>
            </p:nvGrpSpPr>
            <p:grpSpPr>
              <a:xfrm>
                <a:off x="3295650" y="7086600"/>
                <a:ext cx="2178254" cy="726936"/>
                <a:chOff x="-1924050" y="3467100"/>
                <a:chExt cx="2178254" cy="726936"/>
              </a:xfrm>
            </p:grpSpPr>
            <p:pic>
              <p:nvPicPr>
                <p:cNvPr id="49" name="Graphic 48" descr="Stopwatch">
                  <a:extLst>
                    <a:ext uri="{FF2B5EF4-FFF2-40B4-BE49-F238E27FC236}">
                      <a16:creationId xmlns:a16="http://schemas.microsoft.com/office/drawing/2014/main" id="{6EFE5FB2-81C5-44BC-9623-D40331EFB2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002C49B-C5EE-414F-91E8-FA6311FF6A68}"/>
                        </a:ext>
                      </a:extLst>
                    </p:cNvPr>
                    <p:cNvSpPr txBox="1"/>
                    <p:nvPr/>
                  </p:nvSpPr>
                  <p:spPr>
                    <a:xfrm>
                      <a:off x="-1447800" y="3486150"/>
                      <a:ext cx="1702004"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rgbClr val="002060"/>
                                </a:solidFill>
                                <a:latin typeface="Cambria Math" panose="02040503050406030204" pitchFamily="18" charset="0"/>
                              </a:rPr>
                              <m:t>𝑐𝑡</m:t>
                            </m:r>
                            <m:r>
                              <a:rPr lang="en-US" sz="4000" b="0" i="1" smtClean="0">
                                <a:solidFill>
                                  <a:srgbClr val="002060"/>
                                </a:solidFill>
                                <a:latin typeface="Cambria Math" panose="02040503050406030204" pitchFamily="18" charset="0"/>
                              </a:rPr>
                              <m:t>=2</m:t>
                            </m:r>
                          </m:oMath>
                        </m:oMathPara>
                      </a14:m>
                      <a:endParaRPr lang="en-CA" sz="4000" dirty="0">
                        <a:solidFill>
                          <a:srgbClr val="002060"/>
                        </a:solidFill>
                      </a:endParaRPr>
                    </a:p>
                  </p:txBody>
                </p:sp>
              </mc:Choice>
              <mc:Fallback xmlns="">
                <p:sp>
                  <p:nvSpPr>
                    <p:cNvPr id="50" name="TextBox 49">
                      <a:extLst>
                        <a:ext uri="{FF2B5EF4-FFF2-40B4-BE49-F238E27FC236}">
                          <a16:creationId xmlns:a16="http://schemas.microsoft.com/office/drawing/2014/main" id="{F002C49B-C5EE-414F-91E8-FA6311FF6A68}"/>
                        </a:ext>
                      </a:extLst>
                    </p:cNvPr>
                    <p:cNvSpPr txBox="1">
                      <a:spLocks noRot="1" noChangeAspect="1" noMove="1" noResize="1" noEditPoints="1" noAdjustHandles="1" noChangeArrowheads="1" noChangeShapeType="1" noTextEdit="1"/>
                    </p:cNvSpPr>
                    <p:nvPr/>
                  </p:nvSpPr>
                  <p:spPr>
                    <a:xfrm>
                      <a:off x="-1447800" y="3486150"/>
                      <a:ext cx="1702004" cy="707886"/>
                    </a:xfrm>
                    <a:prstGeom prst="rect">
                      <a:avLst/>
                    </a:prstGeom>
                    <a:blipFill>
                      <a:blip r:embed="rId9"/>
                      <a:stretch>
                        <a:fillRect/>
                      </a:stretch>
                    </a:blipFill>
                  </p:spPr>
                  <p:txBody>
                    <a:bodyPr/>
                    <a:lstStyle/>
                    <a:p>
                      <a:r>
                        <a:rPr lang="en-CA">
                          <a:noFill/>
                        </a:rPr>
                        <a:t> </a:t>
                      </a:r>
                    </a:p>
                  </p:txBody>
                </p:sp>
              </mc:Fallback>
            </mc:AlternateContent>
          </p:grpSp>
        </p:grpSp>
      </p:grpSp>
      <p:grpSp>
        <p:nvGrpSpPr>
          <p:cNvPr id="33" name="Group 32">
            <a:extLst>
              <a:ext uri="{FF2B5EF4-FFF2-40B4-BE49-F238E27FC236}">
                <a16:creationId xmlns:a16="http://schemas.microsoft.com/office/drawing/2014/main" id="{E7AA9359-0F47-4BF6-BE00-4A05A37867FA}"/>
              </a:ext>
            </a:extLst>
          </p:cNvPr>
          <p:cNvGrpSpPr/>
          <p:nvPr/>
        </p:nvGrpSpPr>
        <p:grpSpPr>
          <a:xfrm>
            <a:off x="416560" y="2628900"/>
            <a:ext cx="5907262" cy="3882514"/>
            <a:chOff x="416560" y="2628900"/>
            <a:chExt cx="5907262" cy="3882514"/>
          </a:xfrm>
        </p:grpSpPr>
        <p:cxnSp>
          <p:nvCxnSpPr>
            <p:cNvPr id="25" name="Straight Arrow Connector 24">
              <a:extLst>
                <a:ext uri="{FF2B5EF4-FFF2-40B4-BE49-F238E27FC236}">
                  <a16:creationId xmlns:a16="http://schemas.microsoft.com/office/drawing/2014/main" id="{C0A6BAE6-C836-40D0-99A5-66F4C4C96485}"/>
                </a:ext>
              </a:extLst>
            </p:cNvPr>
            <p:cNvCxnSpPr>
              <a:cxnSpLocks/>
            </p:cNvCxnSpPr>
            <p:nvPr/>
          </p:nvCxnSpPr>
          <p:spPr>
            <a:xfrm flipV="1">
              <a:off x="416560" y="2628900"/>
              <a:ext cx="5907262" cy="3882514"/>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nvGrpSpPr>
            <p:cNvPr id="51" name="Group 50">
              <a:extLst>
                <a:ext uri="{FF2B5EF4-FFF2-40B4-BE49-F238E27FC236}">
                  <a16:creationId xmlns:a16="http://schemas.microsoft.com/office/drawing/2014/main" id="{6722F054-2408-4A4C-9C0D-96D26C7C93EF}"/>
                </a:ext>
              </a:extLst>
            </p:cNvPr>
            <p:cNvGrpSpPr/>
            <p:nvPr/>
          </p:nvGrpSpPr>
          <p:grpSpPr>
            <a:xfrm rot="19565375">
              <a:off x="2074580" y="4234955"/>
              <a:ext cx="2260181" cy="781050"/>
              <a:chOff x="3295650" y="7048500"/>
              <a:chExt cx="2260181" cy="781050"/>
            </a:xfrm>
          </p:grpSpPr>
          <p:sp>
            <p:nvSpPr>
              <p:cNvPr id="52" name="Rectangle 51">
                <a:extLst>
                  <a:ext uri="{FF2B5EF4-FFF2-40B4-BE49-F238E27FC236}">
                    <a16:creationId xmlns:a16="http://schemas.microsoft.com/office/drawing/2014/main" id="{AABDE0D4-1009-4771-B2F2-773F6DD08F86}"/>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3" name="Group 52">
                <a:extLst>
                  <a:ext uri="{FF2B5EF4-FFF2-40B4-BE49-F238E27FC236}">
                    <a16:creationId xmlns:a16="http://schemas.microsoft.com/office/drawing/2014/main" id="{974E901F-6387-46D9-9454-FD68479D3FEB}"/>
                  </a:ext>
                </a:extLst>
              </p:cNvPr>
              <p:cNvGrpSpPr/>
              <p:nvPr/>
            </p:nvGrpSpPr>
            <p:grpSpPr>
              <a:xfrm>
                <a:off x="3295650" y="7086600"/>
                <a:ext cx="2260181" cy="704850"/>
                <a:chOff x="-1924050" y="3467100"/>
                <a:chExt cx="2260181" cy="704850"/>
              </a:xfrm>
            </p:grpSpPr>
            <p:pic>
              <p:nvPicPr>
                <p:cNvPr id="54" name="Graphic 53" descr="Stopwatch">
                  <a:extLst>
                    <a:ext uri="{FF2B5EF4-FFF2-40B4-BE49-F238E27FC236}">
                      <a16:creationId xmlns:a16="http://schemas.microsoft.com/office/drawing/2014/main" id="{584D3945-8B67-43D7-8AAE-34CAF08BE6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1CADE85-D3A5-46A0-B754-CD88F4C3F54F}"/>
                        </a:ext>
                      </a:extLst>
                    </p:cNvPr>
                    <p:cNvSpPr txBox="1"/>
                    <p:nvPr/>
                  </p:nvSpPr>
                  <p:spPr>
                    <a:xfrm>
                      <a:off x="-1511426" y="3519095"/>
                      <a:ext cx="1847557" cy="6309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400" b="0" i="1" smtClean="0">
                                <a:solidFill>
                                  <a:srgbClr val="00B0F0"/>
                                </a:solidFill>
                                <a:latin typeface="Cambria Math" panose="02040503050406030204" pitchFamily="18" charset="0"/>
                              </a:rPr>
                              <m:t>𝑐𝑡</m:t>
                            </m:r>
                            <m:r>
                              <a:rPr lang="en-US" sz="3400" b="0" i="1" smtClean="0">
                                <a:solidFill>
                                  <a:srgbClr val="00B0F0"/>
                                </a:solidFill>
                                <a:latin typeface="Cambria Math" panose="02040503050406030204" pitchFamily="18" charset="0"/>
                              </a:rPr>
                              <m:t>=−1</m:t>
                            </m:r>
                          </m:oMath>
                        </m:oMathPara>
                      </a14:m>
                      <a:endParaRPr lang="en-CA" sz="3400" dirty="0">
                        <a:solidFill>
                          <a:srgbClr val="00B0F0"/>
                        </a:solidFill>
                      </a:endParaRPr>
                    </a:p>
                  </p:txBody>
                </p:sp>
              </mc:Choice>
              <mc:Fallback xmlns="">
                <p:sp>
                  <p:nvSpPr>
                    <p:cNvPr id="55" name="TextBox 54">
                      <a:extLst>
                        <a:ext uri="{FF2B5EF4-FFF2-40B4-BE49-F238E27FC236}">
                          <a16:creationId xmlns:a16="http://schemas.microsoft.com/office/drawing/2014/main" id="{31CADE85-D3A5-46A0-B754-CD88F4C3F54F}"/>
                        </a:ext>
                      </a:extLst>
                    </p:cNvPr>
                    <p:cNvSpPr txBox="1">
                      <a:spLocks noRot="1" noChangeAspect="1" noMove="1" noResize="1" noEditPoints="1" noAdjustHandles="1" noChangeArrowheads="1" noChangeShapeType="1" noTextEdit="1"/>
                    </p:cNvSpPr>
                    <p:nvPr/>
                  </p:nvSpPr>
                  <p:spPr>
                    <a:xfrm>
                      <a:off x="-1511426" y="3519095"/>
                      <a:ext cx="1847557" cy="630942"/>
                    </a:xfrm>
                    <a:prstGeom prst="rect">
                      <a:avLst/>
                    </a:prstGeom>
                    <a:blipFill>
                      <a:blip r:embed="rId10"/>
                      <a:stretch>
                        <a:fillRect/>
                      </a:stretch>
                    </a:blipFill>
                  </p:spPr>
                  <p:txBody>
                    <a:bodyPr/>
                    <a:lstStyle/>
                    <a:p>
                      <a:r>
                        <a:rPr lang="en-CA">
                          <a:noFill/>
                        </a:rPr>
                        <a:t> </a:t>
                      </a:r>
                    </a:p>
                  </p:txBody>
                </p:sp>
              </mc:Fallback>
            </mc:AlternateContent>
          </p:grpSp>
        </p:grpSp>
      </p:grpSp>
      <p:grpSp>
        <p:nvGrpSpPr>
          <p:cNvPr id="32" name="Group 31">
            <a:extLst>
              <a:ext uri="{FF2B5EF4-FFF2-40B4-BE49-F238E27FC236}">
                <a16:creationId xmlns:a16="http://schemas.microsoft.com/office/drawing/2014/main" id="{A22C61AA-30A2-4CE2-AF6E-A061DF224789}"/>
              </a:ext>
            </a:extLst>
          </p:cNvPr>
          <p:cNvGrpSpPr/>
          <p:nvPr/>
        </p:nvGrpSpPr>
        <p:grpSpPr>
          <a:xfrm>
            <a:off x="1533832" y="3608246"/>
            <a:ext cx="4733618" cy="3111143"/>
            <a:chOff x="1533832" y="3608246"/>
            <a:chExt cx="4733618" cy="3111143"/>
          </a:xfrm>
        </p:grpSpPr>
        <p:cxnSp>
          <p:nvCxnSpPr>
            <p:cNvPr id="26" name="Straight Arrow Connector 25">
              <a:extLst>
                <a:ext uri="{FF2B5EF4-FFF2-40B4-BE49-F238E27FC236}">
                  <a16:creationId xmlns:a16="http://schemas.microsoft.com/office/drawing/2014/main" id="{7AAB7354-A495-4AF6-AED6-6A574CECA396}"/>
                </a:ext>
              </a:extLst>
            </p:cNvPr>
            <p:cNvCxnSpPr>
              <a:cxnSpLocks/>
            </p:cNvCxnSpPr>
            <p:nvPr/>
          </p:nvCxnSpPr>
          <p:spPr>
            <a:xfrm flipV="1">
              <a:off x="1533832" y="3608246"/>
              <a:ext cx="4733618" cy="311114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nvGrpSpPr>
            <p:cNvPr id="56" name="Group 55">
              <a:extLst>
                <a:ext uri="{FF2B5EF4-FFF2-40B4-BE49-F238E27FC236}">
                  <a16:creationId xmlns:a16="http://schemas.microsoft.com/office/drawing/2014/main" id="{A255E66F-AA15-4DD0-B5B3-31F1D67DE5A5}"/>
                </a:ext>
              </a:extLst>
            </p:cNvPr>
            <p:cNvGrpSpPr/>
            <p:nvPr/>
          </p:nvGrpSpPr>
          <p:grpSpPr>
            <a:xfrm rot="19565375">
              <a:off x="2170941" y="5148717"/>
              <a:ext cx="2236456" cy="781050"/>
              <a:chOff x="3295650" y="7048500"/>
              <a:chExt cx="2236456" cy="781050"/>
            </a:xfrm>
          </p:grpSpPr>
          <p:sp>
            <p:nvSpPr>
              <p:cNvPr id="57" name="Rectangle 56">
                <a:extLst>
                  <a:ext uri="{FF2B5EF4-FFF2-40B4-BE49-F238E27FC236}">
                    <a16:creationId xmlns:a16="http://schemas.microsoft.com/office/drawing/2014/main" id="{DFFC95D0-D148-4DE1-9D45-FF8097996D70}"/>
                  </a:ext>
                </a:extLst>
              </p:cNvPr>
              <p:cNvSpPr/>
              <p:nvPr/>
            </p:nvSpPr>
            <p:spPr>
              <a:xfrm>
                <a:off x="3333750" y="7048500"/>
                <a:ext cx="2076450" cy="781050"/>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8" name="Group 57">
                <a:extLst>
                  <a:ext uri="{FF2B5EF4-FFF2-40B4-BE49-F238E27FC236}">
                    <a16:creationId xmlns:a16="http://schemas.microsoft.com/office/drawing/2014/main" id="{AE0E8EDD-211C-4845-9FC5-995602BF0FC2}"/>
                  </a:ext>
                </a:extLst>
              </p:cNvPr>
              <p:cNvGrpSpPr/>
              <p:nvPr/>
            </p:nvGrpSpPr>
            <p:grpSpPr>
              <a:xfrm>
                <a:off x="3295650" y="7086600"/>
                <a:ext cx="2236456" cy="704850"/>
                <a:chOff x="-1924050" y="3467100"/>
                <a:chExt cx="2236456" cy="704850"/>
              </a:xfrm>
            </p:grpSpPr>
            <p:pic>
              <p:nvPicPr>
                <p:cNvPr id="59" name="Graphic 58" descr="Stopwatch">
                  <a:extLst>
                    <a:ext uri="{FF2B5EF4-FFF2-40B4-BE49-F238E27FC236}">
                      <a16:creationId xmlns:a16="http://schemas.microsoft.com/office/drawing/2014/main" id="{A2E96A40-8363-465F-8D55-FF57AD52333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24050" y="3467100"/>
                  <a:ext cx="704850" cy="704850"/>
                </a:xfrm>
                <a:prstGeom prst="rect">
                  <a:avLst/>
                </a:prstGeom>
              </p:spPr>
            </p:pic>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AB10BA8-9B7A-49F2-BD96-59171CFB7DE4}"/>
                        </a:ext>
                      </a:extLst>
                    </p:cNvPr>
                    <p:cNvSpPr txBox="1"/>
                    <p:nvPr/>
                  </p:nvSpPr>
                  <p:spPr>
                    <a:xfrm>
                      <a:off x="-1487702" y="3526790"/>
                      <a:ext cx="1800108" cy="6155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400" b="0" i="1" smtClean="0">
                                <a:solidFill>
                                  <a:srgbClr val="00B0F0"/>
                                </a:solidFill>
                                <a:latin typeface="Cambria Math" panose="02040503050406030204" pitchFamily="18" charset="0"/>
                              </a:rPr>
                              <m:t>𝑐𝑡</m:t>
                            </m:r>
                            <m:r>
                              <a:rPr lang="en-US" sz="3400" b="0" i="1" smtClean="0">
                                <a:solidFill>
                                  <a:srgbClr val="00B0F0"/>
                                </a:solidFill>
                                <a:latin typeface="Cambria Math" panose="02040503050406030204" pitchFamily="18" charset="0"/>
                              </a:rPr>
                              <m:t>=−2</m:t>
                            </m:r>
                          </m:oMath>
                        </m:oMathPara>
                      </a14:m>
                      <a:endParaRPr lang="en-CA" sz="3400" dirty="0">
                        <a:solidFill>
                          <a:srgbClr val="00B0F0"/>
                        </a:solidFill>
                      </a:endParaRPr>
                    </a:p>
                  </p:txBody>
                </p:sp>
              </mc:Choice>
              <mc:Fallback xmlns="">
                <p:sp>
                  <p:nvSpPr>
                    <p:cNvPr id="60" name="TextBox 59">
                      <a:extLst>
                        <a:ext uri="{FF2B5EF4-FFF2-40B4-BE49-F238E27FC236}">
                          <a16:creationId xmlns:a16="http://schemas.microsoft.com/office/drawing/2014/main" id="{5AB10BA8-9B7A-49F2-BD96-59171CFB7DE4}"/>
                        </a:ext>
                      </a:extLst>
                    </p:cNvPr>
                    <p:cNvSpPr txBox="1">
                      <a:spLocks noRot="1" noChangeAspect="1" noMove="1" noResize="1" noEditPoints="1" noAdjustHandles="1" noChangeArrowheads="1" noChangeShapeType="1" noTextEdit="1"/>
                    </p:cNvSpPr>
                    <p:nvPr/>
                  </p:nvSpPr>
                  <p:spPr>
                    <a:xfrm>
                      <a:off x="-1487702" y="3526790"/>
                      <a:ext cx="1800108" cy="615553"/>
                    </a:xfrm>
                    <a:prstGeom prst="rect">
                      <a:avLst/>
                    </a:prstGeom>
                    <a:blipFill>
                      <a:blip r:embed="rId11"/>
                      <a:stretch>
                        <a:fillRect/>
                      </a:stretch>
                    </a:blipFill>
                  </p:spPr>
                  <p:txBody>
                    <a:bodyPr/>
                    <a:lstStyle/>
                    <a:p>
                      <a:r>
                        <a:rPr lang="en-CA">
                          <a:noFill/>
                        </a:rPr>
                        <a:t> </a:t>
                      </a:r>
                    </a:p>
                  </p:txBody>
                </p:sp>
              </mc:Fallback>
            </mc:AlternateContent>
          </p:grpSp>
        </p:grpSp>
      </p:grpSp>
      <p:sp>
        <p:nvSpPr>
          <p:cNvPr id="64" name="TextBox 63">
            <a:extLst>
              <a:ext uri="{FF2B5EF4-FFF2-40B4-BE49-F238E27FC236}">
                <a16:creationId xmlns:a16="http://schemas.microsoft.com/office/drawing/2014/main" id="{9DA2E567-9C27-4247-BE69-B37F74CC54FE}"/>
              </a:ext>
            </a:extLst>
          </p:cNvPr>
          <p:cNvSpPr txBox="1"/>
          <p:nvPr/>
        </p:nvSpPr>
        <p:spPr>
          <a:xfrm>
            <a:off x="7540113" y="596695"/>
            <a:ext cx="4317591" cy="2123658"/>
          </a:xfrm>
          <a:prstGeom prst="rect">
            <a:avLst/>
          </a:prstGeom>
          <a:noFill/>
          <a:ln w="57150">
            <a:solidFill>
              <a:schemeClr val="tx1"/>
            </a:solidFill>
          </a:ln>
        </p:spPr>
        <p:txBody>
          <a:bodyPr wrap="square" rtlCol="0">
            <a:spAutoFit/>
          </a:bodyPr>
          <a:lstStyle/>
          <a:p>
            <a:pPr algn="ctr"/>
            <a:r>
              <a:rPr lang="en-US" sz="4400" dirty="0"/>
              <a:t>Two events connected by line </a:t>
            </a:r>
            <a:r>
              <a:rPr lang="en-US" sz="4400" u="sng" dirty="0">
                <a:solidFill>
                  <a:srgbClr val="00B050"/>
                </a:solidFill>
              </a:rPr>
              <a:t>faster</a:t>
            </a:r>
            <a:r>
              <a:rPr lang="en-US" sz="4400" dirty="0"/>
              <a:t> than light.</a:t>
            </a:r>
            <a:endParaRPr lang="en-CA" sz="4400" dirty="0"/>
          </a:p>
        </p:txBody>
      </p:sp>
      <p:sp>
        <p:nvSpPr>
          <p:cNvPr id="65" name="TextBox 64">
            <a:extLst>
              <a:ext uri="{FF2B5EF4-FFF2-40B4-BE49-F238E27FC236}">
                <a16:creationId xmlns:a16="http://schemas.microsoft.com/office/drawing/2014/main" id="{498FF4D5-916D-4A45-BEA8-DCE05D318C78}"/>
              </a:ext>
            </a:extLst>
          </p:cNvPr>
          <p:cNvSpPr txBox="1"/>
          <p:nvPr/>
        </p:nvSpPr>
        <p:spPr>
          <a:xfrm>
            <a:off x="6548284" y="4731161"/>
            <a:ext cx="5643716" cy="769441"/>
          </a:xfrm>
          <a:prstGeom prst="rect">
            <a:avLst/>
          </a:prstGeom>
          <a:noFill/>
          <a:ln w="57150">
            <a:noFill/>
          </a:ln>
        </p:spPr>
        <p:txBody>
          <a:bodyPr wrap="square" rtlCol="0">
            <a:spAutoFit/>
          </a:bodyPr>
          <a:lstStyle/>
          <a:p>
            <a:pPr algn="ctr"/>
            <a:r>
              <a:rPr lang="en-US" sz="4400" dirty="0"/>
              <a:t>(no causal relationship)</a:t>
            </a:r>
            <a:endParaRPr lang="en-CA" sz="4400" dirty="0"/>
          </a:p>
        </p:txBody>
      </p:sp>
      <p:sp>
        <p:nvSpPr>
          <p:cNvPr id="67" name="TextBox 66">
            <a:extLst>
              <a:ext uri="{FF2B5EF4-FFF2-40B4-BE49-F238E27FC236}">
                <a16:creationId xmlns:a16="http://schemas.microsoft.com/office/drawing/2014/main" id="{EE93D27F-42AD-42F7-9CF2-310DB68CF30A}"/>
              </a:ext>
            </a:extLst>
          </p:cNvPr>
          <p:cNvSpPr txBox="1"/>
          <p:nvPr/>
        </p:nvSpPr>
        <p:spPr>
          <a:xfrm>
            <a:off x="6548284" y="4736078"/>
            <a:ext cx="5643716" cy="1446550"/>
          </a:xfrm>
          <a:prstGeom prst="rect">
            <a:avLst/>
          </a:prstGeom>
          <a:noFill/>
          <a:ln w="57150">
            <a:noFill/>
          </a:ln>
        </p:spPr>
        <p:txBody>
          <a:bodyPr wrap="square" rtlCol="0">
            <a:spAutoFit/>
          </a:bodyPr>
          <a:lstStyle/>
          <a:p>
            <a:pPr algn="ctr"/>
            <a:br>
              <a:rPr lang="en-US" sz="4400" dirty="0"/>
            </a:br>
            <a:r>
              <a:rPr lang="en-US" sz="4400" dirty="0"/>
              <a:t>(order can be switched)</a:t>
            </a:r>
            <a:endParaRPr lang="en-CA" sz="4400" dirty="0"/>
          </a:p>
        </p:txBody>
      </p:sp>
    </p:spTree>
    <p:custDataLst>
      <p:tags r:id="rId1"/>
    </p:custDataLst>
    <p:extLst>
      <p:ext uri="{BB962C8B-B14F-4D97-AF65-F5344CB8AC3E}">
        <p14:creationId xmlns:p14="http://schemas.microsoft.com/office/powerpoint/2010/main" val="3833861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8785">
        <p159:morph option="byObject"/>
      </p:transition>
    </mc:Choice>
    <mc:Fallback xmlns="">
      <p:transition spd="slow" advTm="1878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33"/>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34"/>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62"/>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86E902C-883F-4F32-98E2-82E8A71014DB}"/>
              </a:ext>
            </a:extLst>
          </p:cNvPr>
          <p:cNvGrpSpPr/>
          <p:nvPr/>
        </p:nvGrpSpPr>
        <p:grpSpPr>
          <a:xfrm>
            <a:off x="2801420" y="2713703"/>
            <a:ext cx="4215740" cy="3695520"/>
            <a:chOff x="-1657350" y="159805"/>
            <a:chExt cx="7162800" cy="6278914"/>
          </a:xfrm>
        </p:grpSpPr>
        <p:pic>
          <p:nvPicPr>
            <p:cNvPr id="61" name="Picture 60">
              <a:extLst>
                <a:ext uri="{FF2B5EF4-FFF2-40B4-BE49-F238E27FC236}">
                  <a16:creationId xmlns:a16="http://schemas.microsoft.com/office/drawing/2014/main" id="{2DFA9B5D-6F6F-4382-BBBC-1CE40D1E338A}"/>
                </a:ext>
              </a:extLst>
            </p:cNvPr>
            <p:cNvPicPr>
              <a:picLocks noChangeAspect="1"/>
            </p:cNvPicPr>
            <p:nvPr/>
          </p:nvPicPr>
          <p:blipFill rotWithShape="1">
            <a:blip r:embed="rId4"/>
            <a:srcRect l="2656" t="11073" r="40155" b="6728"/>
            <a:stretch/>
          </p:blipFill>
          <p:spPr>
            <a:xfrm>
              <a:off x="-1657350" y="159805"/>
              <a:ext cx="7162800" cy="5764744"/>
            </a:xfrm>
            <a:prstGeom prst="rect">
              <a:avLst/>
            </a:prstGeom>
          </p:spPr>
        </p:pic>
        <p:grpSp>
          <p:nvGrpSpPr>
            <p:cNvPr id="66" name="Group 65">
              <a:extLst>
                <a:ext uri="{FF2B5EF4-FFF2-40B4-BE49-F238E27FC236}">
                  <a16:creationId xmlns:a16="http://schemas.microsoft.com/office/drawing/2014/main" id="{433BD391-CC28-4E52-AA2B-890EB254C240}"/>
                </a:ext>
              </a:extLst>
            </p:cNvPr>
            <p:cNvGrpSpPr/>
            <p:nvPr/>
          </p:nvGrpSpPr>
          <p:grpSpPr>
            <a:xfrm>
              <a:off x="-1342791" y="494952"/>
              <a:ext cx="5891559" cy="5822098"/>
              <a:chOff x="219309" y="442100"/>
              <a:chExt cx="5891559" cy="5822098"/>
            </a:xfrm>
            <a:solidFill>
              <a:schemeClr val="accent4">
                <a:lumMod val="40000"/>
                <a:lumOff val="60000"/>
              </a:schemeClr>
            </a:solidFill>
          </p:grpSpPr>
          <p:sp>
            <p:nvSpPr>
              <p:cNvPr id="68" name="Isosceles Triangle 67">
                <a:extLst>
                  <a:ext uri="{FF2B5EF4-FFF2-40B4-BE49-F238E27FC236}">
                    <a16:creationId xmlns:a16="http://schemas.microsoft.com/office/drawing/2014/main" id="{7D22989D-4996-4B7E-8197-89FE793C8087}"/>
                  </a:ext>
                </a:extLst>
              </p:cNvPr>
              <p:cNvSpPr/>
              <p:nvPr/>
            </p:nvSpPr>
            <p:spPr>
              <a:xfrm>
                <a:off x="223026" y="3320276"/>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Isosceles Triangle 68">
                <a:extLst>
                  <a:ext uri="{FF2B5EF4-FFF2-40B4-BE49-F238E27FC236}">
                    <a16:creationId xmlns:a16="http://schemas.microsoft.com/office/drawing/2014/main" id="{F406E98B-B534-4475-9BC7-F636A888ED19}"/>
                  </a:ext>
                </a:extLst>
              </p:cNvPr>
              <p:cNvSpPr/>
              <p:nvPr/>
            </p:nvSpPr>
            <p:spPr>
              <a:xfrm rot="10800000">
                <a:off x="219309" y="442100"/>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70" name="Straight Connector 69">
              <a:extLst>
                <a:ext uri="{FF2B5EF4-FFF2-40B4-BE49-F238E27FC236}">
                  <a16:creationId xmlns:a16="http://schemas.microsoft.com/office/drawing/2014/main" id="{92B453D4-4501-4D99-84C7-E29282CAC4F8}"/>
                </a:ext>
              </a:extLst>
            </p:cNvPr>
            <p:cNvCxnSpPr>
              <a:cxnSpLocks/>
            </p:cNvCxnSpPr>
            <p:nvPr/>
          </p:nvCxnSpPr>
          <p:spPr>
            <a:xfrm flipH="1">
              <a:off x="-1267089" y="588111"/>
              <a:ext cx="5670890" cy="56995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890A411-7779-4B22-B288-E805E8C1951E}"/>
                </a:ext>
              </a:extLst>
            </p:cNvPr>
            <p:cNvCxnSpPr>
              <a:cxnSpLocks/>
            </p:cNvCxnSpPr>
            <p:nvPr/>
          </p:nvCxnSpPr>
          <p:spPr>
            <a:xfrm flipH="1" flipV="1">
              <a:off x="-1240783" y="566297"/>
              <a:ext cx="5655737" cy="56557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83F67C0-E1CB-496B-9234-CA7A95B180C2}"/>
                </a:ext>
              </a:extLst>
            </p:cNvPr>
            <p:cNvCxnSpPr>
              <a:cxnSpLocks/>
            </p:cNvCxnSpPr>
            <p:nvPr/>
          </p:nvCxnSpPr>
          <p:spPr>
            <a:xfrm>
              <a:off x="-1452968" y="3371697"/>
              <a:ext cx="6147289"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73" name="Straight Arrow Connector 72">
              <a:extLst>
                <a:ext uri="{FF2B5EF4-FFF2-40B4-BE49-F238E27FC236}">
                  <a16:creationId xmlns:a16="http://schemas.microsoft.com/office/drawing/2014/main" id="{2306551D-2631-45D2-9E65-B7B3AF3E59B0}"/>
                </a:ext>
              </a:extLst>
            </p:cNvPr>
            <p:cNvCxnSpPr>
              <a:cxnSpLocks/>
            </p:cNvCxnSpPr>
            <p:nvPr/>
          </p:nvCxnSpPr>
          <p:spPr>
            <a:xfrm flipV="1">
              <a:off x="1614055" y="337186"/>
              <a:ext cx="0" cy="6101533"/>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75" name="Oval 74">
              <a:extLst>
                <a:ext uri="{FF2B5EF4-FFF2-40B4-BE49-F238E27FC236}">
                  <a16:creationId xmlns:a16="http://schemas.microsoft.com/office/drawing/2014/main" id="{9B31EEEF-DED8-4479-865E-93A922B224C5}"/>
                </a:ext>
              </a:extLst>
            </p:cNvPr>
            <p:cNvSpPr/>
            <p:nvPr/>
          </p:nvSpPr>
          <p:spPr>
            <a:xfrm>
              <a:off x="-451055" y="3716593"/>
              <a:ext cx="304800" cy="3048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6" name="Oval 75">
              <a:extLst>
                <a:ext uri="{FF2B5EF4-FFF2-40B4-BE49-F238E27FC236}">
                  <a16:creationId xmlns:a16="http://schemas.microsoft.com/office/drawing/2014/main" id="{0D3C490C-96B5-4FB6-B579-7A8BC8CCB6B2}"/>
                </a:ext>
              </a:extLst>
            </p:cNvPr>
            <p:cNvSpPr/>
            <p:nvPr/>
          </p:nvSpPr>
          <p:spPr>
            <a:xfrm>
              <a:off x="3339895" y="2725993"/>
              <a:ext cx="304800" cy="304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7" name="Straight Connector 76">
              <a:extLst>
                <a:ext uri="{FF2B5EF4-FFF2-40B4-BE49-F238E27FC236}">
                  <a16:creationId xmlns:a16="http://schemas.microsoft.com/office/drawing/2014/main" id="{EC63554D-77B2-4DCF-8E57-1C827D550E36}"/>
                </a:ext>
              </a:extLst>
            </p:cNvPr>
            <p:cNvCxnSpPr>
              <a:cxnSpLocks/>
            </p:cNvCxnSpPr>
            <p:nvPr/>
          </p:nvCxnSpPr>
          <p:spPr>
            <a:xfrm flipV="1">
              <a:off x="-281940" y="2868930"/>
              <a:ext cx="3787140" cy="100584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FF469B2B-4DD5-42D3-91D4-D6B39F4F57E6}"/>
              </a:ext>
            </a:extLst>
          </p:cNvPr>
          <p:cNvGrpSpPr/>
          <p:nvPr/>
        </p:nvGrpSpPr>
        <p:grpSpPr>
          <a:xfrm>
            <a:off x="7976260" y="2730001"/>
            <a:ext cx="4215740" cy="3629722"/>
            <a:chOff x="7976260" y="2730001"/>
            <a:chExt cx="4215740" cy="3629722"/>
          </a:xfrm>
        </p:grpSpPr>
        <p:pic>
          <p:nvPicPr>
            <p:cNvPr id="6" name="Picture 5">
              <a:extLst>
                <a:ext uri="{FF2B5EF4-FFF2-40B4-BE49-F238E27FC236}">
                  <a16:creationId xmlns:a16="http://schemas.microsoft.com/office/drawing/2014/main" id="{1AE13606-C88B-4911-A9E5-60810A38E12C}"/>
                </a:ext>
              </a:extLst>
            </p:cNvPr>
            <p:cNvPicPr>
              <a:picLocks noChangeAspect="1"/>
            </p:cNvPicPr>
            <p:nvPr/>
          </p:nvPicPr>
          <p:blipFill rotWithShape="1">
            <a:blip r:embed="rId4"/>
            <a:srcRect l="2656" t="5535" r="40155" b="6728"/>
            <a:stretch/>
          </p:blipFill>
          <p:spPr>
            <a:xfrm>
              <a:off x="7976260" y="2738223"/>
              <a:ext cx="4215740" cy="3621500"/>
            </a:xfrm>
            <a:prstGeom prst="rect">
              <a:avLst/>
            </a:prstGeom>
          </p:spPr>
        </p:pic>
        <p:grpSp>
          <p:nvGrpSpPr>
            <p:cNvPr id="14" name="Group 13">
              <a:extLst>
                <a:ext uri="{FF2B5EF4-FFF2-40B4-BE49-F238E27FC236}">
                  <a16:creationId xmlns:a16="http://schemas.microsoft.com/office/drawing/2014/main" id="{F90E75E7-52DE-4C4F-BDDB-D7C2B57F8461}"/>
                </a:ext>
              </a:extLst>
            </p:cNvPr>
            <p:cNvGrpSpPr/>
            <p:nvPr/>
          </p:nvGrpSpPr>
          <p:grpSpPr>
            <a:xfrm>
              <a:off x="8105337" y="2861351"/>
              <a:ext cx="3467538" cy="3426656"/>
              <a:chOff x="219309" y="442100"/>
              <a:chExt cx="5891559" cy="5822098"/>
            </a:xfrm>
            <a:solidFill>
              <a:schemeClr val="accent4">
                <a:lumMod val="40000"/>
                <a:lumOff val="60000"/>
              </a:schemeClr>
            </a:solidFill>
          </p:grpSpPr>
          <p:sp>
            <p:nvSpPr>
              <p:cNvPr id="12" name="Isosceles Triangle 11">
                <a:extLst>
                  <a:ext uri="{FF2B5EF4-FFF2-40B4-BE49-F238E27FC236}">
                    <a16:creationId xmlns:a16="http://schemas.microsoft.com/office/drawing/2014/main" id="{F464BF1F-92F2-41C5-B3A2-FE88CAB29AEE}"/>
                  </a:ext>
                </a:extLst>
              </p:cNvPr>
              <p:cNvSpPr/>
              <p:nvPr/>
            </p:nvSpPr>
            <p:spPr>
              <a:xfrm>
                <a:off x="223026" y="3320276"/>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654F01AD-2360-4E27-9D0E-33BCAA8605BE}"/>
                  </a:ext>
                </a:extLst>
              </p:cNvPr>
              <p:cNvSpPr/>
              <p:nvPr/>
            </p:nvSpPr>
            <p:spPr>
              <a:xfrm rot="10800000">
                <a:off x="219309" y="442100"/>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8" name="Straight Connector 7">
              <a:extLst>
                <a:ext uri="{FF2B5EF4-FFF2-40B4-BE49-F238E27FC236}">
                  <a16:creationId xmlns:a16="http://schemas.microsoft.com/office/drawing/2014/main" id="{EF955EC8-1A82-498B-8278-774102294005}"/>
                </a:ext>
              </a:extLst>
            </p:cNvPr>
            <p:cNvCxnSpPr>
              <a:cxnSpLocks/>
            </p:cNvCxnSpPr>
            <p:nvPr/>
          </p:nvCxnSpPr>
          <p:spPr>
            <a:xfrm flipH="1">
              <a:off x="8149892" y="2916181"/>
              <a:ext cx="3337661" cy="3354519"/>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AA1554-B52D-4064-B7B9-52E9D1714984}"/>
                </a:ext>
              </a:extLst>
            </p:cNvPr>
            <p:cNvCxnSpPr>
              <a:cxnSpLocks/>
            </p:cNvCxnSpPr>
            <p:nvPr/>
          </p:nvCxnSpPr>
          <p:spPr>
            <a:xfrm flipH="1" flipV="1">
              <a:off x="8165374" y="2903342"/>
              <a:ext cx="3328742" cy="3328740"/>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97F3B0B-38FC-4142-BCE9-E18C95A1A653}"/>
                </a:ext>
              </a:extLst>
            </p:cNvPr>
            <p:cNvCxnSpPr>
              <a:cxnSpLocks/>
            </p:cNvCxnSpPr>
            <p:nvPr/>
          </p:nvCxnSpPr>
          <p:spPr>
            <a:xfrm flipV="1">
              <a:off x="8645995" y="2730001"/>
              <a:ext cx="2403869" cy="3629722"/>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BFA7642D-BD02-411B-9FF3-0FC4BE6CBEE1}"/>
                </a:ext>
              </a:extLst>
            </p:cNvPr>
            <p:cNvCxnSpPr>
              <a:cxnSpLocks/>
            </p:cNvCxnSpPr>
            <p:nvPr/>
          </p:nvCxnSpPr>
          <p:spPr>
            <a:xfrm flipV="1">
              <a:off x="8059977" y="3339938"/>
              <a:ext cx="3638274" cy="2391234"/>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nvGrpSpPr>
            <p:cNvPr id="5" name="Group 4">
              <a:extLst>
                <a:ext uri="{FF2B5EF4-FFF2-40B4-BE49-F238E27FC236}">
                  <a16:creationId xmlns:a16="http://schemas.microsoft.com/office/drawing/2014/main" id="{18B332EA-18AB-4C27-BE71-7F36CA0AF617}"/>
                </a:ext>
              </a:extLst>
            </p:cNvPr>
            <p:cNvGrpSpPr/>
            <p:nvPr/>
          </p:nvGrpSpPr>
          <p:grpSpPr>
            <a:xfrm>
              <a:off x="8630177" y="4174453"/>
              <a:ext cx="2410596" cy="762421"/>
              <a:chOff x="8630177" y="1689350"/>
              <a:chExt cx="2410596" cy="762421"/>
            </a:xfrm>
          </p:grpSpPr>
          <p:sp>
            <p:nvSpPr>
              <p:cNvPr id="2" name="Oval 1">
                <a:extLst>
                  <a:ext uri="{FF2B5EF4-FFF2-40B4-BE49-F238E27FC236}">
                    <a16:creationId xmlns:a16="http://schemas.microsoft.com/office/drawing/2014/main" id="{5D1A875F-F317-4285-802F-7FA3941C8FE2}"/>
                  </a:ext>
                </a:extLst>
              </p:cNvPr>
              <p:cNvSpPr/>
              <p:nvPr/>
            </p:nvSpPr>
            <p:spPr>
              <a:xfrm>
                <a:off x="8630177" y="2272378"/>
                <a:ext cx="179393" cy="17939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a:extLst>
                  <a:ext uri="{FF2B5EF4-FFF2-40B4-BE49-F238E27FC236}">
                    <a16:creationId xmlns:a16="http://schemas.microsoft.com/office/drawing/2014/main" id="{747C8C13-F008-4C4D-8787-36EB6E71B005}"/>
                  </a:ext>
                </a:extLst>
              </p:cNvPr>
              <p:cNvSpPr/>
              <p:nvPr/>
            </p:nvSpPr>
            <p:spPr>
              <a:xfrm>
                <a:off x="10861380" y="1689350"/>
                <a:ext cx="179393" cy="17939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7" name="Straight Connector 16">
                <a:extLst>
                  <a:ext uri="{FF2B5EF4-FFF2-40B4-BE49-F238E27FC236}">
                    <a16:creationId xmlns:a16="http://schemas.microsoft.com/office/drawing/2014/main" id="{41E47AB2-43C4-45FD-9E53-4F84DA1935D9}"/>
                  </a:ext>
                </a:extLst>
              </p:cNvPr>
              <p:cNvCxnSpPr>
                <a:cxnSpLocks/>
              </p:cNvCxnSpPr>
              <p:nvPr/>
            </p:nvCxnSpPr>
            <p:spPr>
              <a:xfrm flipV="1">
                <a:off x="8729711" y="1773477"/>
                <a:ext cx="2228960" cy="591997"/>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grpSp>
      <p:grpSp>
        <p:nvGrpSpPr>
          <p:cNvPr id="11" name="Group 10">
            <a:extLst>
              <a:ext uri="{FF2B5EF4-FFF2-40B4-BE49-F238E27FC236}">
                <a16:creationId xmlns:a16="http://schemas.microsoft.com/office/drawing/2014/main" id="{6194BCD2-2A22-47E3-AF85-14883109D79C}"/>
              </a:ext>
            </a:extLst>
          </p:cNvPr>
          <p:cNvGrpSpPr/>
          <p:nvPr/>
        </p:nvGrpSpPr>
        <p:grpSpPr>
          <a:xfrm>
            <a:off x="1504335" y="4554181"/>
            <a:ext cx="1892177" cy="584775"/>
            <a:chOff x="1938184" y="2069078"/>
            <a:chExt cx="1892177" cy="584775"/>
          </a:xfrm>
        </p:grpSpPr>
        <p:cxnSp>
          <p:nvCxnSpPr>
            <p:cNvPr id="111" name="Straight Arrow Connector 110">
              <a:extLst>
                <a:ext uri="{FF2B5EF4-FFF2-40B4-BE49-F238E27FC236}">
                  <a16:creationId xmlns:a16="http://schemas.microsoft.com/office/drawing/2014/main" id="{545ED6FA-419B-468E-86E9-A36BEDBC6341}"/>
                </a:ext>
              </a:extLst>
            </p:cNvPr>
            <p:cNvCxnSpPr>
              <a:cxnSpLocks/>
            </p:cNvCxnSpPr>
            <p:nvPr/>
          </p:nvCxnSpPr>
          <p:spPr>
            <a:xfrm>
              <a:off x="3257550" y="2404742"/>
              <a:ext cx="572811" cy="0"/>
            </a:xfrm>
            <a:prstGeom prst="straightConnector1">
              <a:avLst/>
            </a:prstGeom>
            <a:ln w="5715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112" name="TextBox 111">
              <a:extLst>
                <a:ext uri="{FF2B5EF4-FFF2-40B4-BE49-F238E27FC236}">
                  <a16:creationId xmlns:a16="http://schemas.microsoft.com/office/drawing/2014/main" id="{01BF147E-3D53-43D6-9674-80F3645AF43E}"/>
                </a:ext>
              </a:extLst>
            </p:cNvPr>
            <p:cNvSpPr txBox="1"/>
            <p:nvPr/>
          </p:nvSpPr>
          <p:spPr>
            <a:xfrm>
              <a:off x="1938184" y="2069078"/>
              <a:ext cx="1376516" cy="584775"/>
            </a:xfrm>
            <a:prstGeom prst="rect">
              <a:avLst/>
            </a:prstGeom>
            <a:noFill/>
            <a:ln w="57150">
              <a:noFill/>
            </a:ln>
          </p:spPr>
          <p:txBody>
            <a:bodyPr wrap="square" rtlCol="0">
              <a:spAutoFit/>
            </a:bodyPr>
            <a:lstStyle/>
            <a:p>
              <a:pPr algn="ctr"/>
              <a:r>
                <a:rPr lang="en-US" sz="3200" dirty="0"/>
                <a:t>before</a:t>
              </a:r>
              <a:endParaRPr lang="en-CA" sz="3200" dirty="0"/>
            </a:p>
          </p:txBody>
        </p:sp>
      </p:grpSp>
      <p:grpSp>
        <p:nvGrpSpPr>
          <p:cNvPr id="113" name="Group 112">
            <a:extLst>
              <a:ext uri="{FF2B5EF4-FFF2-40B4-BE49-F238E27FC236}">
                <a16:creationId xmlns:a16="http://schemas.microsoft.com/office/drawing/2014/main" id="{74E42AD8-5882-43D8-8FC3-48972822910F}"/>
              </a:ext>
            </a:extLst>
          </p:cNvPr>
          <p:cNvGrpSpPr/>
          <p:nvPr/>
        </p:nvGrpSpPr>
        <p:grpSpPr>
          <a:xfrm>
            <a:off x="2075835" y="3963631"/>
            <a:ext cx="3510116" cy="584775"/>
            <a:chOff x="2090584" y="2069078"/>
            <a:chExt cx="3510116" cy="584775"/>
          </a:xfrm>
        </p:grpSpPr>
        <p:cxnSp>
          <p:nvCxnSpPr>
            <p:cNvPr id="114" name="Straight Arrow Connector 113">
              <a:extLst>
                <a:ext uri="{FF2B5EF4-FFF2-40B4-BE49-F238E27FC236}">
                  <a16:creationId xmlns:a16="http://schemas.microsoft.com/office/drawing/2014/main" id="{A09764CD-1B41-483E-B337-FC1B3F50E72D}"/>
                </a:ext>
              </a:extLst>
            </p:cNvPr>
            <p:cNvCxnSpPr>
              <a:cxnSpLocks/>
            </p:cNvCxnSpPr>
            <p:nvPr/>
          </p:nvCxnSpPr>
          <p:spPr>
            <a:xfrm>
              <a:off x="3257550" y="2404742"/>
              <a:ext cx="2343150" cy="0"/>
            </a:xfrm>
            <a:prstGeom prst="straightConnector1">
              <a:avLst/>
            </a:prstGeom>
            <a:ln w="5715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115" name="TextBox 114">
              <a:extLst>
                <a:ext uri="{FF2B5EF4-FFF2-40B4-BE49-F238E27FC236}">
                  <a16:creationId xmlns:a16="http://schemas.microsoft.com/office/drawing/2014/main" id="{1A3C4CC5-ECB9-4CD6-ABFC-1C315761E29C}"/>
                </a:ext>
              </a:extLst>
            </p:cNvPr>
            <p:cNvSpPr txBox="1"/>
            <p:nvPr/>
          </p:nvSpPr>
          <p:spPr>
            <a:xfrm>
              <a:off x="2090584" y="2069078"/>
              <a:ext cx="1376516" cy="584775"/>
            </a:xfrm>
            <a:prstGeom prst="rect">
              <a:avLst/>
            </a:prstGeom>
            <a:noFill/>
            <a:ln w="57150">
              <a:noFill/>
            </a:ln>
          </p:spPr>
          <p:txBody>
            <a:bodyPr wrap="square" rtlCol="0">
              <a:spAutoFit/>
            </a:bodyPr>
            <a:lstStyle/>
            <a:p>
              <a:pPr algn="ctr"/>
              <a:r>
                <a:rPr lang="en-US" sz="3200" dirty="0"/>
                <a:t>after</a:t>
              </a:r>
              <a:endParaRPr lang="en-CA" sz="3200" dirty="0"/>
            </a:p>
          </p:txBody>
        </p:sp>
      </p:grpSp>
      <p:grpSp>
        <p:nvGrpSpPr>
          <p:cNvPr id="122" name="Group 121">
            <a:extLst>
              <a:ext uri="{FF2B5EF4-FFF2-40B4-BE49-F238E27FC236}">
                <a16:creationId xmlns:a16="http://schemas.microsoft.com/office/drawing/2014/main" id="{82089551-A7FA-4E99-AE86-A81D59648933}"/>
              </a:ext>
            </a:extLst>
          </p:cNvPr>
          <p:cNvGrpSpPr/>
          <p:nvPr/>
        </p:nvGrpSpPr>
        <p:grpSpPr>
          <a:xfrm rot="19601954">
            <a:off x="6688182" y="4799065"/>
            <a:ext cx="4291044" cy="1784260"/>
            <a:chOff x="-722033" y="1504283"/>
            <a:chExt cx="4291044" cy="1784260"/>
          </a:xfrm>
        </p:grpSpPr>
        <p:cxnSp>
          <p:nvCxnSpPr>
            <p:cNvPr id="123" name="Straight Arrow Connector 122">
              <a:extLst>
                <a:ext uri="{FF2B5EF4-FFF2-40B4-BE49-F238E27FC236}">
                  <a16:creationId xmlns:a16="http://schemas.microsoft.com/office/drawing/2014/main" id="{75961111-3E26-483B-B603-C2A050290AD6}"/>
                </a:ext>
              </a:extLst>
            </p:cNvPr>
            <p:cNvCxnSpPr>
              <a:cxnSpLocks/>
            </p:cNvCxnSpPr>
            <p:nvPr/>
          </p:nvCxnSpPr>
          <p:spPr>
            <a:xfrm rot="1988827" flipV="1">
              <a:off x="836876" y="1504283"/>
              <a:ext cx="2732135" cy="1784260"/>
            </a:xfrm>
            <a:prstGeom prst="straightConnector1">
              <a:avLst/>
            </a:prstGeom>
            <a:ln w="5715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124" name="TextBox 123">
              <a:extLst>
                <a:ext uri="{FF2B5EF4-FFF2-40B4-BE49-F238E27FC236}">
                  <a16:creationId xmlns:a16="http://schemas.microsoft.com/office/drawing/2014/main" id="{4E3B79DC-1E8B-4E9A-A12D-62E12162C0FA}"/>
                </a:ext>
              </a:extLst>
            </p:cNvPr>
            <p:cNvSpPr txBox="1"/>
            <p:nvPr/>
          </p:nvSpPr>
          <p:spPr>
            <a:xfrm>
              <a:off x="-722033" y="2049604"/>
              <a:ext cx="1376516" cy="584775"/>
            </a:xfrm>
            <a:prstGeom prst="rect">
              <a:avLst/>
            </a:prstGeom>
            <a:noFill/>
            <a:ln w="57150">
              <a:noFill/>
            </a:ln>
          </p:spPr>
          <p:txBody>
            <a:bodyPr wrap="square" rtlCol="0">
              <a:spAutoFit/>
            </a:bodyPr>
            <a:lstStyle/>
            <a:p>
              <a:pPr algn="ctr"/>
              <a:r>
                <a:rPr lang="en-US" sz="3200" dirty="0"/>
                <a:t>before</a:t>
              </a:r>
              <a:endParaRPr lang="en-CA" sz="3200" dirty="0"/>
            </a:p>
          </p:txBody>
        </p:sp>
      </p:grpSp>
      <p:grpSp>
        <p:nvGrpSpPr>
          <p:cNvPr id="128" name="Group 127">
            <a:extLst>
              <a:ext uri="{FF2B5EF4-FFF2-40B4-BE49-F238E27FC236}">
                <a16:creationId xmlns:a16="http://schemas.microsoft.com/office/drawing/2014/main" id="{2227564E-4EAE-41F0-A4A2-6222108CFD6D}"/>
              </a:ext>
            </a:extLst>
          </p:cNvPr>
          <p:cNvGrpSpPr/>
          <p:nvPr/>
        </p:nvGrpSpPr>
        <p:grpSpPr>
          <a:xfrm rot="19601954">
            <a:off x="6910451" y="5079427"/>
            <a:ext cx="1761218" cy="584775"/>
            <a:chOff x="2018361" y="2041550"/>
            <a:chExt cx="1761218" cy="584775"/>
          </a:xfrm>
        </p:grpSpPr>
        <p:cxnSp>
          <p:nvCxnSpPr>
            <p:cNvPr id="129" name="Straight Arrow Connector 128">
              <a:extLst>
                <a:ext uri="{FF2B5EF4-FFF2-40B4-BE49-F238E27FC236}">
                  <a16:creationId xmlns:a16="http://schemas.microsoft.com/office/drawing/2014/main" id="{3942A92F-A011-40FC-8416-0140C5FC0744}"/>
                </a:ext>
              </a:extLst>
            </p:cNvPr>
            <p:cNvCxnSpPr>
              <a:cxnSpLocks/>
            </p:cNvCxnSpPr>
            <p:nvPr/>
          </p:nvCxnSpPr>
          <p:spPr>
            <a:xfrm rot="1998046" flipV="1">
              <a:off x="3220279" y="2212712"/>
              <a:ext cx="559300" cy="367402"/>
            </a:xfrm>
            <a:prstGeom prst="straightConnector1">
              <a:avLst/>
            </a:prstGeom>
            <a:ln w="5715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130" name="TextBox 129">
              <a:extLst>
                <a:ext uri="{FF2B5EF4-FFF2-40B4-BE49-F238E27FC236}">
                  <a16:creationId xmlns:a16="http://schemas.microsoft.com/office/drawing/2014/main" id="{E152D0D8-0A62-4790-B3B3-2C87A953DF07}"/>
                </a:ext>
              </a:extLst>
            </p:cNvPr>
            <p:cNvSpPr txBox="1"/>
            <p:nvPr/>
          </p:nvSpPr>
          <p:spPr>
            <a:xfrm>
              <a:off x="2018361" y="2041550"/>
              <a:ext cx="1376516" cy="584775"/>
            </a:xfrm>
            <a:prstGeom prst="rect">
              <a:avLst/>
            </a:prstGeom>
            <a:noFill/>
            <a:ln w="57150">
              <a:noFill/>
            </a:ln>
          </p:spPr>
          <p:txBody>
            <a:bodyPr wrap="square" rtlCol="0">
              <a:spAutoFit/>
            </a:bodyPr>
            <a:lstStyle/>
            <a:p>
              <a:pPr algn="ctr"/>
              <a:r>
                <a:rPr lang="en-US" sz="3200" dirty="0"/>
                <a:t>after</a:t>
              </a:r>
              <a:endParaRPr lang="en-CA" sz="3200" dirty="0"/>
            </a:p>
          </p:txBody>
        </p:sp>
      </p:grpSp>
      <p:sp>
        <p:nvSpPr>
          <p:cNvPr id="23" name="TextBox 22">
            <a:extLst>
              <a:ext uri="{FF2B5EF4-FFF2-40B4-BE49-F238E27FC236}">
                <a16:creationId xmlns:a16="http://schemas.microsoft.com/office/drawing/2014/main" id="{357B3744-D77A-44BA-A0BD-4D60FD43677A}"/>
              </a:ext>
            </a:extLst>
          </p:cNvPr>
          <p:cNvSpPr txBox="1"/>
          <p:nvPr/>
        </p:nvSpPr>
        <p:spPr>
          <a:xfrm>
            <a:off x="313402" y="242733"/>
            <a:ext cx="4317591" cy="2123658"/>
          </a:xfrm>
          <a:prstGeom prst="rect">
            <a:avLst/>
          </a:prstGeom>
          <a:noFill/>
          <a:ln w="57150">
            <a:solidFill>
              <a:schemeClr val="tx1"/>
            </a:solidFill>
          </a:ln>
        </p:spPr>
        <p:txBody>
          <a:bodyPr wrap="square" rtlCol="0">
            <a:spAutoFit/>
          </a:bodyPr>
          <a:lstStyle/>
          <a:p>
            <a:pPr algn="ctr"/>
            <a:r>
              <a:rPr lang="en-US" sz="4400" dirty="0"/>
              <a:t>Two events connected by line </a:t>
            </a:r>
            <a:r>
              <a:rPr lang="en-US" sz="4400" u="sng" dirty="0">
                <a:solidFill>
                  <a:srgbClr val="00B050"/>
                </a:solidFill>
              </a:rPr>
              <a:t>faster</a:t>
            </a:r>
            <a:r>
              <a:rPr lang="en-US" sz="4400" dirty="0"/>
              <a:t> than light.</a:t>
            </a:r>
            <a:endParaRPr lang="en-CA" sz="4400" dirty="0"/>
          </a:p>
        </p:txBody>
      </p:sp>
      <p:grpSp>
        <p:nvGrpSpPr>
          <p:cNvPr id="24" name="Group 23">
            <a:extLst>
              <a:ext uri="{FF2B5EF4-FFF2-40B4-BE49-F238E27FC236}">
                <a16:creationId xmlns:a16="http://schemas.microsoft.com/office/drawing/2014/main" id="{6C778FB0-6B9F-4439-88EB-276545918DFE}"/>
              </a:ext>
            </a:extLst>
          </p:cNvPr>
          <p:cNvGrpSpPr/>
          <p:nvPr/>
        </p:nvGrpSpPr>
        <p:grpSpPr>
          <a:xfrm>
            <a:off x="5722373" y="572117"/>
            <a:ext cx="5643716" cy="1451467"/>
            <a:chOff x="6548284" y="4731161"/>
            <a:chExt cx="5643716" cy="1451467"/>
          </a:xfrm>
        </p:grpSpPr>
        <p:sp>
          <p:nvSpPr>
            <p:cNvPr id="133" name="TextBox 132">
              <a:extLst>
                <a:ext uri="{FF2B5EF4-FFF2-40B4-BE49-F238E27FC236}">
                  <a16:creationId xmlns:a16="http://schemas.microsoft.com/office/drawing/2014/main" id="{21ABAAEF-C494-4968-B0EE-6AE2C7A45974}"/>
                </a:ext>
              </a:extLst>
            </p:cNvPr>
            <p:cNvSpPr txBox="1"/>
            <p:nvPr/>
          </p:nvSpPr>
          <p:spPr>
            <a:xfrm>
              <a:off x="6548284" y="4731161"/>
              <a:ext cx="5643716" cy="769441"/>
            </a:xfrm>
            <a:prstGeom prst="rect">
              <a:avLst/>
            </a:prstGeom>
            <a:noFill/>
            <a:ln w="57150">
              <a:noFill/>
            </a:ln>
          </p:spPr>
          <p:txBody>
            <a:bodyPr wrap="square" rtlCol="0">
              <a:spAutoFit/>
            </a:bodyPr>
            <a:lstStyle/>
            <a:p>
              <a:pPr algn="ctr"/>
              <a:r>
                <a:rPr lang="en-US" sz="4400" dirty="0"/>
                <a:t>(no causal relationship)</a:t>
              </a:r>
              <a:endParaRPr lang="en-CA" sz="4400" dirty="0"/>
            </a:p>
          </p:txBody>
        </p:sp>
        <p:sp>
          <p:nvSpPr>
            <p:cNvPr id="134" name="TextBox 133">
              <a:extLst>
                <a:ext uri="{FF2B5EF4-FFF2-40B4-BE49-F238E27FC236}">
                  <a16:creationId xmlns:a16="http://schemas.microsoft.com/office/drawing/2014/main" id="{07E79BEC-6EE4-471C-AAA7-84500F1FF7D3}"/>
                </a:ext>
              </a:extLst>
            </p:cNvPr>
            <p:cNvSpPr txBox="1"/>
            <p:nvPr/>
          </p:nvSpPr>
          <p:spPr>
            <a:xfrm>
              <a:off x="6548284" y="4736078"/>
              <a:ext cx="5643716" cy="1446550"/>
            </a:xfrm>
            <a:prstGeom prst="rect">
              <a:avLst/>
            </a:prstGeom>
            <a:noFill/>
            <a:ln w="57150">
              <a:noFill/>
            </a:ln>
          </p:spPr>
          <p:txBody>
            <a:bodyPr wrap="square" rtlCol="0">
              <a:spAutoFit/>
            </a:bodyPr>
            <a:lstStyle/>
            <a:p>
              <a:pPr algn="ctr"/>
              <a:br>
                <a:rPr lang="en-US" sz="4400" dirty="0"/>
              </a:br>
              <a:r>
                <a:rPr lang="en-US" sz="4400" dirty="0"/>
                <a:t>(order can be switched)</a:t>
              </a:r>
              <a:endParaRPr lang="en-CA" sz="4400" dirty="0"/>
            </a:p>
          </p:txBody>
        </p:sp>
      </p:grpSp>
    </p:spTree>
    <p:custDataLst>
      <p:tags r:id="rId1"/>
    </p:custDataLst>
    <p:extLst>
      <p:ext uri="{BB962C8B-B14F-4D97-AF65-F5344CB8AC3E}">
        <p14:creationId xmlns:p14="http://schemas.microsoft.com/office/powerpoint/2010/main" val="3527729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260">
        <p159:morph option="byObject"/>
      </p:transition>
    </mc:Choice>
    <mc:Fallback xmlns="">
      <p:transition spd="slow" advTm="926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wipe(left)">
                                      <p:cBhvr>
                                        <p:cTn id="17" dur="500"/>
                                        <p:tgtEl>
                                          <p:spTgt spid="1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25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2"/>
                                        </p:tgtEl>
                                        <p:attrNameLst>
                                          <p:attrName>style.visibility</p:attrName>
                                        </p:attrNameLst>
                                      </p:cBhvr>
                                      <p:to>
                                        <p:strVal val="visible"/>
                                      </p:to>
                                    </p:set>
                                    <p:animEffect transition="in" filter="wipe(down)">
                                      <p:cBhvr>
                                        <p:cTn id="27" dur="500"/>
                                        <p:tgtEl>
                                          <p:spTgt spid="1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28"/>
                                        </p:tgtEl>
                                        <p:attrNameLst>
                                          <p:attrName>style.visibility</p:attrName>
                                        </p:attrNameLst>
                                      </p:cBhvr>
                                      <p:to>
                                        <p:strVal val="visible"/>
                                      </p:to>
                                    </p:set>
                                    <p:animEffect transition="in" filter="wipe(down)">
                                      <p:cBhvr>
                                        <p:cTn id="32"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6C778FB0-6B9F-4439-88EB-276545918DFE}"/>
              </a:ext>
            </a:extLst>
          </p:cNvPr>
          <p:cNvGrpSpPr/>
          <p:nvPr/>
        </p:nvGrpSpPr>
        <p:grpSpPr>
          <a:xfrm>
            <a:off x="4925960" y="572117"/>
            <a:ext cx="6941572" cy="1511777"/>
            <a:chOff x="5899356" y="4731161"/>
            <a:chExt cx="6941572" cy="1511777"/>
          </a:xfrm>
        </p:grpSpPr>
        <p:sp>
          <p:nvSpPr>
            <p:cNvPr id="133" name="TextBox 132">
              <a:extLst>
                <a:ext uri="{FF2B5EF4-FFF2-40B4-BE49-F238E27FC236}">
                  <a16:creationId xmlns:a16="http://schemas.microsoft.com/office/drawing/2014/main" id="{21ABAAEF-C494-4968-B0EE-6AE2C7A45974}"/>
                </a:ext>
              </a:extLst>
            </p:cNvPr>
            <p:cNvSpPr txBox="1"/>
            <p:nvPr/>
          </p:nvSpPr>
          <p:spPr>
            <a:xfrm>
              <a:off x="5899356" y="4731161"/>
              <a:ext cx="6941572" cy="769441"/>
            </a:xfrm>
            <a:prstGeom prst="rect">
              <a:avLst/>
            </a:prstGeom>
            <a:noFill/>
            <a:ln w="57150">
              <a:noFill/>
            </a:ln>
          </p:spPr>
          <p:txBody>
            <a:bodyPr wrap="square" rtlCol="0">
              <a:spAutoFit/>
            </a:bodyPr>
            <a:lstStyle/>
            <a:p>
              <a:pPr algn="ctr"/>
              <a:r>
                <a:rPr lang="en-US" sz="4400" dirty="0"/>
                <a:t>(possible causal relationship)</a:t>
              </a:r>
              <a:endParaRPr lang="en-CA" sz="4400" dirty="0"/>
            </a:p>
          </p:txBody>
        </p:sp>
        <p:sp>
          <p:nvSpPr>
            <p:cNvPr id="134" name="TextBox 133">
              <a:extLst>
                <a:ext uri="{FF2B5EF4-FFF2-40B4-BE49-F238E27FC236}">
                  <a16:creationId xmlns:a16="http://schemas.microsoft.com/office/drawing/2014/main" id="{07E79BEC-6EE4-471C-AAA7-84500F1FF7D3}"/>
                </a:ext>
              </a:extLst>
            </p:cNvPr>
            <p:cNvSpPr txBox="1"/>
            <p:nvPr/>
          </p:nvSpPr>
          <p:spPr>
            <a:xfrm>
              <a:off x="5958350" y="5473497"/>
              <a:ext cx="6823584" cy="769441"/>
            </a:xfrm>
            <a:prstGeom prst="rect">
              <a:avLst/>
            </a:prstGeom>
            <a:noFill/>
            <a:ln w="57150">
              <a:noFill/>
            </a:ln>
          </p:spPr>
          <p:txBody>
            <a:bodyPr wrap="square" rtlCol="0">
              <a:spAutoFit/>
            </a:bodyPr>
            <a:lstStyle/>
            <a:p>
              <a:pPr algn="ctr"/>
              <a:r>
                <a:rPr lang="en-US" sz="4400" dirty="0"/>
                <a:t>(order cannot be switched)</a:t>
              </a:r>
              <a:endParaRPr lang="en-CA" sz="4400" dirty="0"/>
            </a:p>
          </p:txBody>
        </p:sp>
      </p:grpSp>
      <p:sp>
        <p:nvSpPr>
          <p:cNvPr id="4" name="TextBox 3">
            <a:extLst>
              <a:ext uri="{FF2B5EF4-FFF2-40B4-BE49-F238E27FC236}">
                <a16:creationId xmlns:a16="http://schemas.microsoft.com/office/drawing/2014/main" id="{6F05553B-4A47-4ED2-B5DC-E50F4203F224}"/>
              </a:ext>
            </a:extLst>
          </p:cNvPr>
          <p:cNvSpPr txBox="1"/>
          <p:nvPr/>
        </p:nvSpPr>
        <p:spPr>
          <a:xfrm>
            <a:off x="254409" y="301727"/>
            <a:ext cx="4317591" cy="2123658"/>
          </a:xfrm>
          <a:prstGeom prst="rect">
            <a:avLst/>
          </a:prstGeom>
          <a:noFill/>
          <a:ln w="57150">
            <a:solidFill>
              <a:schemeClr val="tx1"/>
            </a:solidFill>
          </a:ln>
        </p:spPr>
        <p:txBody>
          <a:bodyPr wrap="square" rtlCol="0">
            <a:spAutoFit/>
          </a:bodyPr>
          <a:lstStyle/>
          <a:p>
            <a:pPr algn="ctr"/>
            <a:r>
              <a:rPr lang="en-US" sz="4400" dirty="0"/>
              <a:t>Two events connected by line </a:t>
            </a:r>
            <a:r>
              <a:rPr lang="en-US" sz="4400" u="sng" dirty="0">
                <a:solidFill>
                  <a:srgbClr val="FF0000"/>
                </a:solidFill>
              </a:rPr>
              <a:t>slower</a:t>
            </a:r>
            <a:r>
              <a:rPr lang="en-US" sz="4400" dirty="0"/>
              <a:t> than light.</a:t>
            </a:r>
            <a:endParaRPr lang="en-CA" sz="4400" dirty="0"/>
          </a:p>
        </p:txBody>
      </p:sp>
      <p:grpSp>
        <p:nvGrpSpPr>
          <p:cNvPr id="105" name="Group 104">
            <a:extLst>
              <a:ext uri="{FF2B5EF4-FFF2-40B4-BE49-F238E27FC236}">
                <a16:creationId xmlns:a16="http://schemas.microsoft.com/office/drawing/2014/main" id="{D73BF23B-5136-486A-83C7-699ECFD7B704}"/>
              </a:ext>
            </a:extLst>
          </p:cNvPr>
          <p:cNvGrpSpPr/>
          <p:nvPr/>
        </p:nvGrpSpPr>
        <p:grpSpPr>
          <a:xfrm>
            <a:off x="2949678" y="2866194"/>
            <a:ext cx="4114588" cy="3534606"/>
            <a:chOff x="0" y="3212075"/>
            <a:chExt cx="7162800" cy="6153150"/>
          </a:xfrm>
        </p:grpSpPr>
        <p:pic>
          <p:nvPicPr>
            <p:cNvPr id="106" name="Picture 105">
              <a:extLst>
                <a:ext uri="{FF2B5EF4-FFF2-40B4-BE49-F238E27FC236}">
                  <a16:creationId xmlns:a16="http://schemas.microsoft.com/office/drawing/2014/main" id="{385AA381-CCE0-4998-A0DB-042254A14117}"/>
                </a:ext>
              </a:extLst>
            </p:cNvPr>
            <p:cNvPicPr>
              <a:picLocks noChangeAspect="1"/>
            </p:cNvPicPr>
            <p:nvPr/>
          </p:nvPicPr>
          <p:blipFill rotWithShape="1">
            <a:blip r:embed="rId4"/>
            <a:srcRect l="2656" t="5535" r="40155" b="6728"/>
            <a:stretch/>
          </p:blipFill>
          <p:spPr>
            <a:xfrm>
              <a:off x="0" y="3212075"/>
              <a:ext cx="7162800" cy="6153150"/>
            </a:xfrm>
            <a:prstGeom prst="rect">
              <a:avLst/>
            </a:prstGeom>
          </p:spPr>
        </p:pic>
        <p:grpSp>
          <p:nvGrpSpPr>
            <p:cNvPr id="107" name="Group 106">
              <a:extLst>
                <a:ext uri="{FF2B5EF4-FFF2-40B4-BE49-F238E27FC236}">
                  <a16:creationId xmlns:a16="http://schemas.microsoft.com/office/drawing/2014/main" id="{F142C10F-496A-48E7-8C2D-4084DFA90AED}"/>
                </a:ext>
              </a:extLst>
            </p:cNvPr>
            <p:cNvGrpSpPr/>
            <p:nvPr/>
          </p:nvGrpSpPr>
          <p:grpSpPr>
            <a:xfrm>
              <a:off x="219309" y="3421277"/>
              <a:ext cx="5891559" cy="5822098"/>
              <a:chOff x="219309" y="442100"/>
              <a:chExt cx="5891559" cy="5822098"/>
            </a:xfrm>
            <a:solidFill>
              <a:schemeClr val="accent4">
                <a:lumMod val="40000"/>
                <a:lumOff val="60000"/>
              </a:schemeClr>
            </a:solidFill>
          </p:grpSpPr>
          <p:sp>
            <p:nvSpPr>
              <p:cNvPr id="120" name="Isosceles Triangle 119">
                <a:extLst>
                  <a:ext uri="{FF2B5EF4-FFF2-40B4-BE49-F238E27FC236}">
                    <a16:creationId xmlns:a16="http://schemas.microsoft.com/office/drawing/2014/main" id="{18758F94-3344-47D1-BD4B-5AF40A54849C}"/>
                  </a:ext>
                </a:extLst>
              </p:cNvPr>
              <p:cNvSpPr/>
              <p:nvPr/>
            </p:nvSpPr>
            <p:spPr>
              <a:xfrm>
                <a:off x="223026" y="3320276"/>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Isosceles Triangle 120">
                <a:extLst>
                  <a:ext uri="{FF2B5EF4-FFF2-40B4-BE49-F238E27FC236}">
                    <a16:creationId xmlns:a16="http://schemas.microsoft.com/office/drawing/2014/main" id="{6C14D382-1C22-423B-8F13-789344DE1E78}"/>
                  </a:ext>
                </a:extLst>
              </p:cNvPr>
              <p:cNvSpPr/>
              <p:nvPr/>
            </p:nvSpPr>
            <p:spPr>
              <a:xfrm rot="10800000">
                <a:off x="219309" y="442100"/>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108" name="Straight Connector 107">
              <a:extLst>
                <a:ext uri="{FF2B5EF4-FFF2-40B4-BE49-F238E27FC236}">
                  <a16:creationId xmlns:a16="http://schemas.microsoft.com/office/drawing/2014/main" id="{2D871593-12A2-44F7-B01A-08D51351C7DB}"/>
                </a:ext>
              </a:extLst>
            </p:cNvPr>
            <p:cNvCxnSpPr>
              <a:cxnSpLocks/>
            </p:cNvCxnSpPr>
            <p:nvPr/>
          </p:nvCxnSpPr>
          <p:spPr>
            <a:xfrm flipH="1">
              <a:off x="295011" y="3514436"/>
              <a:ext cx="5670890" cy="56995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AF7AFC6-DEAB-497F-97E1-3D6C3682A9CA}"/>
                </a:ext>
              </a:extLst>
            </p:cNvPr>
            <p:cNvCxnSpPr>
              <a:cxnSpLocks/>
            </p:cNvCxnSpPr>
            <p:nvPr/>
          </p:nvCxnSpPr>
          <p:spPr>
            <a:xfrm flipH="1" flipV="1">
              <a:off x="321317" y="3492622"/>
              <a:ext cx="5655737" cy="56557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09ADB5C-1C10-407C-BDD3-ACB435BC3B5E}"/>
                </a:ext>
              </a:extLst>
            </p:cNvPr>
            <p:cNvCxnSpPr>
              <a:cxnSpLocks/>
            </p:cNvCxnSpPr>
            <p:nvPr/>
          </p:nvCxnSpPr>
          <p:spPr>
            <a:xfrm>
              <a:off x="109132" y="6298022"/>
              <a:ext cx="6147289"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16" name="Straight Arrow Connector 115">
              <a:extLst>
                <a:ext uri="{FF2B5EF4-FFF2-40B4-BE49-F238E27FC236}">
                  <a16:creationId xmlns:a16="http://schemas.microsoft.com/office/drawing/2014/main" id="{AECC5F5C-B8A6-451D-A2B1-D851833A241C}"/>
                </a:ext>
              </a:extLst>
            </p:cNvPr>
            <p:cNvCxnSpPr>
              <a:cxnSpLocks/>
            </p:cNvCxnSpPr>
            <p:nvPr/>
          </p:nvCxnSpPr>
          <p:spPr>
            <a:xfrm flipV="1">
              <a:off x="3176155" y="3263511"/>
              <a:ext cx="0" cy="6101533"/>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17" name="Oval 116">
              <a:extLst>
                <a:ext uri="{FF2B5EF4-FFF2-40B4-BE49-F238E27FC236}">
                  <a16:creationId xmlns:a16="http://schemas.microsoft.com/office/drawing/2014/main" id="{1CBB002B-2200-4CF0-9384-C9C80DB17CD1}"/>
                </a:ext>
              </a:extLst>
            </p:cNvPr>
            <p:cNvSpPr/>
            <p:nvPr/>
          </p:nvSpPr>
          <p:spPr>
            <a:xfrm>
              <a:off x="2965450" y="5269475"/>
              <a:ext cx="304800" cy="3048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8" name="Oval 117">
              <a:extLst>
                <a:ext uri="{FF2B5EF4-FFF2-40B4-BE49-F238E27FC236}">
                  <a16:creationId xmlns:a16="http://schemas.microsoft.com/office/drawing/2014/main" id="{362884BE-CE64-4FF1-9EF2-28B28BEAC358}"/>
                </a:ext>
              </a:extLst>
            </p:cNvPr>
            <p:cNvSpPr/>
            <p:nvPr/>
          </p:nvSpPr>
          <p:spPr>
            <a:xfrm>
              <a:off x="3422650" y="3593075"/>
              <a:ext cx="304800" cy="304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9" name="Straight Connector 118">
              <a:extLst>
                <a:ext uri="{FF2B5EF4-FFF2-40B4-BE49-F238E27FC236}">
                  <a16:creationId xmlns:a16="http://schemas.microsoft.com/office/drawing/2014/main" id="{C318AC3C-8726-44CA-B48B-C03EEFE8BEF5}"/>
                </a:ext>
              </a:extLst>
            </p:cNvPr>
            <p:cNvCxnSpPr>
              <a:cxnSpLocks/>
            </p:cNvCxnSpPr>
            <p:nvPr/>
          </p:nvCxnSpPr>
          <p:spPr>
            <a:xfrm flipV="1">
              <a:off x="3111500" y="3739125"/>
              <a:ext cx="463550" cy="16891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E50D6259-FFBB-4B1A-B1DE-4DAF82E16D81}"/>
              </a:ext>
            </a:extLst>
          </p:cNvPr>
          <p:cNvGrpSpPr/>
          <p:nvPr/>
        </p:nvGrpSpPr>
        <p:grpSpPr>
          <a:xfrm>
            <a:off x="7846143" y="2866196"/>
            <a:ext cx="4114588" cy="3534606"/>
            <a:chOff x="8347587" y="3005598"/>
            <a:chExt cx="7162800" cy="6153150"/>
          </a:xfrm>
        </p:grpSpPr>
        <p:pic>
          <p:nvPicPr>
            <p:cNvPr id="126" name="Picture 125">
              <a:extLst>
                <a:ext uri="{FF2B5EF4-FFF2-40B4-BE49-F238E27FC236}">
                  <a16:creationId xmlns:a16="http://schemas.microsoft.com/office/drawing/2014/main" id="{34051571-45EC-40AB-B008-2BFAF9B264B7}"/>
                </a:ext>
              </a:extLst>
            </p:cNvPr>
            <p:cNvPicPr>
              <a:picLocks noChangeAspect="1"/>
            </p:cNvPicPr>
            <p:nvPr/>
          </p:nvPicPr>
          <p:blipFill rotWithShape="1">
            <a:blip r:embed="rId4"/>
            <a:srcRect l="2656" t="5535" r="40155" b="6728"/>
            <a:stretch/>
          </p:blipFill>
          <p:spPr>
            <a:xfrm>
              <a:off x="8347587" y="3005598"/>
              <a:ext cx="7162800" cy="6153150"/>
            </a:xfrm>
            <a:prstGeom prst="rect">
              <a:avLst/>
            </a:prstGeom>
          </p:spPr>
        </p:pic>
        <p:grpSp>
          <p:nvGrpSpPr>
            <p:cNvPr id="127" name="Group 126">
              <a:extLst>
                <a:ext uri="{FF2B5EF4-FFF2-40B4-BE49-F238E27FC236}">
                  <a16:creationId xmlns:a16="http://schemas.microsoft.com/office/drawing/2014/main" id="{2A45D467-C67F-4C4F-A5A8-AD4DD7AB5118}"/>
                </a:ext>
              </a:extLst>
            </p:cNvPr>
            <p:cNvGrpSpPr/>
            <p:nvPr/>
          </p:nvGrpSpPr>
          <p:grpSpPr>
            <a:xfrm>
              <a:off x="8566896" y="3214800"/>
              <a:ext cx="5891559" cy="5822098"/>
              <a:chOff x="219309" y="442100"/>
              <a:chExt cx="5891559" cy="5822098"/>
            </a:xfrm>
            <a:solidFill>
              <a:schemeClr val="accent4">
                <a:lumMod val="40000"/>
                <a:lumOff val="60000"/>
              </a:schemeClr>
            </a:solidFill>
          </p:grpSpPr>
          <p:sp>
            <p:nvSpPr>
              <p:cNvPr id="140" name="Isosceles Triangle 139">
                <a:extLst>
                  <a:ext uri="{FF2B5EF4-FFF2-40B4-BE49-F238E27FC236}">
                    <a16:creationId xmlns:a16="http://schemas.microsoft.com/office/drawing/2014/main" id="{563E463C-B20B-47F1-9132-FCEADADA23F5}"/>
                  </a:ext>
                </a:extLst>
              </p:cNvPr>
              <p:cNvSpPr/>
              <p:nvPr/>
            </p:nvSpPr>
            <p:spPr>
              <a:xfrm>
                <a:off x="223026" y="3320276"/>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1" name="Isosceles Triangle 140">
                <a:extLst>
                  <a:ext uri="{FF2B5EF4-FFF2-40B4-BE49-F238E27FC236}">
                    <a16:creationId xmlns:a16="http://schemas.microsoft.com/office/drawing/2014/main" id="{31937D4D-539F-40C7-8275-EAE0F29318A8}"/>
                  </a:ext>
                </a:extLst>
              </p:cNvPr>
              <p:cNvSpPr/>
              <p:nvPr/>
            </p:nvSpPr>
            <p:spPr>
              <a:xfrm rot="10800000">
                <a:off x="219309" y="442100"/>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cxnSp>
          <p:nvCxnSpPr>
            <p:cNvPr id="131" name="Straight Connector 130">
              <a:extLst>
                <a:ext uri="{FF2B5EF4-FFF2-40B4-BE49-F238E27FC236}">
                  <a16:creationId xmlns:a16="http://schemas.microsoft.com/office/drawing/2014/main" id="{6B94274E-E3C9-4CC6-ABEF-4ED95DC47D7F}"/>
                </a:ext>
              </a:extLst>
            </p:cNvPr>
            <p:cNvCxnSpPr>
              <a:cxnSpLocks/>
            </p:cNvCxnSpPr>
            <p:nvPr/>
          </p:nvCxnSpPr>
          <p:spPr>
            <a:xfrm flipH="1">
              <a:off x="8642598" y="3307959"/>
              <a:ext cx="5670890" cy="56995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7D21E7D-A30E-4A3F-8DC5-196B7C187802}"/>
                </a:ext>
              </a:extLst>
            </p:cNvPr>
            <p:cNvCxnSpPr>
              <a:cxnSpLocks/>
            </p:cNvCxnSpPr>
            <p:nvPr/>
          </p:nvCxnSpPr>
          <p:spPr>
            <a:xfrm flipH="1" flipV="1">
              <a:off x="8668904" y="3286145"/>
              <a:ext cx="5655737" cy="5655733"/>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DE9B7F60-B4C0-45F2-B31E-34B32D37EEEF}"/>
                </a:ext>
              </a:extLst>
            </p:cNvPr>
            <p:cNvCxnSpPr>
              <a:cxnSpLocks/>
            </p:cNvCxnSpPr>
            <p:nvPr/>
          </p:nvCxnSpPr>
          <p:spPr>
            <a:xfrm flipV="1">
              <a:off x="8484832" y="4040338"/>
              <a:ext cx="6085135" cy="4081348"/>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36" name="Straight Arrow Connector 135">
              <a:extLst>
                <a:ext uri="{FF2B5EF4-FFF2-40B4-BE49-F238E27FC236}">
                  <a16:creationId xmlns:a16="http://schemas.microsoft.com/office/drawing/2014/main" id="{E577D462-9F95-4F82-9E09-5D562B27A157}"/>
                </a:ext>
              </a:extLst>
            </p:cNvPr>
            <p:cNvCxnSpPr>
              <a:cxnSpLocks/>
            </p:cNvCxnSpPr>
            <p:nvPr/>
          </p:nvCxnSpPr>
          <p:spPr>
            <a:xfrm flipV="1">
              <a:off x="9351197" y="3014426"/>
              <a:ext cx="4259766" cy="6144322"/>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37" name="Oval 136">
              <a:extLst>
                <a:ext uri="{FF2B5EF4-FFF2-40B4-BE49-F238E27FC236}">
                  <a16:creationId xmlns:a16="http://schemas.microsoft.com/office/drawing/2014/main" id="{2C6072C8-B830-4DBA-9ADE-D021CF883F26}"/>
                </a:ext>
              </a:extLst>
            </p:cNvPr>
            <p:cNvSpPr/>
            <p:nvPr/>
          </p:nvSpPr>
          <p:spPr>
            <a:xfrm>
              <a:off x="11319387" y="5062998"/>
              <a:ext cx="304800" cy="3048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8" name="Oval 137">
              <a:extLst>
                <a:ext uri="{FF2B5EF4-FFF2-40B4-BE49-F238E27FC236}">
                  <a16:creationId xmlns:a16="http://schemas.microsoft.com/office/drawing/2014/main" id="{F0FA632E-6F91-45B3-A70A-33D8F789C631}"/>
                </a:ext>
              </a:extLst>
            </p:cNvPr>
            <p:cNvSpPr/>
            <p:nvPr/>
          </p:nvSpPr>
          <p:spPr>
            <a:xfrm>
              <a:off x="11767062" y="3386598"/>
              <a:ext cx="304800" cy="304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9" name="Straight Connector 138">
              <a:extLst>
                <a:ext uri="{FF2B5EF4-FFF2-40B4-BE49-F238E27FC236}">
                  <a16:creationId xmlns:a16="http://schemas.microsoft.com/office/drawing/2014/main" id="{D49D6C60-02BC-47FA-B407-AECB76852F8E}"/>
                </a:ext>
              </a:extLst>
            </p:cNvPr>
            <p:cNvCxnSpPr>
              <a:cxnSpLocks/>
            </p:cNvCxnSpPr>
            <p:nvPr/>
          </p:nvCxnSpPr>
          <p:spPr>
            <a:xfrm flipV="1">
              <a:off x="11462262" y="3519948"/>
              <a:ext cx="466725" cy="169545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6194BCD2-2A22-47E3-AF85-14883109D79C}"/>
              </a:ext>
            </a:extLst>
          </p:cNvPr>
          <p:cNvGrpSpPr/>
          <p:nvPr/>
        </p:nvGrpSpPr>
        <p:grpSpPr>
          <a:xfrm>
            <a:off x="2485348" y="3794885"/>
            <a:ext cx="2079032" cy="584775"/>
            <a:chOff x="1938184" y="2069078"/>
            <a:chExt cx="2079032" cy="584775"/>
          </a:xfrm>
        </p:grpSpPr>
        <p:cxnSp>
          <p:nvCxnSpPr>
            <p:cNvPr id="111" name="Straight Arrow Connector 110">
              <a:extLst>
                <a:ext uri="{FF2B5EF4-FFF2-40B4-BE49-F238E27FC236}">
                  <a16:creationId xmlns:a16="http://schemas.microsoft.com/office/drawing/2014/main" id="{545ED6FA-419B-468E-86E9-A36BEDBC6341}"/>
                </a:ext>
              </a:extLst>
            </p:cNvPr>
            <p:cNvCxnSpPr>
              <a:cxnSpLocks/>
            </p:cNvCxnSpPr>
            <p:nvPr/>
          </p:nvCxnSpPr>
          <p:spPr>
            <a:xfrm>
              <a:off x="3257550" y="2404742"/>
              <a:ext cx="759666" cy="0"/>
            </a:xfrm>
            <a:prstGeom prst="straightConnector1">
              <a:avLst/>
            </a:prstGeom>
            <a:ln w="5715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112" name="TextBox 111">
              <a:extLst>
                <a:ext uri="{FF2B5EF4-FFF2-40B4-BE49-F238E27FC236}">
                  <a16:creationId xmlns:a16="http://schemas.microsoft.com/office/drawing/2014/main" id="{01BF147E-3D53-43D6-9674-80F3645AF43E}"/>
                </a:ext>
              </a:extLst>
            </p:cNvPr>
            <p:cNvSpPr txBox="1"/>
            <p:nvPr/>
          </p:nvSpPr>
          <p:spPr>
            <a:xfrm>
              <a:off x="1938184" y="2069078"/>
              <a:ext cx="1376516" cy="584775"/>
            </a:xfrm>
            <a:prstGeom prst="rect">
              <a:avLst/>
            </a:prstGeom>
            <a:noFill/>
            <a:ln w="57150">
              <a:noFill/>
            </a:ln>
          </p:spPr>
          <p:txBody>
            <a:bodyPr wrap="square" rtlCol="0">
              <a:spAutoFit/>
            </a:bodyPr>
            <a:lstStyle/>
            <a:p>
              <a:pPr algn="ctr"/>
              <a:r>
                <a:rPr lang="en-US" sz="3200" dirty="0"/>
                <a:t>before</a:t>
              </a:r>
              <a:endParaRPr lang="en-CA" sz="3200" dirty="0"/>
            </a:p>
          </p:txBody>
        </p:sp>
      </p:grpSp>
      <p:grpSp>
        <p:nvGrpSpPr>
          <p:cNvPr id="113" name="Group 112">
            <a:extLst>
              <a:ext uri="{FF2B5EF4-FFF2-40B4-BE49-F238E27FC236}">
                <a16:creationId xmlns:a16="http://schemas.microsoft.com/office/drawing/2014/main" id="{74E42AD8-5882-43D8-8FC3-48972822910F}"/>
              </a:ext>
            </a:extLst>
          </p:cNvPr>
          <p:cNvGrpSpPr/>
          <p:nvPr/>
        </p:nvGrpSpPr>
        <p:grpSpPr>
          <a:xfrm>
            <a:off x="1757515" y="2849390"/>
            <a:ext cx="3106256" cy="584775"/>
            <a:chOff x="2494444" y="2069078"/>
            <a:chExt cx="3106256" cy="584775"/>
          </a:xfrm>
        </p:grpSpPr>
        <p:cxnSp>
          <p:nvCxnSpPr>
            <p:cNvPr id="114" name="Straight Arrow Connector 113">
              <a:extLst>
                <a:ext uri="{FF2B5EF4-FFF2-40B4-BE49-F238E27FC236}">
                  <a16:creationId xmlns:a16="http://schemas.microsoft.com/office/drawing/2014/main" id="{A09764CD-1B41-483E-B337-FC1B3F50E72D}"/>
                </a:ext>
              </a:extLst>
            </p:cNvPr>
            <p:cNvCxnSpPr>
              <a:cxnSpLocks/>
            </p:cNvCxnSpPr>
            <p:nvPr/>
          </p:nvCxnSpPr>
          <p:spPr>
            <a:xfrm>
              <a:off x="3678249" y="2404742"/>
              <a:ext cx="1922451" cy="0"/>
            </a:xfrm>
            <a:prstGeom prst="straightConnector1">
              <a:avLst/>
            </a:prstGeom>
            <a:ln w="5715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115" name="TextBox 114">
              <a:extLst>
                <a:ext uri="{FF2B5EF4-FFF2-40B4-BE49-F238E27FC236}">
                  <a16:creationId xmlns:a16="http://schemas.microsoft.com/office/drawing/2014/main" id="{1A3C4CC5-ECB9-4CD6-ABFC-1C315761E29C}"/>
                </a:ext>
              </a:extLst>
            </p:cNvPr>
            <p:cNvSpPr txBox="1"/>
            <p:nvPr/>
          </p:nvSpPr>
          <p:spPr>
            <a:xfrm>
              <a:off x="2494444" y="2069078"/>
              <a:ext cx="1376516" cy="584775"/>
            </a:xfrm>
            <a:prstGeom prst="rect">
              <a:avLst/>
            </a:prstGeom>
            <a:noFill/>
            <a:ln w="57150">
              <a:noFill/>
            </a:ln>
          </p:spPr>
          <p:txBody>
            <a:bodyPr wrap="square" rtlCol="0">
              <a:spAutoFit/>
            </a:bodyPr>
            <a:lstStyle/>
            <a:p>
              <a:pPr algn="ctr"/>
              <a:r>
                <a:rPr lang="en-US" sz="3200" dirty="0"/>
                <a:t>after</a:t>
              </a:r>
              <a:endParaRPr lang="en-CA" sz="3200" dirty="0"/>
            </a:p>
          </p:txBody>
        </p:sp>
      </p:grpSp>
      <p:grpSp>
        <p:nvGrpSpPr>
          <p:cNvPr id="142" name="Group 141">
            <a:extLst>
              <a:ext uri="{FF2B5EF4-FFF2-40B4-BE49-F238E27FC236}">
                <a16:creationId xmlns:a16="http://schemas.microsoft.com/office/drawing/2014/main" id="{3F1F249B-B2B0-4D99-BC49-12B5AF3F1809}"/>
              </a:ext>
            </a:extLst>
          </p:cNvPr>
          <p:cNvGrpSpPr/>
          <p:nvPr/>
        </p:nvGrpSpPr>
        <p:grpSpPr>
          <a:xfrm rot="19636556">
            <a:off x="7562674" y="4412506"/>
            <a:ext cx="2079032" cy="584775"/>
            <a:chOff x="1938184" y="2069078"/>
            <a:chExt cx="2079032" cy="584775"/>
          </a:xfrm>
        </p:grpSpPr>
        <p:cxnSp>
          <p:nvCxnSpPr>
            <p:cNvPr id="143" name="Straight Arrow Connector 142">
              <a:extLst>
                <a:ext uri="{FF2B5EF4-FFF2-40B4-BE49-F238E27FC236}">
                  <a16:creationId xmlns:a16="http://schemas.microsoft.com/office/drawing/2014/main" id="{5A01EDD4-6CE9-4392-A082-5E5690565130}"/>
                </a:ext>
              </a:extLst>
            </p:cNvPr>
            <p:cNvCxnSpPr>
              <a:cxnSpLocks/>
            </p:cNvCxnSpPr>
            <p:nvPr/>
          </p:nvCxnSpPr>
          <p:spPr>
            <a:xfrm>
              <a:off x="3257550" y="2404742"/>
              <a:ext cx="759666" cy="0"/>
            </a:xfrm>
            <a:prstGeom prst="straightConnector1">
              <a:avLst/>
            </a:prstGeom>
            <a:ln w="5715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144" name="TextBox 143">
              <a:extLst>
                <a:ext uri="{FF2B5EF4-FFF2-40B4-BE49-F238E27FC236}">
                  <a16:creationId xmlns:a16="http://schemas.microsoft.com/office/drawing/2014/main" id="{5D2E5222-E9D9-4209-9562-E2692DE936DE}"/>
                </a:ext>
              </a:extLst>
            </p:cNvPr>
            <p:cNvSpPr txBox="1"/>
            <p:nvPr/>
          </p:nvSpPr>
          <p:spPr>
            <a:xfrm>
              <a:off x="1938184" y="2069078"/>
              <a:ext cx="1376516" cy="584775"/>
            </a:xfrm>
            <a:prstGeom prst="rect">
              <a:avLst/>
            </a:prstGeom>
            <a:noFill/>
            <a:ln w="57150">
              <a:noFill/>
            </a:ln>
          </p:spPr>
          <p:txBody>
            <a:bodyPr wrap="square" rtlCol="0">
              <a:spAutoFit/>
            </a:bodyPr>
            <a:lstStyle/>
            <a:p>
              <a:pPr algn="ctr"/>
              <a:r>
                <a:rPr lang="en-US" sz="3200" dirty="0"/>
                <a:t>before</a:t>
              </a:r>
              <a:endParaRPr lang="en-CA" sz="3200" dirty="0"/>
            </a:p>
          </p:txBody>
        </p:sp>
      </p:grpSp>
      <p:grpSp>
        <p:nvGrpSpPr>
          <p:cNvPr id="145" name="Group 144">
            <a:extLst>
              <a:ext uri="{FF2B5EF4-FFF2-40B4-BE49-F238E27FC236}">
                <a16:creationId xmlns:a16="http://schemas.microsoft.com/office/drawing/2014/main" id="{CC2E3E3C-4379-4713-B9D1-07F4F18C2826}"/>
              </a:ext>
            </a:extLst>
          </p:cNvPr>
          <p:cNvGrpSpPr/>
          <p:nvPr/>
        </p:nvGrpSpPr>
        <p:grpSpPr>
          <a:xfrm rot="19636556">
            <a:off x="7317573" y="3586984"/>
            <a:ext cx="2516873" cy="804183"/>
            <a:chOff x="2965774" y="2002651"/>
            <a:chExt cx="2516873" cy="804183"/>
          </a:xfrm>
        </p:grpSpPr>
        <p:cxnSp>
          <p:nvCxnSpPr>
            <p:cNvPr id="146" name="Straight Arrow Connector 145">
              <a:extLst>
                <a:ext uri="{FF2B5EF4-FFF2-40B4-BE49-F238E27FC236}">
                  <a16:creationId xmlns:a16="http://schemas.microsoft.com/office/drawing/2014/main" id="{5D965C43-D0F4-4F31-9B34-8B0C83F20E26}"/>
                </a:ext>
              </a:extLst>
            </p:cNvPr>
            <p:cNvCxnSpPr>
              <a:cxnSpLocks/>
            </p:cNvCxnSpPr>
            <p:nvPr/>
          </p:nvCxnSpPr>
          <p:spPr>
            <a:xfrm rot="1963444" flipV="1">
              <a:off x="4231159" y="2002651"/>
              <a:ext cx="1251488" cy="804183"/>
            </a:xfrm>
            <a:prstGeom prst="straightConnector1">
              <a:avLst/>
            </a:prstGeom>
            <a:ln w="5715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147" name="TextBox 146">
              <a:extLst>
                <a:ext uri="{FF2B5EF4-FFF2-40B4-BE49-F238E27FC236}">
                  <a16:creationId xmlns:a16="http://schemas.microsoft.com/office/drawing/2014/main" id="{18F3EDF4-B250-4157-A1A5-34C0528C40E8}"/>
                </a:ext>
              </a:extLst>
            </p:cNvPr>
            <p:cNvSpPr txBox="1"/>
            <p:nvPr/>
          </p:nvSpPr>
          <p:spPr>
            <a:xfrm>
              <a:off x="2965774" y="2047781"/>
              <a:ext cx="1376516" cy="584775"/>
            </a:xfrm>
            <a:prstGeom prst="rect">
              <a:avLst/>
            </a:prstGeom>
            <a:noFill/>
            <a:ln w="57150">
              <a:noFill/>
            </a:ln>
          </p:spPr>
          <p:txBody>
            <a:bodyPr wrap="square" rtlCol="0">
              <a:spAutoFit/>
            </a:bodyPr>
            <a:lstStyle/>
            <a:p>
              <a:pPr algn="ctr"/>
              <a:r>
                <a:rPr lang="en-US" sz="3200" dirty="0"/>
                <a:t>after</a:t>
              </a:r>
              <a:endParaRPr lang="en-CA" sz="3200" dirty="0"/>
            </a:p>
          </p:txBody>
        </p:sp>
      </p:grpSp>
    </p:spTree>
    <p:custDataLst>
      <p:tags r:id="rId1"/>
    </p:custDataLst>
    <p:extLst>
      <p:ext uri="{BB962C8B-B14F-4D97-AF65-F5344CB8AC3E}">
        <p14:creationId xmlns:p14="http://schemas.microsoft.com/office/powerpoint/2010/main" val="2105072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936">
        <p159:morph option="byObject"/>
      </p:transition>
    </mc:Choice>
    <mc:Fallback xmlns="">
      <p:transition spd="slow" advTm="993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25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wipe(left)">
                                      <p:cBhvr>
                                        <p:cTn id="17" dur="500"/>
                                        <p:tgtEl>
                                          <p:spTgt spid="1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fade">
                                      <p:cBhvr>
                                        <p:cTn id="22" dur="250"/>
                                        <p:tgtEl>
                                          <p:spTgt spid="1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2"/>
                                        </p:tgtEl>
                                        <p:attrNameLst>
                                          <p:attrName>style.visibility</p:attrName>
                                        </p:attrNameLst>
                                      </p:cBhvr>
                                      <p:to>
                                        <p:strVal val="visible"/>
                                      </p:to>
                                    </p:set>
                                    <p:animEffect transition="in" filter="wipe(down)">
                                      <p:cBhvr>
                                        <p:cTn id="27" dur="500"/>
                                        <p:tgtEl>
                                          <p:spTgt spid="1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45"/>
                                        </p:tgtEl>
                                        <p:attrNameLst>
                                          <p:attrName>style.visibility</p:attrName>
                                        </p:attrNameLst>
                                      </p:cBhvr>
                                      <p:to>
                                        <p:strVal val="visible"/>
                                      </p:to>
                                    </p:set>
                                    <p:animEffect transition="in" filter="wipe(down)">
                                      <p:cBhvr>
                                        <p:cTn id="32"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B7ED8BB-1F7A-4B16-AD46-325A91272739}"/>
              </a:ext>
            </a:extLst>
          </p:cNvPr>
          <p:cNvGrpSpPr/>
          <p:nvPr/>
        </p:nvGrpSpPr>
        <p:grpSpPr>
          <a:xfrm>
            <a:off x="5577102" y="2978929"/>
            <a:ext cx="5243298" cy="2216728"/>
            <a:chOff x="314383" y="-84273"/>
            <a:chExt cx="5243298" cy="2216728"/>
          </a:xfrm>
        </p:grpSpPr>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7E47B6E-2337-4984-8699-755325A4FC2D}"/>
                    </a:ext>
                  </a:extLst>
                </p:cNvPr>
                <p:cNvSpPr txBox="1"/>
                <p:nvPr/>
              </p:nvSpPr>
              <p:spPr>
                <a:xfrm>
                  <a:off x="314383" y="624350"/>
                  <a:ext cx="5243298"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600" i="1" smtClean="0">
                            <a:latin typeface="Cambria Math" panose="02040503050406030204" pitchFamily="18" charset="0"/>
                          </a:rPr>
                          <m:t>𝑐</m:t>
                        </m:r>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𝑡</m:t>
                            </m:r>
                          </m:e>
                        </m:acc>
                        <m:r>
                          <a:rPr lang="en-US" sz="4600" i="1">
                            <a:latin typeface="Cambria Math" panose="02040503050406030204" pitchFamily="18" charset="0"/>
                          </a:rPr>
                          <m:t>=</m:t>
                        </m:r>
                        <m:r>
                          <a:rPr lang="en-US" sz="4600" i="1">
                            <a:latin typeface="Cambria Math" panose="02040503050406030204" pitchFamily="18" charset="0"/>
                          </a:rPr>
                          <m:t>𝛾</m:t>
                        </m:r>
                        <m:d>
                          <m:dPr>
                            <m:ctrlPr>
                              <a:rPr lang="en-US" sz="4600" i="1">
                                <a:latin typeface="Cambria Math" panose="02040503050406030204" pitchFamily="18" charset="0"/>
                              </a:rPr>
                            </m:ctrlPr>
                          </m:dPr>
                          <m:e>
                            <m:r>
                              <a:rPr lang="en-US" sz="4600" b="0" i="1" smtClean="0">
                                <a:latin typeface="Cambria Math" panose="02040503050406030204" pitchFamily="18" charset="0"/>
                              </a:rPr>
                              <m:t>       </m:t>
                            </m:r>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r>
                              <a:rPr lang="en-US" sz="4800" i="1">
                                <a:solidFill>
                                  <a:srgbClr val="EC56CF"/>
                                </a:solidFill>
                                <a:latin typeface="Cambria Math" panose="02040503050406030204" pitchFamily="18" charset="0"/>
                              </a:rPr>
                              <m:t>𝛽</m:t>
                            </m:r>
                            <m:r>
                              <a:rPr lang="en-US" sz="4600" i="1">
                                <a:solidFill>
                                  <a:srgbClr val="0070C0"/>
                                </a:solidFill>
                                <a:latin typeface="Cambria Math" panose="02040503050406030204" pitchFamily="18" charset="0"/>
                              </a:rPr>
                              <m:t>𝑥</m:t>
                            </m:r>
                          </m:e>
                        </m:d>
                      </m:oMath>
                    </m:oMathPara>
                  </a14:m>
                  <a:endParaRPr lang="en-US" sz="4600" dirty="0"/>
                </a:p>
                <a:p>
                  <a:pPr/>
                  <a14:m>
                    <m:oMathPara xmlns:m="http://schemas.openxmlformats.org/officeDocument/2006/math">
                      <m:oMathParaPr>
                        <m:jc m:val="left"/>
                      </m:oMathParaPr>
                      <m:oMath xmlns:m="http://schemas.openxmlformats.org/officeDocument/2006/math">
                        <m:r>
                          <a:rPr lang="en-US" sz="4600" i="1">
                            <a:solidFill>
                              <a:srgbClr val="FF0000"/>
                            </a:solidFill>
                            <a:latin typeface="Cambria Math" panose="02040503050406030204" pitchFamily="18" charset="0"/>
                          </a:rPr>
                          <m:t>  </m:t>
                        </m:r>
                        <m:acc>
                          <m:accPr>
                            <m:chr m:val="̆"/>
                            <m:ctrlPr>
                              <a:rPr lang="en-US" sz="4600" i="1">
                                <a:solidFill>
                                  <a:srgbClr val="00B050"/>
                                </a:solidFill>
                                <a:latin typeface="Cambria Math" panose="02040503050406030204" pitchFamily="18" charset="0"/>
                              </a:rPr>
                            </m:ctrlPr>
                          </m:accPr>
                          <m:e>
                            <m:r>
                              <a:rPr lang="en-US" sz="4600" i="1">
                                <a:solidFill>
                                  <a:srgbClr val="00B050"/>
                                </a:solidFill>
                                <a:latin typeface="Cambria Math" panose="02040503050406030204" pitchFamily="18" charset="0"/>
                              </a:rPr>
                              <m:t>𝑥</m:t>
                            </m:r>
                          </m:e>
                        </m:acc>
                        <m:r>
                          <a:rPr lang="en-US" sz="4600" i="1">
                            <a:latin typeface="Cambria Math" panose="02040503050406030204" pitchFamily="18" charset="0"/>
                          </a:rPr>
                          <m:t>=</m:t>
                        </m:r>
                        <m:r>
                          <a:rPr lang="en-US" sz="4600" i="1">
                            <a:latin typeface="Cambria Math" panose="02040503050406030204" pitchFamily="18" charset="0"/>
                          </a:rPr>
                          <m:t>𝛾</m:t>
                        </m:r>
                        <m:d>
                          <m:dPr>
                            <m:ctrlPr>
                              <a:rPr lang="en-US" sz="4600" i="1">
                                <a:latin typeface="Cambria Math" panose="02040503050406030204" pitchFamily="18" charset="0"/>
                              </a:rPr>
                            </m:ctrlPr>
                          </m:dPr>
                          <m:e>
                            <m:r>
                              <a:rPr lang="en-US" sz="4600" i="1">
                                <a:latin typeface="Cambria Math" panose="02040503050406030204" pitchFamily="18" charset="0"/>
                              </a:rPr>
                              <m:t>−</m:t>
                            </m:r>
                            <m:r>
                              <a:rPr lang="en-US" sz="4800" i="1">
                                <a:solidFill>
                                  <a:srgbClr val="EC56CF"/>
                                </a:solidFill>
                                <a:latin typeface="Cambria Math" panose="02040503050406030204" pitchFamily="18" charset="0"/>
                              </a:rPr>
                              <m:t>𝛽</m:t>
                            </m:r>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r>
                              <a:rPr lang="en-US" sz="4600" b="0" i="1" smtClean="0">
                                <a:latin typeface="Cambria Math" panose="02040503050406030204" pitchFamily="18" charset="0"/>
                              </a:rPr>
                              <m:t>   </m:t>
                            </m:r>
                            <m:r>
                              <a:rPr lang="en-US" sz="4600" i="1">
                                <a:solidFill>
                                  <a:srgbClr val="0070C0"/>
                                </a:solidFill>
                                <a:latin typeface="Cambria Math" panose="02040503050406030204" pitchFamily="18" charset="0"/>
                              </a:rPr>
                              <m:t>𝑥</m:t>
                            </m:r>
                          </m:e>
                        </m:d>
                      </m:oMath>
                    </m:oMathPara>
                  </a14:m>
                  <a:endParaRPr lang="en-CA" sz="4600" dirty="0"/>
                </a:p>
              </p:txBody>
            </p:sp>
          </mc:Choice>
          <mc:Fallback xmlns="">
            <p:sp>
              <p:nvSpPr>
                <p:cNvPr id="15" name="TextBox 14">
                  <a:extLst>
                    <a:ext uri="{FF2B5EF4-FFF2-40B4-BE49-F238E27FC236}">
                      <a16:creationId xmlns:a16="http://schemas.microsoft.com/office/drawing/2014/main" id="{77E47B6E-2337-4984-8699-755325A4FC2D}"/>
                    </a:ext>
                  </a:extLst>
                </p:cNvPr>
                <p:cNvSpPr txBox="1">
                  <a:spLocks noRot="1" noChangeAspect="1" noMove="1" noResize="1" noEditPoints="1" noAdjustHandles="1" noChangeArrowheads="1" noChangeShapeType="1" noTextEdit="1"/>
                </p:cNvSpPr>
                <p:nvPr/>
              </p:nvSpPr>
              <p:spPr>
                <a:xfrm>
                  <a:off x="314383" y="624350"/>
                  <a:ext cx="5243298" cy="1508105"/>
                </a:xfrm>
                <a:prstGeom prst="rect">
                  <a:avLst/>
                </a:prstGeom>
                <a:blipFill>
                  <a:blip r:embed="rId4"/>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834D303-FC18-4372-BFD8-D835BAAEA276}"/>
                    </a:ext>
                  </a:extLst>
                </p:cNvPr>
                <p:cNvSpPr txBox="1"/>
                <p:nvPr/>
              </p:nvSpPr>
              <p:spPr>
                <a:xfrm>
                  <a:off x="314939" y="-84273"/>
                  <a:ext cx="3689215" cy="707886"/>
                </a:xfrm>
                <a:prstGeom prst="rect">
                  <a:avLst/>
                </a:prstGeom>
                <a:noFill/>
                <a:ln w="38100">
                  <a:solidFill>
                    <a:schemeClr val="tx1"/>
                  </a:solidFill>
                </a:ln>
              </p:spPr>
              <p:txBody>
                <a:bodyPr wrap="none" rtlCol="0">
                  <a:spAutoFit/>
                </a:bodyPr>
                <a:lstStyle/>
                <a:p>
                  <a:r>
                    <a:rPr lang="en-US" sz="4000" dirty="0"/>
                    <a:t>Einstein </a:t>
                  </a:r>
                  <a14:m>
                    <m:oMath xmlns:m="http://schemas.openxmlformats.org/officeDocument/2006/math">
                      <m:r>
                        <a:rPr lang="en-US" sz="4000" i="1">
                          <a:latin typeface="Cambria Math" panose="02040503050406030204" pitchFamily="18" charset="0"/>
                        </a:rPr>
                        <m:t>→</m:t>
                      </m:r>
                    </m:oMath>
                  </a14:m>
                  <a:r>
                    <a:rPr lang="en-CA" sz="4000" dirty="0"/>
                    <a:t> Bullet</a:t>
                  </a:r>
                </a:p>
              </p:txBody>
            </p:sp>
          </mc:Choice>
          <mc:Fallback xmlns="">
            <p:sp>
              <p:nvSpPr>
                <p:cNvPr id="16" name="TextBox 15">
                  <a:extLst>
                    <a:ext uri="{FF2B5EF4-FFF2-40B4-BE49-F238E27FC236}">
                      <a16:creationId xmlns:a16="http://schemas.microsoft.com/office/drawing/2014/main" id="{A834D303-FC18-4372-BFD8-D835BAAEA276}"/>
                    </a:ext>
                  </a:extLst>
                </p:cNvPr>
                <p:cNvSpPr txBox="1">
                  <a:spLocks noRot="1" noChangeAspect="1" noMove="1" noResize="1" noEditPoints="1" noAdjustHandles="1" noChangeArrowheads="1" noChangeShapeType="1" noTextEdit="1"/>
                </p:cNvSpPr>
                <p:nvPr/>
              </p:nvSpPr>
              <p:spPr>
                <a:xfrm>
                  <a:off x="314939" y="-84273"/>
                  <a:ext cx="3689215" cy="707886"/>
                </a:xfrm>
                <a:prstGeom prst="rect">
                  <a:avLst/>
                </a:prstGeom>
                <a:blipFill>
                  <a:blip r:embed="rId5"/>
                  <a:stretch>
                    <a:fillRect l="-5401" t="-12295" r="-4419" b="-31967"/>
                  </a:stretch>
                </a:blipFill>
                <a:ln w="38100">
                  <a:solidFill>
                    <a:schemeClr val="tx1"/>
                  </a:solidFill>
                </a:ln>
              </p:spPr>
              <p:txBody>
                <a:bodyPr/>
                <a:lstStyle/>
                <a:p>
                  <a:r>
                    <a:rPr lang="en-CA">
                      <a:noFill/>
                    </a:rPr>
                    <a:t> </a:t>
                  </a:r>
                </a:p>
              </p:txBody>
            </p:sp>
          </mc:Fallback>
        </mc:AlternateContent>
      </p:grpSp>
      <p:sp>
        <p:nvSpPr>
          <p:cNvPr id="24" name="TextBox 23">
            <a:extLst>
              <a:ext uri="{FF2B5EF4-FFF2-40B4-BE49-F238E27FC236}">
                <a16:creationId xmlns:a16="http://schemas.microsoft.com/office/drawing/2014/main" id="{9E17311D-97D9-47A1-8373-05CF6B72E7E5}"/>
              </a:ext>
            </a:extLst>
          </p:cNvPr>
          <p:cNvSpPr txBox="1"/>
          <p:nvPr/>
        </p:nvSpPr>
        <p:spPr>
          <a:xfrm>
            <a:off x="489204" y="2781300"/>
            <a:ext cx="4592574" cy="1200329"/>
          </a:xfrm>
          <a:prstGeom prst="rect">
            <a:avLst/>
          </a:prstGeom>
          <a:noFill/>
        </p:spPr>
        <p:txBody>
          <a:bodyPr wrap="square" rtlCol="0">
            <a:spAutoFit/>
          </a:bodyPr>
          <a:lstStyle/>
          <a:p>
            <a:pPr algn="ctr"/>
            <a:r>
              <a:rPr lang="en-US" sz="3600" dirty="0"/>
              <a:t>Velocity Addition Rule for Special Relativity:</a:t>
            </a:r>
            <a:endParaRPr lang="en-CA" sz="3600" dirty="0"/>
          </a:p>
        </p:txBody>
      </p:sp>
      <p:grpSp>
        <p:nvGrpSpPr>
          <p:cNvPr id="25" name="Group 24">
            <a:extLst>
              <a:ext uri="{FF2B5EF4-FFF2-40B4-BE49-F238E27FC236}">
                <a16:creationId xmlns:a16="http://schemas.microsoft.com/office/drawing/2014/main" id="{BFD342E0-EA33-4D3A-A7E8-3A88D31E78B0}"/>
              </a:ext>
            </a:extLst>
          </p:cNvPr>
          <p:cNvGrpSpPr/>
          <p:nvPr/>
        </p:nvGrpSpPr>
        <p:grpSpPr>
          <a:xfrm>
            <a:off x="42530" y="3835146"/>
            <a:ext cx="5219257" cy="2765870"/>
            <a:chOff x="-238648" y="4337255"/>
            <a:chExt cx="5219257" cy="2765870"/>
          </a:xfrm>
        </p:grpSpPr>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812ED08-F779-484A-A345-4F722165FCCF}"/>
                    </a:ext>
                  </a:extLst>
                </p:cNvPr>
                <p:cNvSpPr txBox="1"/>
                <p:nvPr/>
              </p:nvSpPr>
              <p:spPr>
                <a:xfrm>
                  <a:off x="-238648" y="5539620"/>
                  <a:ext cx="5219257" cy="1563505"/>
                </a:xfrm>
                <a:prstGeom prst="rect">
                  <a:avLst/>
                </a:prstGeom>
                <a:noFill/>
              </p:spPr>
              <p:txBody>
                <a:bodyPr wrap="square" rtlCol="0">
                  <a:spAutoFit/>
                </a:bodyPr>
                <a:lstStyle/>
                <a:p>
                  <a:pPr algn="r"/>
                  <a14:m>
                    <m:oMath xmlns:m="http://schemas.openxmlformats.org/officeDocument/2006/math">
                      <m:r>
                        <a:rPr lang="en-US" sz="6000" i="1" smtClean="0">
                          <a:solidFill>
                            <a:srgbClr val="EC56CF"/>
                          </a:solidFill>
                          <a:latin typeface="Cambria Math" panose="02040503050406030204" pitchFamily="18" charset="0"/>
                        </a:rPr>
                        <m:t>𝛽</m:t>
                      </m:r>
                      <m:r>
                        <a:rPr lang="en-US" sz="6000" b="0" i="1" smtClean="0">
                          <a:solidFill>
                            <a:schemeClr val="tx1"/>
                          </a:solidFill>
                          <a:latin typeface="Cambria Math" panose="02040503050406030204" pitchFamily="18" charset="0"/>
                        </a:rPr>
                        <m:t>=</m:t>
                      </m:r>
                      <m:f>
                        <m:fPr>
                          <m:ctrlPr>
                            <a:rPr lang="en-US" sz="6000" i="1">
                              <a:latin typeface="Cambria Math" panose="02040503050406030204" pitchFamily="18" charset="0"/>
                            </a:rPr>
                          </m:ctrlPr>
                        </m:fPr>
                        <m:num>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r>
                            <a:rPr lang="en-US" sz="6000" i="1">
                              <a:latin typeface="Cambria Math" panose="02040503050406030204" pitchFamily="18" charset="0"/>
                            </a:rPr>
                            <m:t>+</m:t>
                          </m:r>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num>
                        <m:den>
                          <m:r>
                            <m:rPr>
                              <m:brk m:alnAt="7"/>
                            </m:rPr>
                            <a:rPr lang="en-US" sz="6000" i="1">
                              <a:latin typeface="Cambria Math" panose="02040503050406030204" pitchFamily="18" charset="0"/>
                            </a:rPr>
                            <m:t>1</m:t>
                          </m:r>
                          <m:r>
                            <a:rPr lang="en-US" sz="6000" i="1">
                              <a:latin typeface="Cambria Math" panose="02040503050406030204" pitchFamily="18" charset="0"/>
                            </a:rPr>
                            <m:t>+</m:t>
                          </m:r>
                          <m:sSub>
                            <m:sSubPr>
                              <m:ctrlPr>
                                <a:rPr lang="en-US" sz="6000" i="1">
                                  <a:solidFill>
                                    <a:srgbClr val="CC9B00"/>
                                  </a:solidFill>
                                  <a:latin typeface="Cambria Math" panose="02040503050406030204" pitchFamily="18" charset="0"/>
                                </a:rPr>
                              </m:ctrlPr>
                            </m:sSubPr>
                            <m:e>
                              <m:r>
                                <a:rPr lang="en-US" sz="6000" i="1">
                                  <a:solidFill>
                                    <a:srgbClr val="CC9B00"/>
                                  </a:solidFill>
                                  <a:latin typeface="Cambria Math" panose="02040503050406030204" pitchFamily="18" charset="0"/>
                                </a:rPr>
                                <m:t>𝛽</m:t>
                              </m:r>
                            </m:e>
                            <m:sub>
                              <m:r>
                                <a:rPr lang="en-US" sz="6000" i="1">
                                  <a:solidFill>
                                    <a:srgbClr val="CC9B00"/>
                                  </a:solidFill>
                                  <a:latin typeface="Cambria Math" panose="02040503050406030204" pitchFamily="18" charset="0"/>
                                </a:rPr>
                                <m:t>𝑢</m:t>
                              </m:r>
                            </m:sub>
                          </m:sSub>
                          <m:sSub>
                            <m:sSubPr>
                              <m:ctrlPr>
                                <a:rPr lang="en-US" sz="6000" i="1">
                                  <a:solidFill>
                                    <a:srgbClr val="7030A0"/>
                                  </a:solidFill>
                                  <a:latin typeface="Cambria Math" panose="02040503050406030204" pitchFamily="18" charset="0"/>
                                </a:rPr>
                              </m:ctrlPr>
                            </m:sSubPr>
                            <m:e>
                              <m:r>
                                <a:rPr lang="en-US" sz="6000" i="1">
                                  <a:solidFill>
                                    <a:srgbClr val="7030A0"/>
                                  </a:solidFill>
                                  <a:latin typeface="Cambria Math" panose="02040503050406030204" pitchFamily="18" charset="0"/>
                                </a:rPr>
                                <m:t>𝛽</m:t>
                              </m:r>
                            </m:e>
                            <m:sub>
                              <m:r>
                                <a:rPr lang="en-US" sz="6000" i="1">
                                  <a:solidFill>
                                    <a:srgbClr val="7030A0"/>
                                  </a:solidFill>
                                  <a:latin typeface="Cambria Math" panose="02040503050406030204" pitchFamily="18" charset="0"/>
                                </a:rPr>
                                <m:t>𝑣</m:t>
                              </m:r>
                            </m:sub>
                          </m:sSub>
                        </m:den>
                      </m:f>
                      <m:r>
                        <a:rPr lang="en-US" sz="6000" b="0" i="1" smtClean="0">
                          <a:solidFill>
                            <a:schemeClr val="tx1"/>
                          </a:solidFill>
                          <a:latin typeface="Cambria Math" panose="02040503050406030204" pitchFamily="18" charset="0"/>
                        </a:rPr>
                        <m:t>&lt;1</m:t>
                      </m:r>
                    </m:oMath>
                  </a14:m>
                  <a:r>
                    <a:rPr lang="en-CA" sz="4000" dirty="0">
                      <a:solidFill>
                        <a:schemeClr val="tx1"/>
                      </a:solidFill>
                    </a:rPr>
                    <a:t> </a:t>
                  </a:r>
                  <a:endParaRPr lang="en-CA" sz="4000" dirty="0"/>
                </a:p>
              </p:txBody>
            </p:sp>
          </mc:Choice>
          <mc:Fallback xmlns="">
            <p:sp>
              <p:nvSpPr>
                <p:cNvPr id="26" name="TextBox 25">
                  <a:extLst>
                    <a:ext uri="{FF2B5EF4-FFF2-40B4-BE49-F238E27FC236}">
                      <a16:creationId xmlns:a16="http://schemas.microsoft.com/office/drawing/2014/main" id="{8812ED08-F779-484A-A345-4F722165FCCF}"/>
                    </a:ext>
                  </a:extLst>
                </p:cNvPr>
                <p:cNvSpPr txBox="1">
                  <a:spLocks noRot="1" noChangeAspect="1" noMove="1" noResize="1" noEditPoints="1" noAdjustHandles="1" noChangeArrowheads="1" noChangeShapeType="1" noTextEdit="1"/>
                </p:cNvSpPr>
                <p:nvPr/>
              </p:nvSpPr>
              <p:spPr>
                <a:xfrm>
                  <a:off x="-238648" y="5539620"/>
                  <a:ext cx="5219257" cy="1563505"/>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709F1A7-D51C-425F-A00C-4685C7E29B44}"/>
                    </a:ext>
                  </a:extLst>
                </p:cNvPr>
                <p:cNvSpPr txBox="1"/>
                <p:nvPr/>
              </p:nvSpPr>
              <p:spPr>
                <a:xfrm>
                  <a:off x="476250" y="4337255"/>
                  <a:ext cx="1238250"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800" i="1">
                                <a:solidFill>
                                  <a:srgbClr val="CC9B00"/>
                                </a:solidFill>
                                <a:latin typeface="Cambria Math" panose="02040503050406030204" pitchFamily="18" charset="0"/>
                              </a:rPr>
                            </m:ctrlPr>
                          </m:sSubPr>
                          <m:e>
                            <m:r>
                              <a:rPr lang="en-US" sz="4800" i="1">
                                <a:solidFill>
                                  <a:srgbClr val="CC9B00"/>
                                </a:solidFill>
                                <a:latin typeface="Cambria Math" panose="02040503050406030204" pitchFamily="18" charset="0"/>
                              </a:rPr>
                              <m:t>𝛽</m:t>
                            </m:r>
                          </m:e>
                          <m:sub>
                            <m:r>
                              <a:rPr lang="en-US" sz="4800" i="1">
                                <a:solidFill>
                                  <a:srgbClr val="CC9B00"/>
                                </a:solidFill>
                                <a:latin typeface="Cambria Math" panose="02040503050406030204" pitchFamily="18" charset="0"/>
                              </a:rPr>
                              <m:t>𝑢</m:t>
                            </m:r>
                          </m:sub>
                        </m:sSub>
                      </m:oMath>
                    </m:oMathPara>
                  </a14:m>
                  <a:endParaRPr lang="en-CA" sz="3200" dirty="0"/>
                </a:p>
              </p:txBody>
            </p:sp>
          </mc:Choice>
          <mc:Fallback xmlns="">
            <p:sp>
              <p:nvSpPr>
                <p:cNvPr id="27" name="TextBox 26">
                  <a:extLst>
                    <a:ext uri="{FF2B5EF4-FFF2-40B4-BE49-F238E27FC236}">
                      <a16:creationId xmlns:a16="http://schemas.microsoft.com/office/drawing/2014/main" id="{3709F1A7-D51C-425F-A00C-4685C7E29B44}"/>
                    </a:ext>
                  </a:extLst>
                </p:cNvPr>
                <p:cNvSpPr txBox="1">
                  <a:spLocks noRot="1" noChangeAspect="1" noMove="1" noResize="1" noEditPoints="1" noAdjustHandles="1" noChangeArrowheads="1" noChangeShapeType="1" noTextEdit="1"/>
                </p:cNvSpPr>
                <p:nvPr/>
              </p:nvSpPr>
              <p:spPr>
                <a:xfrm>
                  <a:off x="476250" y="4337255"/>
                  <a:ext cx="1238250" cy="830997"/>
                </a:xfrm>
                <a:prstGeom prst="rect">
                  <a:avLst/>
                </a:prstGeom>
                <a:blipFill>
                  <a:blip r:embed="rId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A8E9BC2-20E0-4167-BE40-C7D27686E13F}"/>
                    </a:ext>
                  </a:extLst>
                </p:cNvPr>
                <p:cNvSpPr txBox="1"/>
                <p:nvPr/>
              </p:nvSpPr>
              <p:spPr>
                <a:xfrm>
                  <a:off x="3200400" y="4356305"/>
                  <a:ext cx="1238250"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800" i="1">
                                <a:solidFill>
                                  <a:srgbClr val="7030A0"/>
                                </a:solidFill>
                                <a:latin typeface="Cambria Math" panose="02040503050406030204" pitchFamily="18" charset="0"/>
                              </a:rPr>
                            </m:ctrlPr>
                          </m:sSubPr>
                          <m:e>
                            <m:r>
                              <a:rPr lang="en-US" sz="4800" i="1">
                                <a:solidFill>
                                  <a:srgbClr val="7030A0"/>
                                </a:solidFill>
                                <a:latin typeface="Cambria Math" panose="02040503050406030204" pitchFamily="18" charset="0"/>
                              </a:rPr>
                              <m:t>𝛽</m:t>
                            </m:r>
                          </m:e>
                          <m:sub>
                            <m:r>
                              <a:rPr lang="en-US" sz="4800" i="1">
                                <a:solidFill>
                                  <a:srgbClr val="7030A0"/>
                                </a:solidFill>
                                <a:latin typeface="Cambria Math" panose="02040503050406030204" pitchFamily="18" charset="0"/>
                              </a:rPr>
                              <m:t>𝑣</m:t>
                            </m:r>
                          </m:sub>
                        </m:sSub>
                      </m:oMath>
                    </m:oMathPara>
                  </a14:m>
                  <a:endParaRPr lang="en-CA" sz="3200" dirty="0"/>
                </a:p>
              </p:txBody>
            </p:sp>
          </mc:Choice>
          <mc:Fallback xmlns="">
            <p:sp>
              <p:nvSpPr>
                <p:cNvPr id="28" name="TextBox 27">
                  <a:extLst>
                    <a:ext uri="{FF2B5EF4-FFF2-40B4-BE49-F238E27FC236}">
                      <a16:creationId xmlns:a16="http://schemas.microsoft.com/office/drawing/2014/main" id="{DA8E9BC2-20E0-4167-BE40-C7D27686E13F}"/>
                    </a:ext>
                  </a:extLst>
                </p:cNvPr>
                <p:cNvSpPr txBox="1">
                  <a:spLocks noRot="1" noChangeAspect="1" noMove="1" noResize="1" noEditPoints="1" noAdjustHandles="1" noChangeArrowheads="1" noChangeShapeType="1" noTextEdit="1"/>
                </p:cNvSpPr>
                <p:nvPr/>
              </p:nvSpPr>
              <p:spPr>
                <a:xfrm>
                  <a:off x="3200400" y="4356305"/>
                  <a:ext cx="1238250" cy="830997"/>
                </a:xfrm>
                <a:prstGeom prst="rect">
                  <a:avLst/>
                </a:prstGeom>
                <a:blipFill>
                  <a:blip r:embed="rId8"/>
                  <a:stretch>
                    <a:fillRect/>
                  </a:stretch>
                </a:blipFill>
              </p:spPr>
              <p:txBody>
                <a:bodyPr/>
                <a:lstStyle/>
                <a:p>
                  <a:r>
                    <a:rPr lang="en-CA">
                      <a:noFill/>
                    </a:rPr>
                    <a:t> </a:t>
                  </a:r>
                </a:p>
              </p:txBody>
            </p:sp>
          </mc:Fallback>
        </mc:AlternateContent>
        <p:cxnSp>
          <p:nvCxnSpPr>
            <p:cNvPr id="29" name="Straight Arrow Connector 28">
              <a:extLst>
                <a:ext uri="{FF2B5EF4-FFF2-40B4-BE49-F238E27FC236}">
                  <a16:creationId xmlns:a16="http://schemas.microsoft.com/office/drawing/2014/main" id="{A64E6E1E-8641-4169-B3B6-280A29CF5425}"/>
                </a:ext>
              </a:extLst>
            </p:cNvPr>
            <p:cNvCxnSpPr>
              <a:cxnSpLocks/>
            </p:cNvCxnSpPr>
            <p:nvPr/>
          </p:nvCxnSpPr>
          <p:spPr>
            <a:xfrm>
              <a:off x="1325880" y="5185361"/>
              <a:ext cx="310896" cy="457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F97D16F-E701-4CAC-A5D8-21BE0F4DC8A2}"/>
                </a:ext>
              </a:extLst>
            </p:cNvPr>
            <p:cNvCxnSpPr>
              <a:cxnSpLocks/>
            </p:cNvCxnSpPr>
            <p:nvPr/>
          </p:nvCxnSpPr>
          <p:spPr>
            <a:xfrm flipH="1">
              <a:off x="3246120" y="5221937"/>
              <a:ext cx="347472" cy="51206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37CD228C-C7E1-4E3D-AA16-E50650F2C84A}"/>
              </a:ext>
            </a:extLst>
          </p:cNvPr>
          <p:cNvGrpSpPr/>
          <p:nvPr/>
        </p:nvGrpSpPr>
        <p:grpSpPr>
          <a:xfrm>
            <a:off x="7210425" y="4905375"/>
            <a:ext cx="1955204" cy="1771002"/>
            <a:chOff x="7210425" y="4905375"/>
            <a:chExt cx="1955204" cy="1771002"/>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5FA6163-3D1E-46DE-B0A1-A112854140D9}"/>
                    </a:ext>
                  </a:extLst>
                </p:cNvPr>
                <p:cNvSpPr/>
                <p:nvPr/>
              </p:nvSpPr>
              <p:spPr>
                <a:xfrm>
                  <a:off x="7219968" y="5310747"/>
                  <a:ext cx="1945661" cy="1365630"/>
                </a:xfrm>
                <a:prstGeom prst="rect">
                  <a:avLst/>
                </a:prstGeom>
                <a:solidFill>
                  <a:schemeClr val="accent5">
                    <a:lumMod val="20000"/>
                    <a:lumOff val="80000"/>
                  </a:schemeClr>
                </a:solidFill>
                <a:effectLst>
                  <a:softEdge rad="63500"/>
                </a:effectLst>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i="1">
                                <a:latin typeface="Cambria Math" panose="02040503050406030204" pitchFamily="18" charset="0"/>
                              </a:rPr>
                            </m:ctrlPr>
                          </m:fPr>
                          <m:num>
                            <m:r>
                              <a:rPr lang="en-US" sz="3600" i="1">
                                <a:latin typeface="Cambria Math" panose="02040503050406030204" pitchFamily="18" charset="0"/>
                              </a:rPr>
                              <m:t>1</m:t>
                            </m:r>
                          </m:num>
                          <m:den>
                            <m:rad>
                              <m:radPr>
                                <m:degHide m:val="on"/>
                                <m:ctrlPr>
                                  <a:rPr lang="en-US" sz="3600" i="1">
                                    <a:latin typeface="Cambria Math" panose="02040503050406030204" pitchFamily="18" charset="0"/>
                                  </a:rPr>
                                </m:ctrlPr>
                              </m:radPr>
                              <m:deg/>
                              <m:e>
                                <m:r>
                                  <a:rPr lang="en-US" sz="3600" i="1">
                                    <a:latin typeface="Cambria Math" panose="02040503050406030204" pitchFamily="18" charset="0"/>
                                  </a:rPr>
                                  <m:t>1−</m:t>
                                </m:r>
                                <m:sSup>
                                  <m:sSupPr>
                                    <m:ctrlPr>
                                      <a:rPr lang="en-US" sz="3600" i="1">
                                        <a:latin typeface="Cambria Math" panose="02040503050406030204" pitchFamily="18" charset="0"/>
                                      </a:rPr>
                                    </m:ctrlPr>
                                  </m:sSupPr>
                                  <m:e>
                                    <m:r>
                                      <a:rPr lang="en-US" sz="3600" i="1">
                                        <a:solidFill>
                                          <a:srgbClr val="EC56CF"/>
                                        </a:solidFill>
                                        <a:latin typeface="Cambria Math" panose="02040503050406030204" pitchFamily="18" charset="0"/>
                                      </a:rPr>
                                      <m:t>𝛽</m:t>
                                    </m:r>
                                  </m:e>
                                  <m:sup>
                                    <m:r>
                                      <a:rPr lang="en-US" sz="3600" i="1">
                                        <a:latin typeface="Cambria Math" panose="02040503050406030204" pitchFamily="18" charset="0"/>
                                      </a:rPr>
                                      <m:t>2</m:t>
                                    </m:r>
                                  </m:sup>
                                </m:sSup>
                              </m:e>
                            </m:rad>
                          </m:den>
                        </m:f>
                      </m:oMath>
                    </m:oMathPara>
                  </a14:m>
                  <a:endParaRPr lang="en-CA" sz="3600" dirty="0"/>
                </a:p>
              </p:txBody>
            </p:sp>
          </mc:Choice>
          <mc:Fallback xmlns="">
            <p:sp>
              <p:nvSpPr>
                <p:cNvPr id="5" name="Rectangle 4">
                  <a:extLst>
                    <a:ext uri="{FF2B5EF4-FFF2-40B4-BE49-F238E27FC236}">
                      <a16:creationId xmlns:a16="http://schemas.microsoft.com/office/drawing/2014/main" id="{65FA6163-3D1E-46DE-B0A1-A112854140D9}"/>
                    </a:ext>
                  </a:extLst>
                </p:cNvPr>
                <p:cNvSpPr>
                  <a:spLocks noRot="1" noChangeAspect="1" noMove="1" noResize="1" noEditPoints="1" noAdjustHandles="1" noChangeArrowheads="1" noChangeShapeType="1" noTextEdit="1"/>
                </p:cNvSpPr>
                <p:nvPr/>
              </p:nvSpPr>
              <p:spPr>
                <a:xfrm>
                  <a:off x="7219968" y="5310747"/>
                  <a:ext cx="1945661" cy="1365630"/>
                </a:xfrm>
                <a:prstGeom prst="rect">
                  <a:avLst/>
                </a:prstGeom>
                <a:blipFill>
                  <a:blip r:embed="rId9"/>
                  <a:stretch>
                    <a:fillRect/>
                  </a:stretch>
                </a:blipFill>
                <a:effectLst>
                  <a:softEdge rad="63500"/>
                </a:effectLst>
              </p:spPr>
              <p:txBody>
                <a:bodyPr/>
                <a:lstStyle/>
                <a:p>
                  <a:r>
                    <a:rPr lang="en-CA">
                      <a:noFill/>
                    </a:rPr>
                    <a:t> </a:t>
                  </a:r>
                </a:p>
              </p:txBody>
            </p:sp>
          </mc:Fallback>
        </mc:AlternateContent>
        <p:cxnSp>
          <p:nvCxnSpPr>
            <p:cNvPr id="31" name="Straight Arrow Connector 30">
              <a:extLst>
                <a:ext uri="{FF2B5EF4-FFF2-40B4-BE49-F238E27FC236}">
                  <a16:creationId xmlns:a16="http://schemas.microsoft.com/office/drawing/2014/main" id="{BE175A45-311A-47DA-B1F3-7E1EB7F9E3A4}"/>
                </a:ext>
              </a:extLst>
            </p:cNvPr>
            <p:cNvCxnSpPr>
              <a:cxnSpLocks/>
            </p:cNvCxnSpPr>
            <p:nvPr/>
          </p:nvCxnSpPr>
          <p:spPr>
            <a:xfrm flipH="1" flipV="1">
              <a:off x="7210425" y="4905375"/>
              <a:ext cx="424090" cy="624568"/>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5DD20365-0839-48C6-B94F-5D2299CE39DF}"/>
              </a:ext>
            </a:extLst>
          </p:cNvPr>
          <p:cNvGrpSpPr/>
          <p:nvPr/>
        </p:nvGrpSpPr>
        <p:grpSpPr>
          <a:xfrm>
            <a:off x="123882" y="163830"/>
            <a:ext cx="5737657" cy="2216728"/>
            <a:chOff x="314382" y="-84273"/>
            <a:chExt cx="5737657" cy="2216728"/>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FC632EE-86FB-4EC0-A53E-CF7E3CD4502F}"/>
                    </a:ext>
                  </a:extLst>
                </p:cNvPr>
                <p:cNvSpPr txBox="1"/>
                <p:nvPr/>
              </p:nvSpPr>
              <p:spPr>
                <a:xfrm>
                  <a:off x="314382" y="624350"/>
                  <a:ext cx="5737657"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600" b="0" i="1" smtClean="0">
                            <a:solidFill>
                              <a:schemeClr val="tx1"/>
                            </a:solidFill>
                            <a:latin typeface="Cambria Math" panose="02040503050406030204" pitchFamily="18" charset="0"/>
                          </a:rPr>
                          <m:t>𝑐</m:t>
                        </m:r>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𝑡</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b="0" i="1" smtClean="0">
                                <a:latin typeface="Cambria Math" panose="02040503050406030204" pitchFamily="18" charset="0"/>
                              </a:rPr>
                              <m:t>𝛾</m:t>
                            </m:r>
                          </m:e>
                          <m:sub>
                            <m:r>
                              <a:rPr lang="en-US" sz="4600" b="0" i="1" smtClean="0">
                                <a:solidFill>
                                  <a:srgbClr val="7030A0"/>
                                </a:solidFill>
                                <a:latin typeface="Cambria Math" panose="02040503050406030204" pitchFamily="18" charset="0"/>
                              </a:rPr>
                              <m:t>𝑣</m:t>
                            </m:r>
                          </m:sub>
                        </m:sSub>
                        <m:d>
                          <m:dPr>
                            <m:ctrlPr>
                              <a:rPr lang="en-US" sz="4600" b="0" i="1" smtClean="0">
                                <a:latin typeface="Cambria Math" panose="02040503050406030204" pitchFamily="18" charset="0"/>
                              </a:rPr>
                            </m:ctrlPr>
                          </m:dPr>
                          <m:e>
                            <m:r>
                              <a:rPr lang="en-US" sz="4600" b="0" i="1" smtClean="0">
                                <a:latin typeface="Cambria Math" panose="02040503050406030204" pitchFamily="18" charset="0"/>
                              </a:rPr>
                              <m:t>        </m:t>
                            </m:r>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m:t>
                            </m:r>
                            <m:sSub>
                              <m:sSubPr>
                                <m:ctrlPr>
                                  <a:rPr lang="en-US" sz="4600" b="0" i="1" smtClean="0">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b="0" i="1" smtClean="0">
                                    <a:solidFill>
                                      <a:srgbClr val="7030A0"/>
                                    </a:solidFill>
                                    <a:latin typeface="Cambria Math" panose="02040503050406030204" pitchFamily="18" charset="0"/>
                                  </a:rPr>
                                  <m:t>𝑣</m:t>
                                </m:r>
                              </m:sub>
                            </m:sSub>
                            <m:r>
                              <a:rPr lang="en-US" sz="4600" i="1">
                                <a:solidFill>
                                  <a:srgbClr val="0070C0"/>
                                </a:solidFill>
                                <a:latin typeface="Cambria Math" panose="02040503050406030204" pitchFamily="18" charset="0"/>
                              </a:rPr>
                              <m:t>𝑥</m:t>
                            </m:r>
                          </m:e>
                        </m:d>
                      </m:oMath>
                    </m:oMathPara>
                  </a14:m>
                  <a:endParaRPr lang="en-US" sz="4600" b="0" dirty="0"/>
                </a:p>
                <a:p>
                  <a:pPr/>
                  <a14:m>
                    <m:oMathPara xmlns:m="http://schemas.openxmlformats.org/officeDocument/2006/math">
                      <m:oMathParaPr>
                        <m:jc m:val="left"/>
                      </m:oMathParaPr>
                      <m:oMath xmlns:m="http://schemas.openxmlformats.org/officeDocument/2006/math">
                        <m:r>
                          <a:rPr lang="en-US" sz="4600" b="0" i="1" smtClean="0">
                            <a:solidFill>
                              <a:srgbClr val="FF0000"/>
                            </a:solidFill>
                            <a:latin typeface="Cambria Math" panose="02040503050406030204" pitchFamily="18" charset="0"/>
                          </a:rPr>
                          <m:t>  </m:t>
                        </m:r>
                        <m:acc>
                          <m:accPr>
                            <m:chr m:val="̃"/>
                            <m:ctrlPr>
                              <a:rPr lang="en-US" sz="4600" b="0" i="1" smtClean="0">
                                <a:solidFill>
                                  <a:srgbClr val="FF0000"/>
                                </a:solidFill>
                                <a:latin typeface="Cambria Math" panose="02040503050406030204" pitchFamily="18" charset="0"/>
                              </a:rPr>
                            </m:ctrlPr>
                          </m:accPr>
                          <m:e>
                            <m:r>
                              <a:rPr lang="en-US" sz="4600" b="0" i="1" smtClean="0">
                                <a:solidFill>
                                  <a:srgbClr val="FF0000"/>
                                </a:solidFill>
                                <a:latin typeface="Cambria Math" panose="02040503050406030204" pitchFamily="18" charset="0"/>
                              </a:rPr>
                              <m:t>𝑥</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i="1">
                                <a:latin typeface="Cambria Math" panose="02040503050406030204" pitchFamily="18" charset="0"/>
                              </a:rPr>
                              <m:t>𝛾</m:t>
                            </m:r>
                          </m:e>
                          <m:sub>
                            <m:r>
                              <a:rPr lang="en-US" sz="4600" b="0" i="1" smtClean="0">
                                <a:solidFill>
                                  <a:srgbClr val="7030A0"/>
                                </a:solidFill>
                                <a:latin typeface="Cambria Math" panose="02040503050406030204" pitchFamily="18" charset="0"/>
                              </a:rPr>
                              <m:t>𝑣</m:t>
                            </m:r>
                          </m:sub>
                        </m:sSub>
                        <m:d>
                          <m:dPr>
                            <m:ctrlPr>
                              <a:rPr lang="en-US" sz="4600" i="1">
                                <a:latin typeface="Cambria Math" panose="02040503050406030204" pitchFamily="18" charset="0"/>
                              </a:rPr>
                            </m:ctrlPr>
                          </m:dPr>
                          <m:e>
                            <m:r>
                              <a:rPr lang="en-US" sz="4600" i="1">
                                <a:latin typeface="Cambria Math" panose="02040503050406030204" pitchFamily="18" charset="0"/>
                              </a:rPr>
                              <m:t>−</m:t>
                            </m:r>
                            <m:sSub>
                              <m:sSubPr>
                                <m:ctrlPr>
                                  <a:rPr lang="en-US" sz="4600" b="0" i="1" smtClean="0">
                                    <a:solidFill>
                                      <a:srgbClr val="7030A0"/>
                                    </a:solidFill>
                                    <a:latin typeface="Cambria Math" panose="02040503050406030204" pitchFamily="18" charset="0"/>
                                  </a:rPr>
                                </m:ctrlPr>
                              </m:sSubPr>
                              <m:e>
                                <m:r>
                                  <a:rPr lang="en-US" sz="4600" i="1">
                                    <a:solidFill>
                                      <a:srgbClr val="7030A0"/>
                                    </a:solidFill>
                                    <a:latin typeface="Cambria Math" panose="02040503050406030204" pitchFamily="18" charset="0"/>
                                  </a:rPr>
                                  <m:t>𝛽</m:t>
                                </m:r>
                              </m:e>
                              <m:sub>
                                <m:r>
                                  <a:rPr lang="en-US" sz="4600" b="0" i="1" smtClean="0">
                                    <a:solidFill>
                                      <a:srgbClr val="7030A0"/>
                                    </a:solidFill>
                                    <a:latin typeface="Cambria Math" panose="02040503050406030204" pitchFamily="18" charset="0"/>
                                  </a:rPr>
                                  <m:t>𝑣</m:t>
                                </m:r>
                              </m:sub>
                            </m:sSub>
                            <m:r>
                              <a:rPr lang="en-US" sz="4600" i="1">
                                <a:latin typeface="Cambria Math" panose="02040503050406030204" pitchFamily="18" charset="0"/>
                              </a:rPr>
                              <m:t>𝑐</m:t>
                            </m:r>
                            <m:r>
                              <a:rPr lang="en-US" sz="4600" i="1">
                                <a:solidFill>
                                  <a:srgbClr val="0070C0"/>
                                </a:solidFill>
                                <a:latin typeface="Cambria Math" panose="02040503050406030204" pitchFamily="18" charset="0"/>
                              </a:rPr>
                              <m:t>𝑡</m:t>
                            </m:r>
                            <m:r>
                              <a:rPr lang="en-US" sz="4600" i="1">
                                <a:latin typeface="Cambria Math" panose="02040503050406030204" pitchFamily="18" charset="0"/>
                              </a:rPr>
                              <m:t>+  </m:t>
                            </m:r>
                            <m:r>
                              <a:rPr lang="en-US" sz="4600" b="0" i="1" smtClean="0">
                                <a:latin typeface="Cambria Math" panose="02040503050406030204" pitchFamily="18" charset="0"/>
                              </a:rPr>
                              <m:t>  </m:t>
                            </m:r>
                            <m:r>
                              <a:rPr lang="en-US" sz="4600" i="1">
                                <a:solidFill>
                                  <a:srgbClr val="0070C0"/>
                                </a:solidFill>
                                <a:latin typeface="Cambria Math" panose="02040503050406030204" pitchFamily="18" charset="0"/>
                              </a:rPr>
                              <m:t>𝑥</m:t>
                            </m:r>
                          </m:e>
                        </m:d>
                      </m:oMath>
                    </m:oMathPara>
                  </a14:m>
                  <a:endParaRPr lang="en-CA" sz="4600" dirty="0"/>
                </a:p>
              </p:txBody>
            </p:sp>
          </mc:Choice>
          <mc:Fallback xmlns="">
            <p:sp>
              <p:nvSpPr>
                <p:cNvPr id="21" name="TextBox 20">
                  <a:extLst>
                    <a:ext uri="{FF2B5EF4-FFF2-40B4-BE49-F238E27FC236}">
                      <a16:creationId xmlns:a16="http://schemas.microsoft.com/office/drawing/2014/main" id="{9FC632EE-86FB-4EC0-A53E-CF7E3CD4502F}"/>
                    </a:ext>
                  </a:extLst>
                </p:cNvPr>
                <p:cNvSpPr txBox="1">
                  <a:spLocks noRot="1" noChangeAspect="1" noMove="1" noResize="1" noEditPoints="1" noAdjustHandles="1" noChangeArrowheads="1" noChangeShapeType="1" noTextEdit="1"/>
                </p:cNvSpPr>
                <p:nvPr/>
              </p:nvSpPr>
              <p:spPr>
                <a:xfrm>
                  <a:off x="314382" y="624350"/>
                  <a:ext cx="5737657" cy="1508105"/>
                </a:xfrm>
                <a:prstGeom prst="rect">
                  <a:avLst/>
                </a:prstGeom>
                <a:blipFill>
                  <a:blip r:embed="rId10"/>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0CCE511-C0B6-4C56-B51F-3A0DD7F8E663}"/>
                    </a:ext>
                  </a:extLst>
                </p:cNvPr>
                <p:cNvSpPr txBox="1"/>
                <p:nvPr/>
              </p:nvSpPr>
              <p:spPr>
                <a:xfrm>
                  <a:off x="314939" y="-84273"/>
                  <a:ext cx="3502177" cy="707886"/>
                </a:xfrm>
                <a:prstGeom prst="rect">
                  <a:avLst/>
                </a:prstGeom>
                <a:noFill/>
                <a:ln w="38100">
                  <a:solidFill>
                    <a:schemeClr val="tx1"/>
                  </a:solidFill>
                </a:ln>
              </p:spPr>
              <p:txBody>
                <a:bodyPr wrap="none" rtlCol="0">
                  <a:spAutoFit/>
                </a:bodyPr>
                <a:lstStyle/>
                <a:p>
                  <a:r>
                    <a:rPr lang="en-US" sz="4000" dirty="0"/>
                    <a:t>Einstein </a:t>
                  </a:r>
                  <a14:m>
                    <m:oMath xmlns:m="http://schemas.openxmlformats.org/officeDocument/2006/math">
                      <m:r>
                        <a:rPr lang="en-US" sz="4000" i="1">
                          <a:latin typeface="Cambria Math" panose="02040503050406030204" pitchFamily="18" charset="0"/>
                        </a:rPr>
                        <m:t>→</m:t>
                      </m:r>
                    </m:oMath>
                  </a14:m>
                  <a:r>
                    <a:rPr lang="en-CA" sz="4000" dirty="0"/>
                    <a:t> Train</a:t>
                  </a:r>
                </a:p>
              </p:txBody>
            </p:sp>
          </mc:Choice>
          <mc:Fallback xmlns="">
            <p:sp>
              <p:nvSpPr>
                <p:cNvPr id="22" name="TextBox 21">
                  <a:extLst>
                    <a:ext uri="{FF2B5EF4-FFF2-40B4-BE49-F238E27FC236}">
                      <a16:creationId xmlns:a16="http://schemas.microsoft.com/office/drawing/2014/main" id="{90CCE511-C0B6-4C56-B51F-3A0DD7F8E663}"/>
                    </a:ext>
                  </a:extLst>
                </p:cNvPr>
                <p:cNvSpPr txBox="1">
                  <a:spLocks noRot="1" noChangeAspect="1" noMove="1" noResize="1" noEditPoints="1" noAdjustHandles="1" noChangeArrowheads="1" noChangeShapeType="1" noTextEdit="1"/>
                </p:cNvSpPr>
                <p:nvPr/>
              </p:nvSpPr>
              <p:spPr>
                <a:xfrm>
                  <a:off x="314939" y="-84273"/>
                  <a:ext cx="3502177" cy="707886"/>
                </a:xfrm>
                <a:prstGeom prst="rect">
                  <a:avLst/>
                </a:prstGeom>
                <a:blipFill>
                  <a:blip r:embed="rId11"/>
                  <a:stretch>
                    <a:fillRect l="-5508" t="-12295" r="-4647" b="-31967"/>
                  </a:stretch>
                </a:blipFill>
                <a:ln w="38100">
                  <a:solidFill>
                    <a:schemeClr val="tx1"/>
                  </a:solidFill>
                </a:ln>
              </p:spPr>
              <p:txBody>
                <a:bodyPr/>
                <a:lstStyle/>
                <a:p>
                  <a:r>
                    <a:rPr lang="en-CA">
                      <a:noFill/>
                    </a:rPr>
                    <a:t> </a:t>
                  </a:r>
                </a:p>
              </p:txBody>
            </p:sp>
          </mc:Fallback>
        </mc:AlternateContent>
      </p:grpSp>
      <p:grpSp>
        <p:nvGrpSpPr>
          <p:cNvPr id="23" name="Group 22">
            <a:extLst>
              <a:ext uri="{FF2B5EF4-FFF2-40B4-BE49-F238E27FC236}">
                <a16:creationId xmlns:a16="http://schemas.microsoft.com/office/drawing/2014/main" id="{04CF135B-E339-46A4-8E6D-EE07B7CFCBE8}"/>
              </a:ext>
            </a:extLst>
          </p:cNvPr>
          <p:cNvGrpSpPr/>
          <p:nvPr/>
        </p:nvGrpSpPr>
        <p:grpSpPr>
          <a:xfrm>
            <a:off x="6184713" y="175554"/>
            <a:ext cx="5913503" cy="2216728"/>
            <a:chOff x="314382" y="-84273"/>
            <a:chExt cx="5913503" cy="2216728"/>
          </a:xfrm>
        </p:grpSpPr>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C648B81-6E39-4A6C-BE93-3E5C85D69A42}"/>
                    </a:ext>
                  </a:extLst>
                </p:cNvPr>
                <p:cNvSpPr txBox="1"/>
                <p:nvPr/>
              </p:nvSpPr>
              <p:spPr>
                <a:xfrm>
                  <a:off x="314382" y="624350"/>
                  <a:ext cx="5913503" cy="1508105"/>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600" b="0" i="1" smtClean="0">
                            <a:solidFill>
                              <a:schemeClr val="tx1"/>
                            </a:solidFill>
                            <a:latin typeface="Cambria Math" panose="02040503050406030204" pitchFamily="18" charset="0"/>
                          </a:rPr>
                          <m:t>𝑐</m:t>
                        </m:r>
                        <m:acc>
                          <m:accPr>
                            <m:chr m:val="̆"/>
                            <m:ctrlPr>
                              <a:rPr lang="en-US" sz="4600" b="0" i="1" smtClean="0">
                                <a:solidFill>
                                  <a:srgbClr val="00B050"/>
                                </a:solidFill>
                                <a:latin typeface="Cambria Math" panose="02040503050406030204" pitchFamily="18" charset="0"/>
                              </a:rPr>
                            </m:ctrlPr>
                          </m:accPr>
                          <m:e>
                            <m:r>
                              <a:rPr lang="en-US" sz="4600" b="0" i="1" smtClean="0">
                                <a:solidFill>
                                  <a:srgbClr val="00B050"/>
                                </a:solidFill>
                                <a:latin typeface="Cambria Math" panose="02040503050406030204" pitchFamily="18" charset="0"/>
                              </a:rPr>
                              <m:t>𝑡</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b="0" i="1" smtClean="0">
                                <a:latin typeface="Cambria Math" panose="02040503050406030204" pitchFamily="18" charset="0"/>
                              </a:rPr>
                              <m:t>𝛾</m:t>
                            </m:r>
                          </m:e>
                          <m:sub>
                            <m:r>
                              <a:rPr lang="en-US" sz="4600" b="0" i="1" smtClean="0">
                                <a:solidFill>
                                  <a:schemeClr val="accent4">
                                    <a:lumMod val="75000"/>
                                  </a:schemeClr>
                                </a:solidFill>
                                <a:latin typeface="Cambria Math" panose="02040503050406030204" pitchFamily="18" charset="0"/>
                              </a:rPr>
                              <m:t>𝑢</m:t>
                            </m:r>
                          </m:sub>
                        </m:sSub>
                        <m:d>
                          <m:dPr>
                            <m:ctrlPr>
                              <a:rPr lang="en-US" sz="4600" b="0" i="1" smtClean="0">
                                <a:latin typeface="Cambria Math" panose="02040503050406030204" pitchFamily="18" charset="0"/>
                              </a:rPr>
                            </m:ctrlPr>
                          </m:dPr>
                          <m:e>
                            <m:r>
                              <a:rPr lang="en-US" sz="4600" b="0" i="1" smtClean="0">
                                <a:latin typeface="Cambria Math" panose="02040503050406030204" pitchFamily="18" charset="0"/>
                              </a:rPr>
                              <m:t>         </m:t>
                            </m:r>
                            <m:r>
                              <a:rPr lang="en-US" sz="4600" i="1">
                                <a:latin typeface="Cambria Math" panose="02040503050406030204" pitchFamily="18" charset="0"/>
                              </a:rPr>
                              <m:t>𝑐</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m:t>
                            </m:r>
                            <m:sSub>
                              <m:sSubPr>
                                <m:ctrlPr>
                                  <a:rPr lang="en-US" sz="4600" b="0" i="1" smtClean="0">
                                    <a:solidFill>
                                      <a:schemeClr val="accent4">
                                        <a:lumMod val="75000"/>
                                      </a:schemeClr>
                                    </a:solidFill>
                                    <a:latin typeface="Cambria Math" panose="02040503050406030204" pitchFamily="18" charset="0"/>
                                  </a:rPr>
                                </m:ctrlPr>
                              </m:sSubPr>
                              <m:e>
                                <m:r>
                                  <a:rPr lang="en-US" sz="4600" i="1">
                                    <a:solidFill>
                                      <a:schemeClr val="accent4">
                                        <a:lumMod val="75000"/>
                                      </a:schemeClr>
                                    </a:solidFill>
                                    <a:latin typeface="Cambria Math" panose="02040503050406030204" pitchFamily="18" charset="0"/>
                                  </a:rPr>
                                  <m:t>𝛽</m:t>
                                </m:r>
                              </m:e>
                              <m:sub>
                                <m:r>
                                  <a:rPr lang="en-US" sz="4600" b="0" i="1" smtClean="0">
                                    <a:solidFill>
                                      <a:schemeClr val="accent4">
                                        <a:lumMod val="75000"/>
                                      </a:schemeClr>
                                    </a:solidFill>
                                    <a:latin typeface="Cambria Math" panose="02040503050406030204" pitchFamily="18" charset="0"/>
                                  </a:rPr>
                                  <m:t>𝑢</m:t>
                                </m:r>
                              </m:sub>
                            </m:sSub>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d>
                      </m:oMath>
                    </m:oMathPara>
                  </a14:m>
                  <a:endParaRPr lang="en-US" sz="4600" b="0" dirty="0"/>
                </a:p>
                <a:p>
                  <a:pPr/>
                  <a14:m>
                    <m:oMathPara xmlns:m="http://schemas.openxmlformats.org/officeDocument/2006/math">
                      <m:oMathParaPr>
                        <m:jc m:val="left"/>
                      </m:oMathParaPr>
                      <m:oMath xmlns:m="http://schemas.openxmlformats.org/officeDocument/2006/math">
                        <m:r>
                          <a:rPr lang="en-US" sz="4600" b="0" i="1" smtClean="0">
                            <a:solidFill>
                              <a:srgbClr val="FF0000"/>
                            </a:solidFill>
                            <a:latin typeface="Cambria Math" panose="02040503050406030204" pitchFamily="18" charset="0"/>
                          </a:rPr>
                          <m:t>  </m:t>
                        </m:r>
                        <m:acc>
                          <m:accPr>
                            <m:chr m:val="̆"/>
                            <m:ctrlPr>
                              <a:rPr lang="en-US" sz="4600" b="0" i="1" smtClean="0">
                                <a:solidFill>
                                  <a:srgbClr val="00B050"/>
                                </a:solidFill>
                                <a:latin typeface="Cambria Math" panose="02040503050406030204" pitchFamily="18" charset="0"/>
                              </a:rPr>
                            </m:ctrlPr>
                          </m:accPr>
                          <m:e>
                            <m:r>
                              <a:rPr lang="en-US" sz="4600" b="0" i="1" smtClean="0">
                                <a:solidFill>
                                  <a:srgbClr val="00B050"/>
                                </a:solidFill>
                                <a:latin typeface="Cambria Math" panose="02040503050406030204" pitchFamily="18" charset="0"/>
                              </a:rPr>
                              <m:t>𝑥</m:t>
                            </m:r>
                          </m:e>
                        </m:acc>
                        <m:r>
                          <a:rPr lang="en-US" sz="4600" b="0" i="1" smtClean="0">
                            <a:latin typeface="Cambria Math" panose="02040503050406030204" pitchFamily="18" charset="0"/>
                          </a:rPr>
                          <m:t>=</m:t>
                        </m:r>
                        <m:sSub>
                          <m:sSubPr>
                            <m:ctrlPr>
                              <a:rPr lang="en-US" sz="4600" b="0" i="1" smtClean="0">
                                <a:latin typeface="Cambria Math" panose="02040503050406030204" pitchFamily="18" charset="0"/>
                              </a:rPr>
                            </m:ctrlPr>
                          </m:sSubPr>
                          <m:e>
                            <m:r>
                              <a:rPr lang="en-US" sz="4600" i="1">
                                <a:latin typeface="Cambria Math" panose="02040503050406030204" pitchFamily="18" charset="0"/>
                              </a:rPr>
                              <m:t>𝛾</m:t>
                            </m:r>
                          </m:e>
                          <m:sub>
                            <m:r>
                              <a:rPr lang="en-US" sz="4600" b="0" i="1" smtClean="0">
                                <a:solidFill>
                                  <a:schemeClr val="accent4">
                                    <a:lumMod val="75000"/>
                                  </a:schemeClr>
                                </a:solidFill>
                                <a:latin typeface="Cambria Math" panose="02040503050406030204" pitchFamily="18" charset="0"/>
                              </a:rPr>
                              <m:t>𝑢</m:t>
                            </m:r>
                          </m:sub>
                        </m:sSub>
                        <m:d>
                          <m:dPr>
                            <m:ctrlPr>
                              <a:rPr lang="en-US" sz="4600" i="1">
                                <a:latin typeface="Cambria Math" panose="02040503050406030204" pitchFamily="18" charset="0"/>
                              </a:rPr>
                            </m:ctrlPr>
                          </m:dPr>
                          <m:e>
                            <m:r>
                              <a:rPr lang="en-US" sz="4600" i="1">
                                <a:latin typeface="Cambria Math" panose="02040503050406030204" pitchFamily="18" charset="0"/>
                              </a:rPr>
                              <m:t>−</m:t>
                            </m:r>
                            <m:sSub>
                              <m:sSubPr>
                                <m:ctrlPr>
                                  <a:rPr lang="en-US" sz="4600" b="0" i="1" smtClean="0">
                                    <a:solidFill>
                                      <a:schemeClr val="accent4">
                                        <a:lumMod val="75000"/>
                                      </a:schemeClr>
                                    </a:solidFill>
                                    <a:latin typeface="Cambria Math" panose="02040503050406030204" pitchFamily="18" charset="0"/>
                                  </a:rPr>
                                </m:ctrlPr>
                              </m:sSubPr>
                              <m:e>
                                <m:r>
                                  <a:rPr lang="en-US" sz="4600" i="1">
                                    <a:solidFill>
                                      <a:schemeClr val="accent4">
                                        <a:lumMod val="75000"/>
                                      </a:schemeClr>
                                    </a:solidFill>
                                    <a:latin typeface="Cambria Math" panose="02040503050406030204" pitchFamily="18" charset="0"/>
                                  </a:rPr>
                                  <m:t>𝛽</m:t>
                                </m:r>
                              </m:e>
                              <m:sub>
                                <m:r>
                                  <a:rPr lang="en-US" sz="4600" b="0" i="1" smtClean="0">
                                    <a:solidFill>
                                      <a:schemeClr val="accent4">
                                        <a:lumMod val="75000"/>
                                      </a:schemeClr>
                                    </a:solidFill>
                                    <a:latin typeface="Cambria Math" panose="02040503050406030204" pitchFamily="18" charset="0"/>
                                  </a:rPr>
                                  <m:t>𝑢</m:t>
                                </m:r>
                              </m:sub>
                            </m:sSub>
                            <m:r>
                              <a:rPr lang="en-US" sz="4600" i="1">
                                <a:latin typeface="Cambria Math" panose="02040503050406030204" pitchFamily="18" charset="0"/>
                              </a:rPr>
                              <m:t>𝑐</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𝑡</m:t>
                                </m:r>
                              </m:e>
                            </m:acc>
                            <m:r>
                              <a:rPr lang="en-US" sz="4600" i="1">
                                <a:latin typeface="Cambria Math" panose="02040503050406030204" pitchFamily="18" charset="0"/>
                              </a:rPr>
                              <m:t>+</m:t>
                            </m:r>
                            <m:r>
                              <a:rPr lang="en-US" sz="4600" b="0" i="1" smtClean="0">
                                <a:latin typeface="Cambria Math" panose="02040503050406030204" pitchFamily="18" charset="0"/>
                              </a:rPr>
                              <m:t>     </m:t>
                            </m:r>
                            <m:acc>
                              <m:accPr>
                                <m:chr m:val="̃"/>
                                <m:ctrlPr>
                                  <a:rPr lang="en-US" sz="4600" i="1">
                                    <a:solidFill>
                                      <a:srgbClr val="FF0000"/>
                                    </a:solidFill>
                                    <a:latin typeface="Cambria Math" panose="02040503050406030204" pitchFamily="18" charset="0"/>
                                  </a:rPr>
                                </m:ctrlPr>
                              </m:accPr>
                              <m:e>
                                <m:r>
                                  <a:rPr lang="en-US" sz="4600" i="1">
                                    <a:solidFill>
                                      <a:srgbClr val="FF0000"/>
                                    </a:solidFill>
                                    <a:latin typeface="Cambria Math" panose="02040503050406030204" pitchFamily="18" charset="0"/>
                                  </a:rPr>
                                  <m:t>𝑥</m:t>
                                </m:r>
                              </m:e>
                            </m:acc>
                          </m:e>
                        </m:d>
                      </m:oMath>
                    </m:oMathPara>
                  </a14:m>
                  <a:endParaRPr lang="en-CA" sz="4600" dirty="0"/>
                </a:p>
              </p:txBody>
            </p:sp>
          </mc:Choice>
          <mc:Fallback xmlns="">
            <p:sp>
              <p:nvSpPr>
                <p:cNvPr id="32" name="TextBox 31">
                  <a:extLst>
                    <a:ext uri="{FF2B5EF4-FFF2-40B4-BE49-F238E27FC236}">
                      <a16:creationId xmlns:a16="http://schemas.microsoft.com/office/drawing/2014/main" id="{AC648B81-6E39-4A6C-BE93-3E5C85D69A42}"/>
                    </a:ext>
                  </a:extLst>
                </p:cNvPr>
                <p:cNvSpPr txBox="1">
                  <a:spLocks noRot="1" noChangeAspect="1" noMove="1" noResize="1" noEditPoints="1" noAdjustHandles="1" noChangeArrowheads="1" noChangeShapeType="1" noTextEdit="1"/>
                </p:cNvSpPr>
                <p:nvPr/>
              </p:nvSpPr>
              <p:spPr>
                <a:xfrm>
                  <a:off x="314382" y="624350"/>
                  <a:ext cx="5913503" cy="1508105"/>
                </a:xfrm>
                <a:prstGeom prst="rect">
                  <a:avLst/>
                </a:prstGeom>
                <a:blipFill>
                  <a:blip r:embed="rId12"/>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15F82A1-77D4-43A7-A39A-BB8B34989439}"/>
                    </a:ext>
                  </a:extLst>
                </p:cNvPr>
                <p:cNvSpPr txBox="1"/>
                <p:nvPr/>
              </p:nvSpPr>
              <p:spPr>
                <a:xfrm>
                  <a:off x="314939" y="-84273"/>
                  <a:ext cx="3069879" cy="707886"/>
                </a:xfrm>
                <a:prstGeom prst="rect">
                  <a:avLst/>
                </a:prstGeom>
                <a:noFill/>
                <a:ln w="38100">
                  <a:solidFill>
                    <a:schemeClr val="tx1"/>
                  </a:solidFill>
                </a:ln>
              </p:spPr>
              <p:txBody>
                <a:bodyPr wrap="none" rtlCol="0">
                  <a:spAutoFit/>
                </a:bodyPr>
                <a:lstStyle/>
                <a:p>
                  <a:r>
                    <a:rPr lang="en-US" sz="4000" dirty="0"/>
                    <a:t>Train </a:t>
                  </a:r>
                  <a14:m>
                    <m:oMath xmlns:m="http://schemas.openxmlformats.org/officeDocument/2006/math">
                      <m:r>
                        <a:rPr lang="en-US" sz="4000" i="1">
                          <a:latin typeface="Cambria Math" panose="02040503050406030204" pitchFamily="18" charset="0"/>
                        </a:rPr>
                        <m:t>→</m:t>
                      </m:r>
                    </m:oMath>
                  </a14:m>
                  <a:r>
                    <a:rPr lang="en-CA" sz="4000" dirty="0"/>
                    <a:t> Bullet</a:t>
                  </a:r>
                </a:p>
              </p:txBody>
            </p:sp>
          </mc:Choice>
          <mc:Fallback xmlns="">
            <p:sp>
              <p:nvSpPr>
                <p:cNvPr id="33" name="TextBox 32">
                  <a:extLst>
                    <a:ext uri="{FF2B5EF4-FFF2-40B4-BE49-F238E27FC236}">
                      <a16:creationId xmlns:a16="http://schemas.microsoft.com/office/drawing/2014/main" id="{015F82A1-77D4-43A7-A39A-BB8B34989439}"/>
                    </a:ext>
                  </a:extLst>
                </p:cNvPr>
                <p:cNvSpPr txBox="1">
                  <a:spLocks noRot="1" noChangeAspect="1" noMove="1" noResize="1" noEditPoints="1" noAdjustHandles="1" noChangeArrowheads="1" noChangeShapeType="1" noTextEdit="1"/>
                </p:cNvSpPr>
                <p:nvPr/>
              </p:nvSpPr>
              <p:spPr>
                <a:xfrm>
                  <a:off x="314939" y="-84273"/>
                  <a:ext cx="3069879" cy="707886"/>
                </a:xfrm>
                <a:prstGeom prst="rect">
                  <a:avLst/>
                </a:prstGeom>
                <a:blipFill>
                  <a:blip r:embed="rId13"/>
                  <a:stretch>
                    <a:fillRect l="-6483" t="-12295" r="-5501" b="-31967"/>
                  </a:stretch>
                </a:blipFill>
                <a:ln w="38100">
                  <a:solidFill>
                    <a:schemeClr val="tx1"/>
                  </a:solidFill>
                </a:ln>
              </p:spPr>
              <p:txBody>
                <a:bodyPr/>
                <a:lstStyle/>
                <a:p>
                  <a:r>
                    <a:rPr lang="en-CA">
                      <a:noFill/>
                    </a:rPr>
                    <a:t> </a:t>
                  </a:r>
                </a:p>
              </p:txBody>
            </p:sp>
          </mc:Fallback>
        </mc:AlternateContent>
      </p:grpSp>
      <mc:AlternateContent xmlns:mc="http://schemas.openxmlformats.org/markup-compatibility/2006" xmlns:p14="http://schemas.microsoft.com/office/powerpoint/2010/main" xmlns:iact="http://schemas.microsoft.com/office/powerpoint/2014/inkAction">
        <mc:Choice Requires="p14 iact">
          <p:contentPart p14:bwMode="auto" r:id="rId14">
            <p14:nvContentPartPr>
              <p14:cNvPr id="4" name="Ink 3">
                <a:extLst>
                  <a:ext uri="{FF2B5EF4-FFF2-40B4-BE49-F238E27FC236}">
                    <a16:creationId xmlns:a16="http://schemas.microsoft.com/office/drawing/2014/main" id="{C3C766AC-F7E6-436E-8959-C2A62B432E7F}"/>
                  </a:ext>
                </a:extLst>
              </p14:cNvPr>
              <p14:cNvContentPartPr/>
              <p14:nvPr>
                <p:extLst>
                  <p:ext uri="{42D2F446-02D8-4167-A562-619A0277C38B}">
                    <p15:isNarration xmlns:p15="http://schemas.microsoft.com/office/powerpoint/2012/main" val="1"/>
                  </p:ext>
                </p:extLst>
              </p14:nvPr>
            </p14:nvContentPartPr>
            <p14:xfrm>
              <a:off x="3867480" y="5202000"/>
              <a:ext cx="3179880" cy="1609920"/>
            </p14:xfrm>
          </p:contentPart>
        </mc:Choice>
        <mc:Fallback xmlns="">
          <p:pic>
            <p:nvPicPr>
              <p:cNvPr id="4" name="Ink 3">
                <a:extLst>
                  <a:ext uri="{FF2B5EF4-FFF2-40B4-BE49-F238E27FC236}">
                    <a16:creationId xmlns:a16="http://schemas.microsoft.com/office/drawing/2014/main" id="{C3C766AC-F7E6-436E-8959-C2A62B432E7F}"/>
                  </a:ext>
                </a:extLst>
              </p:cNvPr>
              <p:cNvPicPr>
                <a:picLocks noGrp="1" noRot="1" noChangeAspect="1" noMove="1" noResize="1" noEditPoints="1" noAdjustHandles="1" noChangeArrowheads="1" noChangeShapeType="1"/>
              </p:cNvPicPr>
              <p:nvPr/>
            </p:nvPicPr>
            <p:blipFill>
              <a:blip r:embed="rId15"/>
              <a:stretch>
                <a:fillRect/>
              </a:stretch>
            </p:blipFill>
            <p:spPr>
              <a:xfrm>
                <a:off x="3858120" y="5192640"/>
                <a:ext cx="3198600" cy="1628640"/>
              </a:xfrm>
              <a:prstGeom prst="rect">
                <a:avLst/>
              </a:prstGeom>
            </p:spPr>
          </p:pic>
        </mc:Fallback>
      </mc:AlternateContent>
    </p:spTree>
    <p:custDataLst>
      <p:tags r:id="rId1"/>
    </p:custDataLst>
    <p:extLst>
      <p:ext uri="{BB962C8B-B14F-4D97-AF65-F5344CB8AC3E}">
        <p14:creationId xmlns:p14="http://schemas.microsoft.com/office/powerpoint/2010/main" val="2539921473"/>
      </p:ext>
    </p:extLst>
  </p:cSld>
  <p:clrMapOvr>
    <a:masterClrMapping/>
  </p:clrMapOvr>
  <mc:AlternateContent xmlns:mc="http://schemas.openxmlformats.org/markup-compatibility/2006" xmlns:p14="http://schemas.microsoft.com/office/powerpoint/2010/main">
    <mc:Choice Requires="p14">
      <p:transition spd="med" p14:dur="700" advTm="51207">
        <p:fade/>
      </p:transition>
    </mc:Choice>
    <mc:Fallback xmlns="">
      <p:transition spd="med" advTm="5120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md type="call" cmd="playFrom(0.0)">
                                      <p:cBhvr>
                                        <p:cTn id="7" dur="1" fill="hold"/>
                                        <p:tgtEl>
                                          <p:spTgt spid="4"/>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up)">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029071-ED02-4EAA-B73E-FD01B4E0B4FA}"/>
              </a:ext>
            </a:extLst>
          </p:cNvPr>
          <p:cNvSpPr txBox="1">
            <a:spLocks/>
          </p:cNvSpPr>
          <p:nvPr/>
        </p:nvSpPr>
        <p:spPr>
          <a:xfrm>
            <a:off x="0" y="0"/>
            <a:ext cx="10721009" cy="21145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b="1" dirty="0">
              <a:solidFill>
                <a:srgbClr val="0070C0"/>
              </a:solidFill>
            </a:endParaRPr>
          </a:p>
        </p:txBody>
      </p:sp>
      <p:grpSp>
        <p:nvGrpSpPr>
          <p:cNvPr id="42" name="Group 41">
            <a:extLst>
              <a:ext uri="{FF2B5EF4-FFF2-40B4-BE49-F238E27FC236}">
                <a16:creationId xmlns:a16="http://schemas.microsoft.com/office/drawing/2014/main" id="{B9932998-D6F1-40A2-BBF2-7C77890D0CEE}"/>
              </a:ext>
            </a:extLst>
          </p:cNvPr>
          <p:cNvGrpSpPr/>
          <p:nvPr/>
        </p:nvGrpSpPr>
        <p:grpSpPr>
          <a:xfrm>
            <a:off x="442539" y="95250"/>
            <a:ext cx="2213964" cy="3446611"/>
            <a:chOff x="442539" y="95250"/>
            <a:chExt cx="2213964" cy="3446611"/>
          </a:xfrm>
        </p:grpSpPr>
        <p:pic>
          <p:nvPicPr>
            <p:cNvPr id="22" name="Picture 2">
              <a:extLst>
                <a:ext uri="{FF2B5EF4-FFF2-40B4-BE49-F238E27FC236}">
                  <a16:creationId xmlns:a16="http://schemas.microsoft.com/office/drawing/2014/main" id="{A1E78159-C893-498F-9DFE-F90B8FAD0C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95" t="10139" b="5438"/>
            <a:stretch/>
          </p:blipFill>
          <p:spPr bwMode="auto">
            <a:xfrm>
              <a:off x="442539" y="1841716"/>
              <a:ext cx="1241209" cy="1700145"/>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a:extLst>
                <a:ext uri="{FF2B5EF4-FFF2-40B4-BE49-F238E27FC236}">
                  <a16:creationId xmlns:a16="http://schemas.microsoft.com/office/drawing/2014/main" id="{CE4F0DB2-2CCE-47D6-991E-DBD5BF0243F5}"/>
                </a:ext>
              </a:extLst>
            </p:cNvPr>
            <p:cNvGrpSpPr/>
            <p:nvPr/>
          </p:nvGrpSpPr>
          <p:grpSpPr>
            <a:xfrm>
              <a:off x="443788" y="95250"/>
              <a:ext cx="2212715" cy="1761470"/>
              <a:chOff x="348538" y="-57150"/>
              <a:chExt cx="2212715" cy="1761470"/>
            </a:xfrm>
          </p:grpSpPr>
          <p:grpSp>
            <p:nvGrpSpPr>
              <p:cNvPr id="6" name="Group 5">
                <a:extLst>
                  <a:ext uri="{FF2B5EF4-FFF2-40B4-BE49-F238E27FC236}">
                    <a16:creationId xmlns:a16="http://schemas.microsoft.com/office/drawing/2014/main" id="{8A19331C-F8F5-4A1A-97B7-B2D1863F1D2B}"/>
                  </a:ext>
                </a:extLst>
              </p:cNvPr>
              <p:cNvGrpSpPr/>
              <p:nvPr/>
            </p:nvGrpSpPr>
            <p:grpSpPr>
              <a:xfrm>
                <a:off x="348538" y="0"/>
                <a:ext cx="1399092" cy="1389153"/>
                <a:chOff x="6481717" y="2044700"/>
                <a:chExt cx="868408" cy="862239"/>
              </a:xfrm>
            </p:grpSpPr>
            <p:cxnSp>
              <p:nvCxnSpPr>
                <p:cNvPr id="7" name="Straight Arrow Connector 6">
                  <a:extLst>
                    <a:ext uri="{FF2B5EF4-FFF2-40B4-BE49-F238E27FC236}">
                      <a16:creationId xmlns:a16="http://schemas.microsoft.com/office/drawing/2014/main" id="{4AE26B90-7A91-441F-B4F0-EE8F691638BE}"/>
                    </a:ext>
                  </a:extLst>
                </p:cNvPr>
                <p:cNvCxnSpPr>
                  <a:cxnSpLocks/>
                </p:cNvCxnSpPr>
                <p:nvPr/>
              </p:nvCxnSpPr>
              <p:spPr>
                <a:xfrm flipV="1">
                  <a:off x="6487432" y="2044700"/>
                  <a:ext cx="0" cy="862239"/>
                </a:xfrm>
                <a:prstGeom prst="straightConnector1">
                  <a:avLst/>
                </a:prstGeom>
                <a:ln w="1270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FFE8ABE-6343-4D80-8969-00444CC28A7D}"/>
                    </a:ext>
                  </a:extLst>
                </p:cNvPr>
                <p:cNvCxnSpPr>
                  <a:cxnSpLocks/>
                </p:cNvCxnSpPr>
                <p:nvPr/>
              </p:nvCxnSpPr>
              <p:spPr>
                <a:xfrm>
                  <a:off x="6481717" y="2897414"/>
                  <a:ext cx="868408" cy="0"/>
                </a:xfrm>
                <a:prstGeom prst="straightConnector1">
                  <a:avLst/>
                </a:prstGeom>
                <a:ln w="1270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67284F6A-8481-47E3-A79F-DF97C031A2E0}"/>
                      </a:ext>
                    </a:extLst>
                  </p:cNvPr>
                  <p:cNvSpPr/>
                  <p:nvPr/>
                </p:nvSpPr>
                <p:spPr>
                  <a:xfrm>
                    <a:off x="1768728" y="996434"/>
                    <a:ext cx="792525"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4000" i="1">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i="1">
                                      <a:solidFill>
                                        <a:srgbClr val="002060"/>
                                      </a:solidFill>
                                      <a:latin typeface="Cambria Math" panose="02040503050406030204" pitchFamily="18" charset="0"/>
                                    </a:rPr>
                                    <m:t>𝑥</m:t>
                                  </m:r>
                                </m:sub>
                              </m:sSub>
                            </m:e>
                          </m:acc>
                        </m:oMath>
                      </m:oMathPara>
                    </a14:m>
                    <a:endParaRPr lang="en-CA" sz="4000" dirty="0"/>
                  </a:p>
                </p:txBody>
              </p:sp>
            </mc:Choice>
            <mc:Fallback xmlns="">
              <p:sp>
                <p:nvSpPr>
                  <p:cNvPr id="30" name="Rectangle 29">
                    <a:extLst>
                      <a:ext uri="{FF2B5EF4-FFF2-40B4-BE49-F238E27FC236}">
                        <a16:creationId xmlns:a16="http://schemas.microsoft.com/office/drawing/2014/main" id="{67284F6A-8481-47E3-A79F-DF97C031A2E0}"/>
                      </a:ext>
                    </a:extLst>
                  </p:cNvPr>
                  <p:cNvSpPr>
                    <a:spLocks noRot="1" noChangeAspect="1" noMove="1" noResize="1" noEditPoints="1" noAdjustHandles="1" noChangeArrowheads="1" noChangeShapeType="1" noTextEdit="1"/>
                  </p:cNvSpPr>
                  <p:nvPr/>
                </p:nvSpPr>
                <p:spPr>
                  <a:xfrm>
                    <a:off x="1768728" y="996434"/>
                    <a:ext cx="792525" cy="707886"/>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5C6308AB-3AA0-4B56-9146-3F6710D94894}"/>
                      </a:ext>
                    </a:extLst>
                  </p:cNvPr>
                  <p:cNvSpPr/>
                  <p:nvPr/>
                </p:nvSpPr>
                <p:spPr>
                  <a:xfrm>
                    <a:off x="492378" y="-57150"/>
                    <a:ext cx="807657"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solidFill>
                                    <a:srgbClr val="002060"/>
                                  </a:solidFill>
                                  <a:latin typeface="Cambria Math" panose="02040503050406030204" pitchFamily="18" charset="0"/>
                                </a:rPr>
                              </m:ctrlPr>
                            </m:accPr>
                            <m:e>
                              <m:sSub>
                                <m:sSubPr>
                                  <m:ctrlPr>
                                    <a:rPr lang="en-US" sz="4000" i="1">
                                      <a:solidFill>
                                        <a:srgbClr val="002060"/>
                                      </a:solidFill>
                                      <a:latin typeface="Cambria Math" panose="02040503050406030204" pitchFamily="18" charset="0"/>
                                    </a:rPr>
                                  </m:ctrlPr>
                                </m:sSubPr>
                                <m:e>
                                  <m:r>
                                    <a:rPr lang="en-US" sz="4000" i="1">
                                      <a:solidFill>
                                        <a:srgbClr val="002060"/>
                                      </a:solidFill>
                                      <a:latin typeface="Cambria Math" panose="02040503050406030204" pitchFamily="18" charset="0"/>
                                    </a:rPr>
                                    <m:t>𝑒</m:t>
                                  </m:r>
                                </m:e>
                                <m:sub>
                                  <m:r>
                                    <a:rPr lang="en-US" sz="4000" b="0" i="1" smtClean="0">
                                      <a:solidFill>
                                        <a:srgbClr val="002060"/>
                                      </a:solidFill>
                                      <a:latin typeface="Cambria Math" panose="02040503050406030204" pitchFamily="18" charset="0"/>
                                    </a:rPr>
                                    <m:t>𝑡</m:t>
                                  </m:r>
                                </m:sub>
                              </m:sSub>
                            </m:e>
                          </m:acc>
                        </m:oMath>
                      </m:oMathPara>
                    </a14:m>
                    <a:endParaRPr lang="en-CA" sz="4000" dirty="0"/>
                  </a:p>
                </p:txBody>
              </p:sp>
            </mc:Choice>
            <mc:Fallback xmlns="">
              <p:sp>
                <p:nvSpPr>
                  <p:cNvPr id="31" name="Rectangle 30">
                    <a:extLst>
                      <a:ext uri="{FF2B5EF4-FFF2-40B4-BE49-F238E27FC236}">
                        <a16:creationId xmlns:a16="http://schemas.microsoft.com/office/drawing/2014/main" id="{5C6308AB-3AA0-4B56-9146-3F6710D94894}"/>
                      </a:ext>
                    </a:extLst>
                  </p:cNvPr>
                  <p:cNvSpPr>
                    <a:spLocks noRot="1" noChangeAspect="1" noMove="1" noResize="1" noEditPoints="1" noAdjustHandles="1" noChangeArrowheads="1" noChangeShapeType="1" noTextEdit="1"/>
                  </p:cNvSpPr>
                  <p:nvPr/>
                </p:nvSpPr>
                <p:spPr>
                  <a:xfrm>
                    <a:off x="492378" y="-57150"/>
                    <a:ext cx="807657" cy="707886"/>
                  </a:xfrm>
                  <a:prstGeom prst="rect">
                    <a:avLst/>
                  </a:prstGeom>
                  <a:blipFill>
                    <a:blip r:embed="rId6"/>
                    <a:stretch>
                      <a:fillRect/>
                    </a:stretch>
                  </a:blipFill>
                </p:spPr>
                <p:txBody>
                  <a:bodyPr/>
                  <a:lstStyle/>
                  <a:p>
                    <a:r>
                      <a:rPr lang="en-CA">
                        <a:noFill/>
                      </a:rPr>
                      <a:t> </a:t>
                    </a:r>
                  </a:p>
                </p:txBody>
              </p:sp>
            </mc:Fallback>
          </mc:AlternateContent>
        </p:grpSp>
      </p:grpSp>
      <p:grpSp>
        <p:nvGrpSpPr>
          <p:cNvPr id="43" name="Group 42">
            <a:extLst>
              <a:ext uri="{FF2B5EF4-FFF2-40B4-BE49-F238E27FC236}">
                <a16:creationId xmlns:a16="http://schemas.microsoft.com/office/drawing/2014/main" id="{9958A827-B370-4F31-8C8D-F2E8ED2FBE3F}"/>
              </a:ext>
            </a:extLst>
          </p:cNvPr>
          <p:cNvGrpSpPr/>
          <p:nvPr/>
        </p:nvGrpSpPr>
        <p:grpSpPr>
          <a:xfrm>
            <a:off x="4463338" y="0"/>
            <a:ext cx="2508024" cy="3509621"/>
            <a:chOff x="4977688" y="0"/>
            <a:chExt cx="2508024" cy="3509621"/>
          </a:xfrm>
        </p:grpSpPr>
        <p:grpSp>
          <p:nvGrpSpPr>
            <p:cNvPr id="23" name="Group 22">
              <a:extLst>
                <a:ext uri="{FF2B5EF4-FFF2-40B4-BE49-F238E27FC236}">
                  <a16:creationId xmlns:a16="http://schemas.microsoft.com/office/drawing/2014/main" id="{FCB5734F-F235-4DA2-A693-34CE18EF0E05}"/>
                </a:ext>
              </a:extLst>
            </p:cNvPr>
            <p:cNvGrpSpPr/>
            <p:nvPr/>
          </p:nvGrpSpPr>
          <p:grpSpPr>
            <a:xfrm>
              <a:off x="4991100" y="1876236"/>
              <a:ext cx="2494612" cy="1633385"/>
              <a:chOff x="-81962" y="4363784"/>
              <a:chExt cx="2824224" cy="1849204"/>
            </a:xfrm>
          </p:grpSpPr>
          <p:grpSp>
            <p:nvGrpSpPr>
              <p:cNvPr id="24" name="Group 23">
                <a:extLst>
                  <a:ext uri="{FF2B5EF4-FFF2-40B4-BE49-F238E27FC236}">
                    <a16:creationId xmlns:a16="http://schemas.microsoft.com/office/drawing/2014/main" id="{B4D60866-2BA6-404C-A5D1-92E3AFAEA414}"/>
                  </a:ext>
                </a:extLst>
              </p:cNvPr>
              <p:cNvGrpSpPr/>
              <p:nvPr/>
            </p:nvGrpSpPr>
            <p:grpSpPr>
              <a:xfrm>
                <a:off x="-81962" y="4363784"/>
                <a:ext cx="2824224" cy="1849204"/>
                <a:chOff x="1227296" y="4363784"/>
                <a:chExt cx="2824224" cy="1849204"/>
              </a:xfrm>
            </p:grpSpPr>
            <p:sp>
              <p:nvSpPr>
                <p:cNvPr id="28" name="Rectangle 27">
                  <a:extLst>
                    <a:ext uri="{FF2B5EF4-FFF2-40B4-BE49-F238E27FC236}">
                      <a16:creationId xmlns:a16="http://schemas.microsoft.com/office/drawing/2014/main" id="{019C1344-8F28-490E-B993-E6CDA67A976B}"/>
                    </a:ext>
                  </a:extLst>
                </p:cNvPr>
                <p:cNvSpPr/>
                <p:nvPr/>
              </p:nvSpPr>
              <p:spPr>
                <a:xfrm>
                  <a:off x="1227296" y="5769883"/>
                  <a:ext cx="2824224" cy="443105"/>
                </a:xfrm>
                <a:prstGeom prst="rect">
                  <a:avLst/>
                </a:prstGeom>
                <a:solidFill>
                  <a:srgbClr val="FFC9C9"/>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              train</a:t>
                  </a:r>
                  <a:endParaRPr lang="en-CA" sz="3200" dirty="0">
                    <a:solidFill>
                      <a:schemeClr val="tx1"/>
                    </a:solidFill>
                  </a:endParaRPr>
                </a:p>
              </p:txBody>
            </p:sp>
            <p:pic>
              <p:nvPicPr>
                <p:cNvPr id="29" name="Picture 2">
                  <a:extLst>
                    <a:ext uri="{FF2B5EF4-FFF2-40B4-BE49-F238E27FC236}">
                      <a16:creationId xmlns:a16="http://schemas.microsoft.com/office/drawing/2014/main" id="{4B00BED9-A7DB-4097-9DE5-E654DA898D5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797" t="8696" r="5797"/>
                <a:stretch/>
              </p:blipFill>
              <p:spPr bwMode="auto">
                <a:xfrm>
                  <a:off x="1413163" y="4363784"/>
                  <a:ext cx="1181100" cy="17426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BD47340B-D887-4CB0-91C6-0886FE3A2412}"/>
                  </a:ext>
                </a:extLst>
              </p:cNvPr>
              <p:cNvGrpSpPr/>
              <p:nvPr/>
            </p:nvGrpSpPr>
            <p:grpSpPr>
              <a:xfrm>
                <a:off x="540328" y="4789921"/>
                <a:ext cx="1223397" cy="1422695"/>
                <a:chOff x="-1780864" y="3594884"/>
                <a:chExt cx="1076722" cy="1252126"/>
              </a:xfrm>
            </p:grpSpPr>
            <p:pic>
              <p:nvPicPr>
                <p:cNvPr id="26" name="Picture 2" descr="Colt 1873, Colt, Gun, Weapons, Revolver, Cannon">
                  <a:extLst>
                    <a:ext uri="{FF2B5EF4-FFF2-40B4-BE49-F238E27FC236}">
                      <a16:creationId xmlns:a16="http://schemas.microsoft.com/office/drawing/2014/main" id="{B81701EC-A09D-4CF3-85AE-BD8559AB69C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78844"/>
                <a:stretch/>
              </p:blipFill>
              <p:spPr bwMode="auto">
                <a:xfrm rot="2295142">
                  <a:off x="-1780864" y="3594884"/>
                  <a:ext cx="598380" cy="125212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Colt 1873, Colt, Gun, Weapons, Revolver, Cannon">
                  <a:extLst>
                    <a:ext uri="{FF2B5EF4-FFF2-40B4-BE49-F238E27FC236}">
                      <a16:creationId xmlns:a16="http://schemas.microsoft.com/office/drawing/2014/main" id="{FF8DB034-CF55-4362-8CE6-2273B6A40B4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8417" b="55494"/>
                <a:stretch/>
              </p:blipFill>
              <p:spPr bwMode="auto">
                <a:xfrm rot="2295142">
                  <a:off x="-1597424" y="3760769"/>
                  <a:ext cx="893282" cy="55727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7" name="Group 36">
              <a:extLst>
                <a:ext uri="{FF2B5EF4-FFF2-40B4-BE49-F238E27FC236}">
                  <a16:creationId xmlns:a16="http://schemas.microsoft.com/office/drawing/2014/main" id="{AC6790B3-556A-4DB3-A379-181E79E93476}"/>
                </a:ext>
              </a:extLst>
            </p:cNvPr>
            <p:cNvGrpSpPr/>
            <p:nvPr/>
          </p:nvGrpSpPr>
          <p:grpSpPr>
            <a:xfrm>
              <a:off x="4977688" y="0"/>
              <a:ext cx="2174615" cy="1919077"/>
              <a:chOff x="3339388" y="0"/>
              <a:chExt cx="2174615" cy="1919077"/>
            </a:xfrm>
          </p:grpSpPr>
          <p:grpSp>
            <p:nvGrpSpPr>
              <p:cNvPr id="15" name="Group 14">
                <a:extLst>
                  <a:ext uri="{FF2B5EF4-FFF2-40B4-BE49-F238E27FC236}">
                    <a16:creationId xmlns:a16="http://schemas.microsoft.com/office/drawing/2014/main" id="{208A6CE3-6916-4A5A-88C3-DCDE50E4339C}"/>
                  </a:ext>
                </a:extLst>
              </p:cNvPr>
              <p:cNvGrpSpPr/>
              <p:nvPr/>
            </p:nvGrpSpPr>
            <p:grpSpPr>
              <a:xfrm>
                <a:off x="3339388" y="271090"/>
                <a:ext cx="1399092" cy="1270463"/>
                <a:chOff x="6481717" y="2118370"/>
                <a:chExt cx="868408" cy="788569"/>
              </a:xfrm>
            </p:grpSpPr>
            <p:cxnSp>
              <p:nvCxnSpPr>
                <p:cNvPr id="16" name="Straight Arrow Connector 15">
                  <a:extLst>
                    <a:ext uri="{FF2B5EF4-FFF2-40B4-BE49-F238E27FC236}">
                      <a16:creationId xmlns:a16="http://schemas.microsoft.com/office/drawing/2014/main" id="{60D2DA33-7FDD-49C4-96DB-6464988981CD}"/>
                    </a:ext>
                  </a:extLst>
                </p:cNvPr>
                <p:cNvCxnSpPr>
                  <a:cxnSpLocks/>
                </p:cNvCxnSpPr>
                <p:nvPr/>
              </p:nvCxnSpPr>
              <p:spPr>
                <a:xfrm flipV="1">
                  <a:off x="6487432" y="2118370"/>
                  <a:ext cx="727247" cy="788569"/>
                </a:xfrm>
                <a:prstGeom prst="straightConnector1">
                  <a:avLst/>
                </a:prstGeom>
                <a:ln w="1270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EECD84-9C84-4E04-A76C-7091F5414B8E}"/>
                    </a:ext>
                  </a:extLst>
                </p:cNvPr>
                <p:cNvCxnSpPr>
                  <a:cxnSpLocks/>
                </p:cNvCxnSpPr>
                <p:nvPr/>
              </p:nvCxnSpPr>
              <p:spPr>
                <a:xfrm>
                  <a:off x="6481717" y="2897414"/>
                  <a:ext cx="868408" cy="0"/>
                </a:xfrm>
                <a:prstGeom prst="straightConnector1">
                  <a:avLst/>
                </a:prstGeom>
                <a:ln w="1270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DD01A51B-154A-4891-90D6-B7E6FDD8CDBD}"/>
                      </a:ext>
                    </a:extLst>
                  </p:cNvPr>
                  <p:cNvSpPr/>
                  <p:nvPr/>
                </p:nvSpPr>
                <p:spPr>
                  <a:xfrm>
                    <a:off x="4721478" y="1130720"/>
                    <a:ext cx="792525" cy="7883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4000" i="1">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i="1">
                                          <a:solidFill>
                                            <a:srgbClr val="C00000"/>
                                          </a:solidFill>
                                          <a:latin typeface="Cambria Math" panose="02040503050406030204" pitchFamily="18" charset="0"/>
                                        </a:rPr>
                                        <m:t>𝑥</m:t>
                                      </m:r>
                                    </m:sub>
                                  </m:sSub>
                                </m:e>
                              </m:acc>
                            </m:e>
                          </m:acc>
                        </m:oMath>
                      </m:oMathPara>
                    </a14:m>
                    <a:endParaRPr lang="en-CA" sz="4000" dirty="0"/>
                  </a:p>
                </p:txBody>
              </p:sp>
            </mc:Choice>
            <mc:Fallback xmlns="">
              <p:sp>
                <p:nvSpPr>
                  <p:cNvPr id="32" name="Rectangle 31">
                    <a:extLst>
                      <a:ext uri="{FF2B5EF4-FFF2-40B4-BE49-F238E27FC236}">
                        <a16:creationId xmlns:a16="http://schemas.microsoft.com/office/drawing/2014/main" id="{DD01A51B-154A-4891-90D6-B7E6FDD8CDBD}"/>
                      </a:ext>
                    </a:extLst>
                  </p:cNvPr>
                  <p:cNvSpPr>
                    <a:spLocks noRot="1" noChangeAspect="1" noMove="1" noResize="1" noEditPoints="1" noAdjustHandles="1" noChangeArrowheads="1" noChangeShapeType="1" noTextEdit="1"/>
                  </p:cNvSpPr>
                  <p:nvPr/>
                </p:nvSpPr>
                <p:spPr>
                  <a:xfrm>
                    <a:off x="4721478" y="1130720"/>
                    <a:ext cx="792525" cy="788357"/>
                  </a:xfrm>
                  <a:prstGeom prst="rect">
                    <a:avLst/>
                  </a:prstGeom>
                  <a:blipFill>
                    <a:blip r:embed="rId9"/>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CF213DA1-F48C-42A4-933B-A67E3D8B0DBC}"/>
                      </a:ext>
                    </a:extLst>
                  </p:cNvPr>
                  <p:cNvSpPr/>
                  <p:nvPr/>
                </p:nvSpPr>
                <p:spPr>
                  <a:xfrm>
                    <a:off x="4530978" y="0"/>
                    <a:ext cx="807657" cy="7850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solidFill>
                                    <a:srgbClr val="C00000"/>
                                  </a:solidFill>
                                  <a:latin typeface="Cambria Math" panose="02040503050406030204" pitchFamily="18" charset="0"/>
                                </a:rPr>
                              </m:ctrlPr>
                            </m:accPr>
                            <m:e>
                              <m:acc>
                                <m:accPr>
                                  <m:chr m:val="⃗"/>
                                  <m:ctrlPr>
                                    <a:rPr lang="en-US" sz="4000" i="1">
                                      <a:solidFill>
                                        <a:srgbClr val="C00000"/>
                                      </a:solidFill>
                                      <a:latin typeface="Cambria Math" panose="02040503050406030204" pitchFamily="18" charset="0"/>
                                    </a:rPr>
                                  </m:ctrlPr>
                                </m:accPr>
                                <m:e>
                                  <m:sSub>
                                    <m:sSubPr>
                                      <m:ctrlPr>
                                        <a:rPr lang="en-US" sz="4000" i="1">
                                          <a:solidFill>
                                            <a:srgbClr val="C00000"/>
                                          </a:solidFill>
                                          <a:latin typeface="Cambria Math" panose="02040503050406030204" pitchFamily="18" charset="0"/>
                                        </a:rPr>
                                      </m:ctrlPr>
                                    </m:sSubPr>
                                    <m:e>
                                      <m:r>
                                        <a:rPr lang="en-US" sz="4000" i="1">
                                          <a:solidFill>
                                            <a:srgbClr val="C00000"/>
                                          </a:solidFill>
                                          <a:latin typeface="Cambria Math" panose="02040503050406030204" pitchFamily="18" charset="0"/>
                                        </a:rPr>
                                        <m:t>𝑒</m:t>
                                      </m:r>
                                    </m:e>
                                    <m:sub>
                                      <m:r>
                                        <a:rPr lang="en-US" sz="4000" b="0" i="1" smtClean="0">
                                          <a:solidFill>
                                            <a:srgbClr val="C00000"/>
                                          </a:solidFill>
                                          <a:latin typeface="Cambria Math" panose="02040503050406030204" pitchFamily="18" charset="0"/>
                                        </a:rPr>
                                        <m:t>𝑡</m:t>
                                      </m:r>
                                    </m:sub>
                                  </m:sSub>
                                </m:e>
                              </m:acc>
                            </m:e>
                          </m:acc>
                        </m:oMath>
                      </m:oMathPara>
                    </a14:m>
                    <a:endParaRPr lang="en-CA" sz="4000" dirty="0"/>
                  </a:p>
                </p:txBody>
              </p:sp>
            </mc:Choice>
            <mc:Fallback xmlns="">
              <p:sp>
                <p:nvSpPr>
                  <p:cNvPr id="33" name="Rectangle 32">
                    <a:extLst>
                      <a:ext uri="{FF2B5EF4-FFF2-40B4-BE49-F238E27FC236}">
                        <a16:creationId xmlns:a16="http://schemas.microsoft.com/office/drawing/2014/main" id="{CF213DA1-F48C-42A4-933B-A67E3D8B0DBC}"/>
                      </a:ext>
                    </a:extLst>
                  </p:cNvPr>
                  <p:cNvSpPr>
                    <a:spLocks noRot="1" noChangeAspect="1" noMove="1" noResize="1" noEditPoints="1" noAdjustHandles="1" noChangeArrowheads="1" noChangeShapeType="1" noTextEdit="1"/>
                  </p:cNvSpPr>
                  <p:nvPr/>
                </p:nvSpPr>
                <p:spPr>
                  <a:xfrm>
                    <a:off x="4530978" y="0"/>
                    <a:ext cx="807657" cy="785087"/>
                  </a:xfrm>
                  <a:prstGeom prst="rect">
                    <a:avLst/>
                  </a:prstGeom>
                  <a:blipFill>
                    <a:blip r:embed="rId10"/>
                    <a:stretch>
                      <a:fillRect/>
                    </a:stretch>
                  </a:blipFill>
                </p:spPr>
                <p:txBody>
                  <a:bodyPr/>
                  <a:lstStyle/>
                  <a:p>
                    <a:r>
                      <a:rPr lang="en-CA">
                        <a:noFill/>
                      </a:rPr>
                      <a:t> </a:t>
                    </a:r>
                  </a:p>
                </p:txBody>
              </p:sp>
            </mc:Fallback>
          </mc:AlternateContent>
        </p:grpSp>
      </p:grpSp>
      <p:grpSp>
        <p:nvGrpSpPr>
          <p:cNvPr id="44" name="Group 43">
            <a:extLst>
              <a:ext uri="{FF2B5EF4-FFF2-40B4-BE49-F238E27FC236}">
                <a16:creationId xmlns:a16="http://schemas.microsoft.com/office/drawing/2014/main" id="{E3C12483-8ACA-4AC4-A006-B77EC3C655E2}"/>
              </a:ext>
            </a:extLst>
          </p:cNvPr>
          <p:cNvGrpSpPr/>
          <p:nvPr/>
        </p:nvGrpSpPr>
        <p:grpSpPr>
          <a:xfrm>
            <a:off x="8608345" y="95250"/>
            <a:ext cx="3054890" cy="3252007"/>
            <a:chOff x="8608345" y="95250"/>
            <a:chExt cx="3054890" cy="3252007"/>
          </a:xfrm>
        </p:grpSpPr>
        <p:pic>
          <p:nvPicPr>
            <p:cNvPr id="21" name="Picture 4" descr="Bullet, Ammo, Ammunition, Shell, Brass, Lead, Copper">
              <a:extLst>
                <a:ext uri="{FF2B5EF4-FFF2-40B4-BE49-F238E27FC236}">
                  <a16:creationId xmlns:a16="http://schemas.microsoft.com/office/drawing/2014/main" id="{7BF05471-E72F-41D1-8652-EECDD4912D9D}"/>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60625" t="46389" r="26875" b="40278"/>
            <a:stretch/>
          </p:blipFill>
          <p:spPr bwMode="auto">
            <a:xfrm>
              <a:off x="9410700" y="2173777"/>
              <a:ext cx="1466850" cy="1173480"/>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roup 35">
              <a:extLst>
                <a:ext uri="{FF2B5EF4-FFF2-40B4-BE49-F238E27FC236}">
                  <a16:creationId xmlns:a16="http://schemas.microsoft.com/office/drawing/2014/main" id="{E6D55805-007A-4BDB-B052-025A3D61D469}"/>
                </a:ext>
              </a:extLst>
            </p:cNvPr>
            <p:cNvGrpSpPr/>
            <p:nvPr/>
          </p:nvGrpSpPr>
          <p:grpSpPr>
            <a:xfrm>
              <a:off x="8608345" y="95250"/>
              <a:ext cx="3054890" cy="1846173"/>
              <a:chOff x="6912895" y="266700"/>
              <a:chExt cx="3054890" cy="1846173"/>
            </a:xfrm>
          </p:grpSpPr>
          <p:grpSp>
            <p:nvGrpSpPr>
              <p:cNvPr id="18" name="Group 17">
                <a:extLst>
                  <a:ext uri="{FF2B5EF4-FFF2-40B4-BE49-F238E27FC236}">
                    <a16:creationId xmlns:a16="http://schemas.microsoft.com/office/drawing/2014/main" id="{A546C54E-4D51-43E1-9024-22AC64C49191}"/>
                  </a:ext>
                </a:extLst>
              </p:cNvPr>
              <p:cNvGrpSpPr/>
              <p:nvPr/>
            </p:nvGrpSpPr>
            <p:grpSpPr>
              <a:xfrm>
                <a:off x="6912895" y="486761"/>
                <a:ext cx="2231107" cy="1226244"/>
                <a:chOff x="6481717" y="2145817"/>
                <a:chExt cx="1384834" cy="761122"/>
              </a:xfrm>
            </p:grpSpPr>
            <p:cxnSp>
              <p:nvCxnSpPr>
                <p:cNvPr id="19" name="Straight Arrow Connector 18">
                  <a:extLst>
                    <a:ext uri="{FF2B5EF4-FFF2-40B4-BE49-F238E27FC236}">
                      <a16:creationId xmlns:a16="http://schemas.microsoft.com/office/drawing/2014/main" id="{533357B7-8E92-4F3F-851A-B66227857731}"/>
                    </a:ext>
                  </a:extLst>
                </p:cNvPr>
                <p:cNvCxnSpPr>
                  <a:cxnSpLocks/>
                </p:cNvCxnSpPr>
                <p:nvPr/>
              </p:nvCxnSpPr>
              <p:spPr>
                <a:xfrm flipV="1">
                  <a:off x="6487432" y="2145817"/>
                  <a:ext cx="1379119" cy="761122"/>
                </a:xfrm>
                <a:prstGeom prst="straightConnector1">
                  <a:avLst/>
                </a:prstGeom>
                <a:ln w="1270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35A0D7F-A97B-4D6B-9A73-1572A2BF6BAB}"/>
                    </a:ext>
                  </a:extLst>
                </p:cNvPr>
                <p:cNvCxnSpPr>
                  <a:cxnSpLocks/>
                </p:cNvCxnSpPr>
                <p:nvPr/>
              </p:nvCxnSpPr>
              <p:spPr>
                <a:xfrm>
                  <a:off x="6481717" y="2897414"/>
                  <a:ext cx="868408" cy="0"/>
                </a:xfrm>
                <a:prstGeom prst="straightConnector1">
                  <a:avLst/>
                </a:prstGeom>
                <a:ln w="1270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4A729DC4-488E-46D8-8AE5-502290FBF7F0}"/>
                      </a:ext>
                    </a:extLst>
                  </p:cNvPr>
                  <p:cNvSpPr/>
                  <p:nvPr/>
                </p:nvSpPr>
                <p:spPr>
                  <a:xfrm>
                    <a:off x="8283828" y="1320284"/>
                    <a:ext cx="792525" cy="7925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4000" b="0" i="1" smtClean="0">
                                  <a:solidFill>
                                    <a:schemeClr val="accent6">
                                      <a:lumMod val="50000"/>
                                    </a:schemeClr>
                                  </a:solidFill>
                                  <a:latin typeface="Cambria Math" panose="02040503050406030204" pitchFamily="18" charset="0"/>
                                </a:rPr>
                              </m:ctrlPr>
                            </m:accPr>
                            <m:e>
                              <m:acc>
                                <m:accPr>
                                  <m:chr m:val="⃗"/>
                                  <m:ctrlPr>
                                    <a:rPr lang="en-US" sz="4000" i="1" smtClean="0">
                                      <a:solidFill>
                                        <a:schemeClr val="accent6">
                                          <a:lumMod val="50000"/>
                                        </a:schemeClr>
                                      </a:solidFill>
                                      <a:latin typeface="Cambria Math" panose="02040503050406030204" pitchFamily="18" charset="0"/>
                                    </a:rPr>
                                  </m:ctrlPr>
                                </m:accPr>
                                <m:e>
                                  <m:sSub>
                                    <m:sSubPr>
                                      <m:ctrlPr>
                                        <a:rPr lang="en-US" sz="4000" i="1">
                                          <a:solidFill>
                                            <a:schemeClr val="accent6">
                                              <a:lumMod val="50000"/>
                                            </a:schemeClr>
                                          </a:solidFill>
                                          <a:latin typeface="Cambria Math" panose="02040503050406030204" pitchFamily="18" charset="0"/>
                                        </a:rPr>
                                      </m:ctrlPr>
                                    </m:sSubPr>
                                    <m:e>
                                      <m:r>
                                        <a:rPr lang="en-US" sz="4000" i="1">
                                          <a:solidFill>
                                            <a:schemeClr val="accent6">
                                              <a:lumMod val="50000"/>
                                            </a:schemeClr>
                                          </a:solidFill>
                                          <a:latin typeface="Cambria Math" panose="02040503050406030204" pitchFamily="18" charset="0"/>
                                        </a:rPr>
                                        <m:t>𝑒</m:t>
                                      </m:r>
                                    </m:e>
                                    <m:sub>
                                      <m:r>
                                        <a:rPr lang="en-US" sz="4000" i="1">
                                          <a:solidFill>
                                            <a:schemeClr val="accent6">
                                              <a:lumMod val="50000"/>
                                            </a:schemeClr>
                                          </a:solidFill>
                                          <a:latin typeface="Cambria Math" panose="02040503050406030204" pitchFamily="18" charset="0"/>
                                        </a:rPr>
                                        <m:t>𝑥</m:t>
                                      </m:r>
                                    </m:sub>
                                  </m:sSub>
                                </m:e>
                              </m:acc>
                            </m:e>
                          </m:acc>
                        </m:oMath>
                      </m:oMathPara>
                    </a14:m>
                    <a:endParaRPr lang="en-CA" sz="4000" dirty="0">
                      <a:solidFill>
                        <a:schemeClr val="accent6">
                          <a:lumMod val="50000"/>
                        </a:schemeClr>
                      </a:solidFill>
                    </a:endParaRPr>
                  </a:p>
                </p:txBody>
              </p:sp>
            </mc:Choice>
            <mc:Fallback xmlns="">
              <p:sp>
                <p:nvSpPr>
                  <p:cNvPr id="34" name="Rectangle 33">
                    <a:extLst>
                      <a:ext uri="{FF2B5EF4-FFF2-40B4-BE49-F238E27FC236}">
                        <a16:creationId xmlns:a16="http://schemas.microsoft.com/office/drawing/2014/main" id="{4A729DC4-488E-46D8-8AE5-502290FBF7F0}"/>
                      </a:ext>
                    </a:extLst>
                  </p:cNvPr>
                  <p:cNvSpPr>
                    <a:spLocks noRot="1" noChangeAspect="1" noMove="1" noResize="1" noEditPoints="1" noAdjustHandles="1" noChangeArrowheads="1" noChangeShapeType="1" noTextEdit="1"/>
                  </p:cNvSpPr>
                  <p:nvPr/>
                </p:nvSpPr>
                <p:spPr>
                  <a:xfrm>
                    <a:off x="8283828" y="1320284"/>
                    <a:ext cx="792525" cy="792589"/>
                  </a:xfrm>
                  <a:prstGeom prst="rect">
                    <a:avLst/>
                  </a:prstGeom>
                  <a:blipFill>
                    <a:blip r:embed="rId1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8AE4C8C0-A6BE-4729-B05F-03AC7071D6D0}"/>
                      </a:ext>
                    </a:extLst>
                  </p:cNvPr>
                  <p:cNvSpPr/>
                  <p:nvPr/>
                </p:nvSpPr>
                <p:spPr>
                  <a:xfrm>
                    <a:off x="9160128" y="266700"/>
                    <a:ext cx="807657" cy="7830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4000" b="0" i="1" smtClean="0">
                                  <a:solidFill>
                                    <a:schemeClr val="accent6">
                                      <a:lumMod val="50000"/>
                                    </a:schemeClr>
                                  </a:solidFill>
                                  <a:latin typeface="Cambria Math" panose="02040503050406030204" pitchFamily="18" charset="0"/>
                                </a:rPr>
                              </m:ctrlPr>
                            </m:accPr>
                            <m:e>
                              <m:acc>
                                <m:accPr>
                                  <m:chr m:val="⃗"/>
                                  <m:ctrlPr>
                                    <a:rPr lang="en-US" sz="4000" i="1" smtClean="0">
                                      <a:solidFill>
                                        <a:schemeClr val="accent6">
                                          <a:lumMod val="50000"/>
                                        </a:schemeClr>
                                      </a:solidFill>
                                      <a:latin typeface="Cambria Math" panose="02040503050406030204" pitchFamily="18" charset="0"/>
                                    </a:rPr>
                                  </m:ctrlPr>
                                </m:accPr>
                                <m:e>
                                  <m:sSub>
                                    <m:sSubPr>
                                      <m:ctrlPr>
                                        <a:rPr lang="en-US" sz="4000" i="1">
                                          <a:solidFill>
                                            <a:schemeClr val="accent6">
                                              <a:lumMod val="50000"/>
                                            </a:schemeClr>
                                          </a:solidFill>
                                          <a:latin typeface="Cambria Math" panose="02040503050406030204" pitchFamily="18" charset="0"/>
                                        </a:rPr>
                                      </m:ctrlPr>
                                    </m:sSubPr>
                                    <m:e>
                                      <m:r>
                                        <a:rPr lang="en-US" sz="4000" i="1">
                                          <a:solidFill>
                                            <a:schemeClr val="accent6">
                                              <a:lumMod val="50000"/>
                                            </a:schemeClr>
                                          </a:solidFill>
                                          <a:latin typeface="Cambria Math" panose="02040503050406030204" pitchFamily="18" charset="0"/>
                                        </a:rPr>
                                        <m:t>𝑒</m:t>
                                      </m:r>
                                    </m:e>
                                    <m:sub>
                                      <m:r>
                                        <a:rPr lang="en-US" sz="4000" b="0" i="1" smtClean="0">
                                          <a:solidFill>
                                            <a:schemeClr val="accent6">
                                              <a:lumMod val="50000"/>
                                            </a:schemeClr>
                                          </a:solidFill>
                                          <a:latin typeface="Cambria Math" panose="02040503050406030204" pitchFamily="18" charset="0"/>
                                        </a:rPr>
                                        <m:t>𝑡</m:t>
                                      </m:r>
                                    </m:sub>
                                  </m:sSub>
                                </m:e>
                              </m:acc>
                            </m:e>
                          </m:acc>
                        </m:oMath>
                      </m:oMathPara>
                    </a14:m>
                    <a:endParaRPr lang="en-CA" sz="4000" dirty="0">
                      <a:solidFill>
                        <a:schemeClr val="accent6">
                          <a:lumMod val="50000"/>
                        </a:schemeClr>
                      </a:solidFill>
                    </a:endParaRPr>
                  </a:p>
                </p:txBody>
              </p:sp>
            </mc:Choice>
            <mc:Fallback xmlns="">
              <p:sp>
                <p:nvSpPr>
                  <p:cNvPr id="35" name="Rectangle 34">
                    <a:extLst>
                      <a:ext uri="{FF2B5EF4-FFF2-40B4-BE49-F238E27FC236}">
                        <a16:creationId xmlns:a16="http://schemas.microsoft.com/office/drawing/2014/main" id="{8AE4C8C0-A6BE-4729-B05F-03AC7071D6D0}"/>
                      </a:ext>
                    </a:extLst>
                  </p:cNvPr>
                  <p:cNvSpPr>
                    <a:spLocks noRot="1" noChangeAspect="1" noMove="1" noResize="1" noEditPoints="1" noAdjustHandles="1" noChangeArrowheads="1" noChangeShapeType="1" noTextEdit="1"/>
                  </p:cNvSpPr>
                  <p:nvPr/>
                </p:nvSpPr>
                <p:spPr>
                  <a:xfrm>
                    <a:off x="9160128" y="266700"/>
                    <a:ext cx="807657" cy="783035"/>
                  </a:xfrm>
                  <a:prstGeom prst="rect">
                    <a:avLst/>
                  </a:prstGeom>
                  <a:blipFill>
                    <a:blip r:embed="rId13"/>
                    <a:stretch>
                      <a:fillRect/>
                    </a:stretch>
                  </a:blipFill>
                </p:spPr>
                <p:txBody>
                  <a:bodyPr/>
                  <a:lstStyle/>
                  <a:p>
                    <a:r>
                      <a:rPr lang="en-CA">
                        <a:noFill/>
                      </a:rPr>
                      <a:t> </a:t>
                    </a:r>
                  </a:p>
                </p:txBody>
              </p:sp>
            </mc:Fallback>
          </mc:AlternateContent>
        </p:grpSp>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BAC6D07-41D2-4065-8F01-2CAD4DEE63F0}"/>
                  </a:ext>
                </a:extLst>
              </p:cNvPr>
              <p:cNvSpPr txBox="1"/>
              <p:nvPr/>
            </p:nvSpPr>
            <p:spPr>
              <a:xfrm>
                <a:off x="0" y="4097259"/>
                <a:ext cx="2055819" cy="24487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9600" b="0" i="1" smtClean="0">
                              <a:latin typeface="Cambria Math" panose="02040503050406030204" pitchFamily="18" charset="0"/>
                            </a:rPr>
                          </m:ctrlPr>
                        </m:dPr>
                        <m:e>
                          <m:eqArr>
                            <m:eqArrPr>
                              <m:ctrlPr>
                                <a:rPr lang="en-US" sz="9600" b="0" i="1" smtClean="0">
                                  <a:solidFill>
                                    <a:srgbClr val="0070C0"/>
                                  </a:solidFill>
                                  <a:latin typeface="Cambria Math" panose="02040503050406030204" pitchFamily="18" charset="0"/>
                                </a:rPr>
                              </m:ctrlPr>
                            </m:eqArrPr>
                            <m:e>
                              <m:r>
                                <a:rPr lang="en-US" sz="9600" b="0" i="1" smtClean="0">
                                  <a:solidFill>
                                    <a:srgbClr val="0070C0"/>
                                  </a:solidFill>
                                  <a:latin typeface="Cambria Math" panose="02040503050406030204" pitchFamily="18" charset="0"/>
                                </a:rPr>
                                <m:t>𝑡</m:t>
                              </m:r>
                            </m:e>
                            <m:e>
                              <m:r>
                                <a:rPr lang="en-US" sz="9600" b="0" i="1" smtClean="0">
                                  <a:solidFill>
                                    <a:srgbClr val="0070C0"/>
                                  </a:solidFill>
                                  <a:latin typeface="Cambria Math" panose="02040503050406030204" pitchFamily="18" charset="0"/>
                                </a:rPr>
                                <m:t>𝑥</m:t>
                              </m:r>
                            </m:e>
                          </m:eqArr>
                        </m:e>
                      </m:d>
                    </m:oMath>
                  </m:oMathPara>
                </a14:m>
                <a:endParaRPr lang="en-CA" sz="9600" dirty="0"/>
              </a:p>
            </p:txBody>
          </p:sp>
        </mc:Choice>
        <mc:Fallback xmlns="">
          <p:sp>
            <p:nvSpPr>
              <p:cNvPr id="39" name="TextBox 38">
                <a:extLst>
                  <a:ext uri="{FF2B5EF4-FFF2-40B4-BE49-F238E27FC236}">
                    <a16:creationId xmlns:a16="http://schemas.microsoft.com/office/drawing/2014/main" id="{5BAC6D07-41D2-4065-8F01-2CAD4DEE63F0}"/>
                  </a:ext>
                </a:extLst>
              </p:cNvPr>
              <p:cNvSpPr txBox="1">
                <a:spLocks noRot="1" noChangeAspect="1" noMove="1" noResize="1" noEditPoints="1" noAdjustHandles="1" noChangeArrowheads="1" noChangeShapeType="1" noTextEdit="1"/>
              </p:cNvSpPr>
              <p:nvPr/>
            </p:nvSpPr>
            <p:spPr>
              <a:xfrm>
                <a:off x="0" y="4097259"/>
                <a:ext cx="2055819" cy="2448747"/>
              </a:xfrm>
              <a:prstGeom prst="rect">
                <a:avLst/>
              </a:prstGeom>
              <a:blipFill>
                <a:blip r:embed="rId1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45A442B-294F-462A-BFFC-C980EB28894B}"/>
                  </a:ext>
                </a:extLst>
              </p:cNvPr>
              <p:cNvSpPr txBox="1"/>
              <p:nvPr/>
            </p:nvSpPr>
            <p:spPr>
              <a:xfrm>
                <a:off x="4534346" y="3909776"/>
                <a:ext cx="2089418" cy="27217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9600" b="0" i="1" smtClean="0">
                              <a:latin typeface="Cambria Math" panose="02040503050406030204" pitchFamily="18" charset="0"/>
                            </a:rPr>
                          </m:ctrlPr>
                        </m:dPr>
                        <m:e>
                          <m:eqArr>
                            <m:eqArrPr>
                              <m:ctrlPr>
                                <a:rPr lang="en-US" sz="9600" b="0" i="1" smtClean="0">
                                  <a:solidFill>
                                    <a:srgbClr val="FF0000"/>
                                  </a:solidFill>
                                  <a:latin typeface="Cambria Math" panose="02040503050406030204" pitchFamily="18" charset="0"/>
                                </a:rPr>
                              </m:ctrlPr>
                            </m:eqArrPr>
                            <m:e>
                              <m:acc>
                                <m:accPr>
                                  <m:chr m:val="̃"/>
                                  <m:ctrlPr>
                                    <a:rPr lang="en-US" sz="9600" b="0" i="1" smtClean="0">
                                      <a:solidFill>
                                        <a:srgbClr val="FF0000"/>
                                      </a:solidFill>
                                      <a:latin typeface="Cambria Math" panose="02040503050406030204" pitchFamily="18" charset="0"/>
                                    </a:rPr>
                                  </m:ctrlPr>
                                </m:accPr>
                                <m:e>
                                  <m:r>
                                    <a:rPr lang="en-US" sz="9600" b="0" i="1" smtClean="0">
                                      <a:solidFill>
                                        <a:srgbClr val="FF0000"/>
                                      </a:solidFill>
                                      <a:latin typeface="Cambria Math" panose="02040503050406030204" pitchFamily="18" charset="0"/>
                                    </a:rPr>
                                    <m:t>𝑡</m:t>
                                  </m:r>
                                </m:e>
                              </m:acc>
                            </m:e>
                            <m:e>
                              <m:acc>
                                <m:accPr>
                                  <m:chr m:val="̃"/>
                                  <m:ctrlPr>
                                    <a:rPr lang="en-US" sz="9600" b="0" i="1" smtClean="0">
                                      <a:solidFill>
                                        <a:srgbClr val="FF0000"/>
                                      </a:solidFill>
                                      <a:latin typeface="Cambria Math" panose="02040503050406030204" pitchFamily="18" charset="0"/>
                                    </a:rPr>
                                  </m:ctrlPr>
                                </m:accPr>
                                <m:e>
                                  <m:r>
                                    <a:rPr lang="en-US" sz="9600" b="0" i="1" smtClean="0">
                                      <a:solidFill>
                                        <a:srgbClr val="FF0000"/>
                                      </a:solidFill>
                                      <a:latin typeface="Cambria Math" panose="02040503050406030204" pitchFamily="18" charset="0"/>
                                    </a:rPr>
                                    <m:t>𝑥</m:t>
                                  </m:r>
                                </m:e>
                              </m:acc>
                            </m:e>
                          </m:eqArr>
                        </m:e>
                      </m:d>
                    </m:oMath>
                  </m:oMathPara>
                </a14:m>
                <a:endParaRPr lang="en-CA" sz="9600" dirty="0"/>
              </a:p>
            </p:txBody>
          </p:sp>
        </mc:Choice>
        <mc:Fallback xmlns="">
          <p:sp>
            <p:nvSpPr>
              <p:cNvPr id="40" name="TextBox 39">
                <a:extLst>
                  <a:ext uri="{FF2B5EF4-FFF2-40B4-BE49-F238E27FC236}">
                    <a16:creationId xmlns:a16="http://schemas.microsoft.com/office/drawing/2014/main" id="{045A442B-294F-462A-BFFC-C980EB28894B}"/>
                  </a:ext>
                </a:extLst>
              </p:cNvPr>
              <p:cNvSpPr txBox="1">
                <a:spLocks noRot="1" noChangeAspect="1" noMove="1" noResize="1" noEditPoints="1" noAdjustHandles="1" noChangeArrowheads="1" noChangeShapeType="1" noTextEdit="1"/>
              </p:cNvSpPr>
              <p:nvPr/>
            </p:nvSpPr>
            <p:spPr>
              <a:xfrm>
                <a:off x="4534346" y="3909776"/>
                <a:ext cx="2089418" cy="2721707"/>
              </a:xfrm>
              <a:prstGeom prst="rect">
                <a:avLst/>
              </a:prstGeom>
              <a:blipFill>
                <a:blip r:embed="rId1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CDD9BDD8-4ACE-486A-9FD1-3E1863BD00E2}"/>
                  </a:ext>
                </a:extLst>
              </p:cNvPr>
              <p:cNvSpPr txBox="1"/>
              <p:nvPr/>
            </p:nvSpPr>
            <p:spPr>
              <a:xfrm>
                <a:off x="9218021" y="3936145"/>
                <a:ext cx="2089418" cy="27217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9600" b="0" i="1" smtClean="0">
                              <a:latin typeface="Cambria Math" panose="02040503050406030204" pitchFamily="18" charset="0"/>
                            </a:rPr>
                          </m:ctrlPr>
                        </m:dPr>
                        <m:e>
                          <m:eqArr>
                            <m:eqArrPr>
                              <m:ctrlPr>
                                <a:rPr lang="en-US" sz="9600" b="0" i="1" smtClean="0">
                                  <a:solidFill>
                                    <a:srgbClr val="00B050"/>
                                  </a:solidFill>
                                  <a:latin typeface="Cambria Math" panose="02040503050406030204" pitchFamily="18" charset="0"/>
                                </a:rPr>
                              </m:ctrlPr>
                            </m:eqArrPr>
                            <m:e>
                              <m:acc>
                                <m:accPr>
                                  <m:chr m:val="̆"/>
                                  <m:ctrlPr>
                                    <a:rPr lang="en-US" sz="9600" b="0" i="1" smtClean="0">
                                      <a:solidFill>
                                        <a:srgbClr val="00B050"/>
                                      </a:solidFill>
                                      <a:latin typeface="Cambria Math" panose="02040503050406030204" pitchFamily="18" charset="0"/>
                                    </a:rPr>
                                  </m:ctrlPr>
                                </m:accPr>
                                <m:e>
                                  <m:r>
                                    <a:rPr lang="en-US" sz="9600" b="0" i="1" smtClean="0">
                                      <a:solidFill>
                                        <a:srgbClr val="00B050"/>
                                      </a:solidFill>
                                      <a:latin typeface="Cambria Math" panose="02040503050406030204" pitchFamily="18" charset="0"/>
                                    </a:rPr>
                                    <m:t>𝑡</m:t>
                                  </m:r>
                                </m:e>
                              </m:acc>
                            </m:e>
                            <m:e>
                              <m:acc>
                                <m:accPr>
                                  <m:chr m:val="̆"/>
                                  <m:ctrlPr>
                                    <a:rPr lang="en-US" sz="9600" b="0" i="1" smtClean="0">
                                      <a:solidFill>
                                        <a:srgbClr val="00B050"/>
                                      </a:solidFill>
                                      <a:latin typeface="Cambria Math" panose="02040503050406030204" pitchFamily="18" charset="0"/>
                                    </a:rPr>
                                  </m:ctrlPr>
                                </m:accPr>
                                <m:e>
                                  <m:r>
                                    <a:rPr lang="en-US" sz="9600" b="0" i="1" smtClean="0">
                                      <a:solidFill>
                                        <a:srgbClr val="00B050"/>
                                      </a:solidFill>
                                      <a:latin typeface="Cambria Math" panose="02040503050406030204" pitchFamily="18" charset="0"/>
                                    </a:rPr>
                                    <m:t>𝑥</m:t>
                                  </m:r>
                                </m:e>
                              </m:acc>
                            </m:e>
                          </m:eqArr>
                        </m:e>
                      </m:d>
                    </m:oMath>
                  </m:oMathPara>
                </a14:m>
                <a:endParaRPr lang="en-CA" sz="9600" dirty="0"/>
              </a:p>
            </p:txBody>
          </p:sp>
        </mc:Choice>
        <mc:Fallback xmlns="">
          <p:sp>
            <p:nvSpPr>
              <p:cNvPr id="41" name="TextBox 40">
                <a:extLst>
                  <a:ext uri="{FF2B5EF4-FFF2-40B4-BE49-F238E27FC236}">
                    <a16:creationId xmlns:a16="http://schemas.microsoft.com/office/drawing/2014/main" id="{CDD9BDD8-4ACE-486A-9FD1-3E1863BD00E2}"/>
                  </a:ext>
                </a:extLst>
              </p:cNvPr>
              <p:cNvSpPr txBox="1">
                <a:spLocks noRot="1" noChangeAspect="1" noMove="1" noResize="1" noEditPoints="1" noAdjustHandles="1" noChangeArrowheads="1" noChangeShapeType="1" noTextEdit="1"/>
              </p:cNvSpPr>
              <p:nvPr/>
            </p:nvSpPr>
            <p:spPr>
              <a:xfrm>
                <a:off x="9218021" y="3936145"/>
                <a:ext cx="2089418" cy="2721707"/>
              </a:xfrm>
              <a:prstGeom prst="rect">
                <a:avLst/>
              </a:prstGeom>
              <a:blipFill>
                <a:blip r:embed="rId16"/>
                <a:stretch>
                  <a:fillRect/>
                </a:stretch>
              </a:blipFill>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2284620611"/>
      </p:ext>
    </p:extLst>
  </p:cSld>
  <p:clrMapOvr>
    <a:masterClrMapping/>
  </p:clrMapOvr>
  <mc:AlternateContent xmlns:mc="http://schemas.openxmlformats.org/markup-compatibility/2006" xmlns:p14="http://schemas.microsoft.com/office/powerpoint/2010/main">
    <mc:Choice Requires="p14">
      <p:transition spd="slow" p14:dur="2000" advTm="15400"/>
    </mc:Choice>
    <mc:Fallback xmlns="">
      <p:transition spd="slow" advTm="154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6B47203-F915-42D3-9E01-EDCB9C2D9D16}"/>
              </a:ext>
            </a:extLst>
          </p:cNvPr>
          <p:cNvGrpSpPr/>
          <p:nvPr/>
        </p:nvGrpSpPr>
        <p:grpSpPr>
          <a:xfrm>
            <a:off x="0" y="1956004"/>
            <a:ext cx="5252565" cy="4901995"/>
            <a:chOff x="0" y="1956004"/>
            <a:chExt cx="5252565" cy="4901995"/>
          </a:xfrm>
        </p:grpSpPr>
        <p:pic>
          <p:nvPicPr>
            <p:cNvPr id="2" name="Picture 1">
              <a:extLst>
                <a:ext uri="{FF2B5EF4-FFF2-40B4-BE49-F238E27FC236}">
                  <a16:creationId xmlns:a16="http://schemas.microsoft.com/office/drawing/2014/main" id="{F6AB974F-73B9-485D-8BA3-BEA5D99D76E2}"/>
                </a:ext>
              </a:extLst>
            </p:cNvPr>
            <p:cNvPicPr>
              <a:picLocks noChangeAspect="1"/>
            </p:cNvPicPr>
            <p:nvPr/>
          </p:nvPicPr>
          <p:blipFill rotWithShape="1">
            <a:blip r:embed="rId4"/>
            <a:srcRect l="2656" t="5535" r="44778" b="6728"/>
            <a:stretch/>
          </p:blipFill>
          <p:spPr>
            <a:xfrm>
              <a:off x="0" y="1979710"/>
              <a:ext cx="5219700" cy="4878289"/>
            </a:xfrm>
            <a:prstGeom prst="rect">
              <a:avLst/>
            </a:prstGeom>
          </p:spPr>
        </p:pic>
        <p:grpSp>
          <p:nvGrpSpPr>
            <p:cNvPr id="3" name="Group 2">
              <a:extLst>
                <a:ext uri="{FF2B5EF4-FFF2-40B4-BE49-F238E27FC236}">
                  <a16:creationId xmlns:a16="http://schemas.microsoft.com/office/drawing/2014/main" id="{3329928B-A637-48CE-BFE4-CB7D888267A5}"/>
                </a:ext>
              </a:extLst>
            </p:cNvPr>
            <p:cNvGrpSpPr/>
            <p:nvPr/>
          </p:nvGrpSpPr>
          <p:grpSpPr>
            <a:xfrm>
              <a:off x="173871" y="2145568"/>
              <a:ext cx="4670897" cy="4615827"/>
              <a:chOff x="219309" y="442100"/>
              <a:chExt cx="5891559" cy="5822098"/>
            </a:xfrm>
            <a:solidFill>
              <a:schemeClr val="accent4">
                <a:lumMod val="40000"/>
                <a:lumOff val="60000"/>
              </a:schemeClr>
            </a:solidFill>
          </p:grpSpPr>
          <p:sp>
            <p:nvSpPr>
              <p:cNvPr id="4" name="Isosceles Triangle 3">
                <a:extLst>
                  <a:ext uri="{FF2B5EF4-FFF2-40B4-BE49-F238E27FC236}">
                    <a16:creationId xmlns:a16="http://schemas.microsoft.com/office/drawing/2014/main" id="{C1B97D1E-1409-42C9-B744-A72E68EEF442}"/>
                  </a:ext>
                </a:extLst>
              </p:cNvPr>
              <p:cNvSpPr/>
              <p:nvPr/>
            </p:nvSpPr>
            <p:spPr>
              <a:xfrm>
                <a:off x="223026" y="3320276"/>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5" name="Isosceles Triangle 4">
                <a:extLst>
                  <a:ext uri="{FF2B5EF4-FFF2-40B4-BE49-F238E27FC236}">
                    <a16:creationId xmlns:a16="http://schemas.microsoft.com/office/drawing/2014/main" id="{BC4FA625-34A8-41E0-9A7A-3FC9AB3D4D11}"/>
                  </a:ext>
                </a:extLst>
              </p:cNvPr>
              <p:cNvSpPr/>
              <p:nvPr/>
            </p:nvSpPr>
            <p:spPr>
              <a:xfrm rot="10800000">
                <a:off x="219309" y="442100"/>
                <a:ext cx="5887843" cy="29439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p>
            </p:txBody>
          </p:sp>
        </p:grpSp>
        <p:cxnSp>
          <p:nvCxnSpPr>
            <p:cNvPr id="6" name="Straight Connector 5">
              <a:extLst>
                <a:ext uri="{FF2B5EF4-FFF2-40B4-BE49-F238E27FC236}">
                  <a16:creationId xmlns:a16="http://schemas.microsoft.com/office/drawing/2014/main" id="{BD18BA72-1096-40DC-834E-0161FF6CB40F}"/>
                </a:ext>
              </a:extLst>
            </p:cNvPr>
            <p:cNvCxnSpPr>
              <a:cxnSpLocks/>
            </p:cNvCxnSpPr>
            <p:nvPr/>
          </p:nvCxnSpPr>
          <p:spPr>
            <a:xfrm flipH="1">
              <a:off x="233888" y="2219425"/>
              <a:ext cx="4495948" cy="4518656"/>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B8EC301-02F2-4E78-AF6A-63EFF89709FD}"/>
                </a:ext>
              </a:extLst>
            </p:cNvPr>
            <p:cNvCxnSpPr>
              <a:cxnSpLocks/>
            </p:cNvCxnSpPr>
            <p:nvPr/>
          </p:nvCxnSpPr>
          <p:spPr>
            <a:xfrm flipH="1" flipV="1">
              <a:off x="254744" y="2202131"/>
              <a:ext cx="4483935" cy="4483931"/>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C625805-BDA9-4EED-81B3-672C5593BA91}"/>
                </a:ext>
              </a:extLst>
            </p:cNvPr>
            <p:cNvSpPr txBox="1"/>
            <p:nvPr/>
          </p:nvSpPr>
          <p:spPr>
            <a:xfrm>
              <a:off x="3040100" y="4306900"/>
              <a:ext cx="2212465" cy="830997"/>
            </a:xfrm>
            <a:prstGeom prst="rect">
              <a:avLst/>
            </a:prstGeom>
            <a:noFill/>
          </p:spPr>
          <p:txBody>
            <a:bodyPr wrap="none" rtlCol="0">
              <a:spAutoFit/>
            </a:bodyPr>
            <a:lstStyle/>
            <a:p>
              <a:r>
                <a:rPr lang="en-US" sz="4800" dirty="0">
                  <a:solidFill>
                    <a:srgbClr val="002060"/>
                  </a:solidFill>
                </a:rPr>
                <a:t>position</a:t>
              </a:r>
              <a:endParaRPr lang="en-CA" sz="4800" dirty="0">
                <a:solidFill>
                  <a:srgbClr val="002060"/>
                </a:solidFill>
              </a:endParaRPr>
            </a:p>
          </p:txBody>
        </p:sp>
        <p:sp>
          <p:nvSpPr>
            <p:cNvPr id="11" name="TextBox 10">
              <a:extLst>
                <a:ext uri="{FF2B5EF4-FFF2-40B4-BE49-F238E27FC236}">
                  <a16:creationId xmlns:a16="http://schemas.microsoft.com/office/drawing/2014/main" id="{93C8215B-9144-4EBA-811C-2D8A8E76C1B0}"/>
                </a:ext>
              </a:extLst>
            </p:cNvPr>
            <p:cNvSpPr txBox="1"/>
            <p:nvPr/>
          </p:nvSpPr>
          <p:spPr>
            <a:xfrm>
              <a:off x="1010997" y="1956004"/>
              <a:ext cx="1330814" cy="830997"/>
            </a:xfrm>
            <a:prstGeom prst="rect">
              <a:avLst/>
            </a:prstGeom>
            <a:noFill/>
          </p:spPr>
          <p:txBody>
            <a:bodyPr wrap="none" rtlCol="0">
              <a:spAutoFit/>
            </a:bodyPr>
            <a:lstStyle/>
            <a:p>
              <a:r>
                <a:rPr lang="en-US" sz="4800" dirty="0">
                  <a:solidFill>
                    <a:schemeClr val="accent6">
                      <a:lumMod val="50000"/>
                    </a:schemeClr>
                  </a:solidFill>
                </a:rPr>
                <a:t>time</a:t>
              </a:r>
              <a:endParaRPr lang="en-CA" sz="4800" dirty="0">
                <a:solidFill>
                  <a:schemeClr val="accent6">
                    <a:lumMod val="50000"/>
                  </a:schemeClr>
                </a:solidFill>
              </a:endParaRPr>
            </a:p>
          </p:txBody>
        </p:sp>
        <p:grpSp>
          <p:nvGrpSpPr>
            <p:cNvPr id="31" name="Group 30">
              <a:extLst>
                <a:ext uri="{FF2B5EF4-FFF2-40B4-BE49-F238E27FC236}">
                  <a16:creationId xmlns:a16="http://schemas.microsoft.com/office/drawing/2014/main" id="{5100212D-9A92-4B30-B154-D8AE412351D2}"/>
                </a:ext>
              </a:extLst>
            </p:cNvPr>
            <p:cNvGrpSpPr/>
            <p:nvPr/>
          </p:nvGrpSpPr>
          <p:grpSpPr>
            <a:xfrm>
              <a:off x="39750" y="2020489"/>
              <a:ext cx="4873643" cy="4837367"/>
              <a:chOff x="109132" y="756286"/>
              <a:chExt cx="6147289" cy="6101533"/>
            </a:xfrm>
          </p:grpSpPr>
          <p:cxnSp>
            <p:nvCxnSpPr>
              <p:cNvPr id="29" name="Straight Arrow Connector 28">
                <a:extLst>
                  <a:ext uri="{FF2B5EF4-FFF2-40B4-BE49-F238E27FC236}">
                    <a16:creationId xmlns:a16="http://schemas.microsoft.com/office/drawing/2014/main" id="{BCE01B77-D1F4-4A18-8C2D-719ED5F315E6}"/>
                  </a:ext>
                </a:extLst>
              </p:cNvPr>
              <p:cNvCxnSpPr>
                <a:cxnSpLocks/>
              </p:cNvCxnSpPr>
              <p:nvPr/>
            </p:nvCxnSpPr>
            <p:spPr>
              <a:xfrm>
                <a:off x="109132" y="3790797"/>
                <a:ext cx="6147289"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76B6076D-A556-4615-BAC6-FF36D8C232F0}"/>
                  </a:ext>
                </a:extLst>
              </p:cNvPr>
              <p:cNvCxnSpPr>
                <a:cxnSpLocks/>
              </p:cNvCxnSpPr>
              <p:nvPr/>
            </p:nvCxnSpPr>
            <p:spPr>
              <a:xfrm flipV="1">
                <a:off x="3176155" y="756286"/>
                <a:ext cx="0" cy="6101533"/>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grpSp>
      </p:grpSp>
      <p:grpSp>
        <p:nvGrpSpPr>
          <p:cNvPr id="45" name="Group 44">
            <a:extLst>
              <a:ext uri="{FF2B5EF4-FFF2-40B4-BE49-F238E27FC236}">
                <a16:creationId xmlns:a16="http://schemas.microsoft.com/office/drawing/2014/main" id="{D5BA07D3-835A-4C57-9B7A-E0F2544D1BB7}"/>
              </a:ext>
            </a:extLst>
          </p:cNvPr>
          <p:cNvGrpSpPr/>
          <p:nvPr/>
        </p:nvGrpSpPr>
        <p:grpSpPr>
          <a:xfrm>
            <a:off x="6951398" y="1956004"/>
            <a:ext cx="5240602" cy="4901995"/>
            <a:chOff x="6513248" y="1956004"/>
            <a:chExt cx="5240602" cy="4901995"/>
          </a:xfrm>
        </p:grpSpPr>
        <p:pic>
          <p:nvPicPr>
            <p:cNvPr id="16" name="Picture 15">
              <a:extLst>
                <a:ext uri="{FF2B5EF4-FFF2-40B4-BE49-F238E27FC236}">
                  <a16:creationId xmlns:a16="http://schemas.microsoft.com/office/drawing/2014/main" id="{A8B2D56D-0836-4850-9E0C-EAE4A7EDB780}"/>
                </a:ext>
              </a:extLst>
            </p:cNvPr>
            <p:cNvPicPr>
              <a:picLocks noChangeAspect="1"/>
            </p:cNvPicPr>
            <p:nvPr/>
          </p:nvPicPr>
          <p:blipFill rotWithShape="1">
            <a:blip r:embed="rId4"/>
            <a:srcRect l="2656" t="5535" r="44567" b="6728"/>
            <a:stretch/>
          </p:blipFill>
          <p:spPr>
            <a:xfrm>
              <a:off x="6513248" y="1979710"/>
              <a:ext cx="5240602" cy="4878289"/>
            </a:xfrm>
            <a:prstGeom prst="rect">
              <a:avLst/>
            </a:prstGeom>
          </p:spPr>
        </p:pic>
        <p:grpSp>
          <p:nvGrpSpPr>
            <p:cNvPr id="17" name="Group 16">
              <a:extLst>
                <a:ext uri="{FF2B5EF4-FFF2-40B4-BE49-F238E27FC236}">
                  <a16:creationId xmlns:a16="http://schemas.microsoft.com/office/drawing/2014/main" id="{823497EB-8A69-4134-9701-3A10A78775F8}"/>
                </a:ext>
              </a:extLst>
            </p:cNvPr>
            <p:cNvGrpSpPr/>
            <p:nvPr/>
          </p:nvGrpSpPr>
          <p:grpSpPr>
            <a:xfrm>
              <a:off x="6687119" y="2145568"/>
              <a:ext cx="4670897" cy="4615827"/>
              <a:chOff x="219309" y="442100"/>
              <a:chExt cx="5891559" cy="5822098"/>
            </a:xfrm>
            <a:solidFill>
              <a:schemeClr val="accent4">
                <a:lumMod val="40000"/>
                <a:lumOff val="60000"/>
              </a:schemeClr>
            </a:solidFill>
          </p:grpSpPr>
          <p:sp>
            <p:nvSpPr>
              <p:cNvPr id="18" name="Isosceles Triangle 17">
                <a:extLst>
                  <a:ext uri="{FF2B5EF4-FFF2-40B4-BE49-F238E27FC236}">
                    <a16:creationId xmlns:a16="http://schemas.microsoft.com/office/drawing/2014/main" id="{634F1BBA-96A1-44BE-AAE7-6E36F8759715}"/>
                  </a:ext>
                </a:extLst>
              </p:cNvPr>
              <p:cNvSpPr/>
              <p:nvPr/>
            </p:nvSpPr>
            <p:spPr>
              <a:xfrm>
                <a:off x="223026" y="3320276"/>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19" name="Isosceles Triangle 18">
                <a:extLst>
                  <a:ext uri="{FF2B5EF4-FFF2-40B4-BE49-F238E27FC236}">
                    <a16:creationId xmlns:a16="http://schemas.microsoft.com/office/drawing/2014/main" id="{F739E96F-C6D1-4432-B9A6-366574D76F68}"/>
                  </a:ext>
                </a:extLst>
              </p:cNvPr>
              <p:cNvSpPr/>
              <p:nvPr/>
            </p:nvSpPr>
            <p:spPr>
              <a:xfrm rot="10800000">
                <a:off x="219309" y="442100"/>
                <a:ext cx="5887842" cy="294392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p>
            </p:txBody>
          </p:sp>
        </p:grpSp>
        <p:cxnSp>
          <p:nvCxnSpPr>
            <p:cNvPr id="20" name="Straight Connector 19">
              <a:extLst>
                <a:ext uri="{FF2B5EF4-FFF2-40B4-BE49-F238E27FC236}">
                  <a16:creationId xmlns:a16="http://schemas.microsoft.com/office/drawing/2014/main" id="{47C8AE03-26F4-47F9-8FED-9E8813BAE8CC}"/>
                </a:ext>
              </a:extLst>
            </p:cNvPr>
            <p:cNvCxnSpPr>
              <a:cxnSpLocks/>
            </p:cNvCxnSpPr>
            <p:nvPr/>
          </p:nvCxnSpPr>
          <p:spPr>
            <a:xfrm flipH="1">
              <a:off x="6747136" y="2219425"/>
              <a:ext cx="4495948" cy="4518656"/>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8C344CE-A652-42CA-A302-E48566B8BEB4}"/>
                </a:ext>
              </a:extLst>
            </p:cNvPr>
            <p:cNvCxnSpPr>
              <a:cxnSpLocks/>
            </p:cNvCxnSpPr>
            <p:nvPr/>
          </p:nvCxnSpPr>
          <p:spPr>
            <a:xfrm flipH="1" flipV="1">
              <a:off x="6767992" y="2202131"/>
              <a:ext cx="4483935" cy="4483931"/>
            </a:xfrm>
            <a:prstGeom prst="line">
              <a:avLst/>
            </a:prstGeom>
            <a:ln w="76200">
              <a:solidFill>
                <a:srgbClr val="FFC000"/>
              </a:solidFill>
            </a:ln>
            <a:effectLst>
              <a:glow rad="3810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9D62115-14BC-4A3F-9117-C4B84010E6D5}"/>
                </a:ext>
              </a:extLst>
            </p:cNvPr>
            <p:cNvSpPr txBox="1"/>
            <p:nvPr/>
          </p:nvSpPr>
          <p:spPr>
            <a:xfrm>
              <a:off x="9513539" y="4306901"/>
              <a:ext cx="2212465" cy="830997"/>
            </a:xfrm>
            <a:prstGeom prst="rect">
              <a:avLst/>
            </a:prstGeom>
            <a:noFill/>
          </p:spPr>
          <p:txBody>
            <a:bodyPr wrap="none" rtlCol="0">
              <a:spAutoFit/>
            </a:bodyPr>
            <a:lstStyle/>
            <a:p>
              <a:r>
                <a:rPr lang="en-US" sz="4800" dirty="0">
                  <a:solidFill>
                    <a:srgbClr val="002060"/>
                  </a:solidFill>
                </a:rPr>
                <a:t>position</a:t>
              </a:r>
              <a:endParaRPr lang="en-CA" sz="4800" dirty="0">
                <a:solidFill>
                  <a:srgbClr val="002060"/>
                </a:solidFill>
              </a:endParaRPr>
            </a:p>
          </p:txBody>
        </p:sp>
        <p:sp>
          <p:nvSpPr>
            <p:cNvPr id="25" name="TextBox 24">
              <a:extLst>
                <a:ext uri="{FF2B5EF4-FFF2-40B4-BE49-F238E27FC236}">
                  <a16:creationId xmlns:a16="http://schemas.microsoft.com/office/drawing/2014/main" id="{26B1AB2D-A888-4BF0-A268-B9AF16DEFD2C}"/>
                </a:ext>
              </a:extLst>
            </p:cNvPr>
            <p:cNvSpPr txBox="1"/>
            <p:nvPr/>
          </p:nvSpPr>
          <p:spPr>
            <a:xfrm>
              <a:off x="7581395" y="1956004"/>
              <a:ext cx="1330814" cy="830997"/>
            </a:xfrm>
            <a:prstGeom prst="rect">
              <a:avLst/>
            </a:prstGeom>
            <a:noFill/>
          </p:spPr>
          <p:txBody>
            <a:bodyPr wrap="none" rtlCol="0">
              <a:spAutoFit/>
            </a:bodyPr>
            <a:lstStyle/>
            <a:p>
              <a:r>
                <a:rPr lang="en-US" sz="4800" dirty="0">
                  <a:solidFill>
                    <a:schemeClr val="accent6">
                      <a:lumMod val="50000"/>
                    </a:schemeClr>
                  </a:solidFill>
                </a:rPr>
                <a:t>time</a:t>
              </a:r>
              <a:endParaRPr lang="en-CA" sz="4800" dirty="0">
                <a:solidFill>
                  <a:schemeClr val="accent6">
                    <a:lumMod val="50000"/>
                  </a:schemeClr>
                </a:solidFill>
              </a:endParaRPr>
            </a:p>
          </p:txBody>
        </p:sp>
        <p:grpSp>
          <p:nvGrpSpPr>
            <p:cNvPr id="32" name="Group 31">
              <a:extLst>
                <a:ext uri="{FF2B5EF4-FFF2-40B4-BE49-F238E27FC236}">
                  <a16:creationId xmlns:a16="http://schemas.microsoft.com/office/drawing/2014/main" id="{11DB5C6E-C51B-41FC-A2A2-6F5ECF2A78D2}"/>
                </a:ext>
              </a:extLst>
            </p:cNvPr>
            <p:cNvGrpSpPr/>
            <p:nvPr/>
          </p:nvGrpSpPr>
          <p:grpSpPr>
            <a:xfrm>
              <a:off x="6650438" y="2020632"/>
              <a:ext cx="4873643" cy="4837367"/>
              <a:chOff x="109132" y="756286"/>
              <a:chExt cx="6147289" cy="6101533"/>
            </a:xfrm>
          </p:grpSpPr>
          <p:cxnSp>
            <p:nvCxnSpPr>
              <p:cNvPr id="33" name="Straight Arrow Connector 32">
                <a:extLst>
                  <a:ext uri="{FF2B5EF4-FFF2-40B4-BE49-F238E27FC236}">
                    <a16:creationId xmlns:a16="http://schemas.microsoft.com/office/drawing/2014/main" id="{2F18A559-CE42-4227-B693-EBD13F89779D}"/>
                  </a:ext>
                </a:extLst>
              </p:cNvPr>
              <p:cNvCxnSpPr>
                <a:cxnSpLocks/>
              </p:cNvCxnSpPr>
              <p:nvPr/>
            </p:nvCxnSpPr>
            <p:spPr>
              <a:xfrm>
                <a:off x="109132" y="3790797"/>
                <a:ext cx="6147289"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DE7D71D4-87DF-4A35-BCBD-6368AC414810}"/>
                  </a:ext>
                </a:extLst>
              </p:cNvPr>
              <p:cNvCxnSpPr>
                <a:cxnSpLocks/>
              </p:cNvCxnSpPr>
              <p:nvPr/>
            </p:nvCxnSpPr>
            <p:spPr>
              <a:xfrm flipV="1">
                <a:off x="3176155" y="756286"/>
                <a:ext cx="0" cy="6101533"/>
              </a:xfrm>
              <a:prstGeom prst="straightConnector1">
                <a:avLst/>
              </a:prstGeom>
              <a:ln w="76200">
                <a:solidFill>
                  <a:schemeClr val="accent6">
                    <a:lumMod val="50000"/>
                  </a:schemeClr>
                </a:solidFill>
                <a:tailEnd type="triangle"/>
              </a:ln>
            </p:spPr>
            <p:style>
              <a:lnRef idx="1">
                <a:schemeClr val="accent2"/>
              </a:lnRef>
              <a:fillRef idx="0">
                <a:schemeClr val="accent2"/>
              </a:fillRef>
              <a:effectRef idx="0">
                <a:schemeClr val="accent2"/>
              </a:effectRef>
              <a:fontRef idx="minor">
                <a:schemeClr val="tx1"/>
              </a:fontRef>
            </p:style>
          </p:cxnSp>
        </p:grpSp>
      </p:grpSp>
      <p:sp>
        <p:nvSpPr>
          <p:cNvPr id="37" name="TextBox 36">
            <a:extLst>
              <a:ext uri="{FF2B5EF4-FFF2-40B4-BE49-F238E27FC236}">
                <a16:creationId xmlns:a16="http://schemas.microsoft.com/office/drawing/2014/main" id="{E88C4515-DF43-443B-89CE-74CC3527E32A}"/>
              </a:ext>
            </a:extLst>
          </p:cNvPr>
          <p:cNvSpPr txBox="1"/>
          <p:nvPr/>
        </p:nvSpPr>
        <p:spPr>
          <a:xfrm>
            <a:off x="0" y="0"/>
            <a:ext cx="5931624" cy="1754326"/>
          </a:xfrm>
          <a:prstGeom prst="rect">
            <a:avLst/>
          </a:prstGeom>
          <a:noFill/>
        </p:spPr>
        <p:txBody>
          <a:bodyPr wrap="none" rtlCol="0">
            <a:spAutoFit/>
          </a:bodyPr>
          <a:lstStyle/>
          <a:p>
            <a:r>
              <a:rPr lang="en-US" sz="3600" u="sng" dirty="0"/>
              <a:t>Slower-Than-Light</a:t>
            </a:r>
            <a:r>
              <a:rPr lang="en-US" sz="3600" dirty="0"/>
              <a:t> separation</a:t>
            </a:r>
          </a:p>
          <a:p>
            <a:pPr marL="457200" indent="-457200">
              <a:buFont typeface="Arial" panose="020B0604020202020204" pitchFamily="34" charset="0"/>
              <a:buChar char="•"/>
            </a:pPr>
            <a:r>
              <a:rPr lang="en-US" sz="3600" dirty="0"/>
              <a:t>possible causal relationship</a:t>
            </a:r>
          </a:p>
          <a:p>
            <a:pPr marL="457200" indent="-457200">
              <a:buFont typeface="Arial" panose="020B0604020202020204" pitchFamily="34" charset="0"/>
              <a:buChar char="•"/>
            </a:pPr>
            <a:r>
              <a:rPr lang="en-US" sz="3600" dirty="0"/>
              <a:t>can’t switch order</a:t>
            </a:r>
            <a:endParaRPr lang="en-CA" sz="3600" dirty="0"/>
          </a:p>
        </p:txBody>
      </p:sp>
      <p:sp>
        <p:nvSpPr>
          <p:cNvPr id="38" name="TextBox 37">
            <a:extLst>
              <a:ext uri="{FF2B5EF4-FFF2-40B4-BE49-F238E27FC236}">
                <a16:creationId xmlns:a16="http://schemas.microsoft.com/office/drawing/2014/main" id="{BB6F7E41-FEC3-46D5-92F1-9D7323B42896}"/>
              </a:ext>
            </a:extLst>
          </p:cNvPr>
          <p:cNvSpPr txBox="1"/>
          <p:nvPr/>
        </p:nvSpPr>
        <p:spPr>
          <a:xfrm>
            <a:off x="6660229" y="0"/>
            <a:ext cx="5578900" cy="1754326"/>
          </a:xfrm>
          <a:prstGeom prst="rect">
            <a:avLst/>
          </a:prstGeom>
          <a:noFill/>
        </p:spPr>
        <p:txBody>
          <a:bodyPr wrap="none" rtlCol="0">
            <a:spAutoFit/>
          </a:bodyPr>
          <a:lstStyle/>
          <a:p>
            <a:r>
              <a:rPr lang="en-US" sz="3600" u="sng" dirty="0"/>
              <a:t>Faster-Than-Light</a:t>
            </a:r>
            <a:r>
              <a:rPr lang="en-US" sz="3600" dirty="0"/>
              <a:t> separation</a:t>
            </a:r>
          </a:p>
          <a:p>
            <a:pPr marL="457200" indent="-457200">
              <a:buFont typeface="Arial" panose="020B0604020202020204" pitchFamily="34" charset="0"/>
              <a:buChar char="•"/>
            </a:pPr>
            <a:r>
              <a:rPr lang="en-US" sz="3600" dirty="0"/>
              <a:t>no causal relationship</a:t>
            </a:r>
          </a:p>
          <a:p>
            <a:pPr marL="457200" indent="-457200">
              <a:buFont typeface="Arial" panose="020B0604020202020204" pitchFamily="34" charset="0"/>
              <a:buChar char="•"/>
            </a:pPr>
            <a:r>
              <a:rPr lang="en-US" sz="3600" dirty="0"/>
              <a:t>can switch order</a:t>
            </a:r>
            <a:endParaRPr lang="en-CA" sz="3600" dirty="0"/>
          </a:p>
        </p:txBody>
      </p:sp>
      <p:grpSp>
        <p:nvGrpSpPr>
          <p:cNvPr id="40" name="Group 39">
            <a:extLst>
              <a:ext uri="{FF2B5EF4-FFF2-40B4-BE49-F238E27FC236}">
                <a16:creationId xmlns:a16="http://schemas.microsoft.com/office/drawing/2014/main" id="{01CF9A50-29FC-4595-A801-C72AA8857A06}"/>
              </a:ext>
            </a:extLst>
          </p:cNvPr>
          <p:cNvGrpSpPr/>
          <p:nvPr/>
        </p:nvGrpSpPr>
        <p:grpSpPr>
          <a:xfrm>
            <a:off x="2196194" y="2281771"/>
            <a:ext cx="792363" cy="1570718"/>
            <a:chOff x="2770149" y="1085850"/>
            <a:chExt cx="999438" cy="1981200"/>
          </a:xfrm>
        </p:grpSpPr>
        <p:sp>
          <p:nvSpPr>
            <p:cNvPr id="41" name="Oval 40">
              <a:extLst>
                <a:ext uri="{FF2B5EF4-FFF2-40B4-BE49-F238E27FC236}">
                  <a16:creationId xmlns:a16="http://schemas.microsoft.com/office/drawing/2014/main" id="{E7F18100-C50D-4753-8FAB-A9F7FFC27EC3}"/>
                </a:ext>
              </a:extLst>
            </p:cNvPr>
            <p:cNvSpPr/>
            <p:nvPr/>
          </p:nvSpPr>
          <p:spPr>
            <a:xfrm>
              <a:off x="2770149" y="2762250"/>
              <a:ext cx="304800" cy="30480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42" name="Oval 41">
              <a:extLst>
                <a:ext uri="{FF2B5EF4-FFF2-40B4-BE49-F238E27FC236}">
                  <a16:creationId xmlns:a16="http://schemas.microsoft.com/office/drawing/2014/main" id="{34C6A544-E4FE-4AA6-983C-1EFE64128D25}"/>
                </a:ext>
              </a:extLst>
            </p:cNvPr>
            <p:cNvSpPr/>
            <p:nvPr/>
          </p:nvSpPr>
          <p:spPr>
            <a:xfrm>
              <a:off x="3464786" y="1085850"/>
              <a:ext cx="304801" cy="304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p>
          </p:txBody>
        </p:sp>
        <p:cxnSp>
          <p:nvCxnSpPr>
            <p:cNvPr id="43" name="Straight Connector 42">
              <a:extLst>
                <a:ext uri="{FF2B5EF4-FFF2-40B4-BE49-F238E27FC236}">
                  <a16:creationId xmlns:a16="http://schemas.microsoft.com/office/drawing/2014/main" id="{3EF49EF4-C84D-4D7F-9686-EA08F1736492}"/>
                </a:ext>
              </a:extLst>
            </p:cNvPr>
            <p:cNvCxnSpPr>
              <a:cxnSpLocks/>
            </p:cNvCxnSpPr>
            <p:nvPr/>
          </p:nvCxnSpPr>
          <p:spPr>
            <a:xfrm flipV="1">
              <a:off x="2925461" y="1244366"/>
              <a:ext cx="693836" cy="1666973"/>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F986D8A4-C6F4-4875-A3B3-680FDC749ECC}"/>
              </a:ext>
            </a:extLst>
          </p:cNvPr>
          <p:cNvGrpSpPr/>
          <p:nvPr/>
        </p:nvGrpSpPr>
        <p:grpSpPr>
          <a:xfrm>
            <a:off x="7832248" y="3914363"/>
            <a:ext cx="3247158" cy="1027008"/>
            <a:chOff x="7394098" y="3914363"/>
            <a:chExt cx="3247158" cy="1027008"/>
          </a:xfrm>
        </p:grpSpPr>
        <p:sp>
          <p:nvSpPr>
            <p:cNvPr id="47" name="Oval 46">
              <a:extLst>
                <a:ext uri="{FF2B5EF4-FFF2-40B4-BE49-F238E27FC236}">
                  <a16:creationId xmlns:a16="http://schemas.microsoft.com/office/drawing/2014/main" id="{F1ED4B65-D0DD-4B8E-AEC7-1162677586DA}"/>
                </a:ext>
              </a:extLst>
            </p:cNvPr>
            <p:cNvSpPr/>
            <p:nvPr/>
          </p:nvSpPr>
          <p:spPr>
            <a:xfrm>
              <a:off x="7394098" y="4699722"/>
              <a:ext cx="241649" cy="24164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48" name="Oval 47">
              <a:extLst>
                <a:ext uri="{FF2B5EF4-FFF2-40B4-BE49-F238E27FC236}">
                  <a16:creationId xmlns:a16="http://schemas.microsoft.com/office/drawing/2014/main" id="{C81E2437-891F-40F7-B186-C3F33BB061E5}"/>
                </a:ext>
              </a:extLst>
            </p:cNvPr>
            <p:cNvSpPr/>
            <p:nvPr/>
          </p:nvSpPr>
          <p:spPr>
            <a:xfrm>
              <a:off x="10399607" y="3914363"/>
              <a:ext cx="241649" cy="24164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p>
          </p:txBody>
        </p:sp>
        <p:cxnSp>
          <p:nvCxnSpPr>
            <p:cNvPr id="49" name="Straight Connector 48">
              <a:extLst>
                <a:ext uri="{FF2B5EF4-FFF2-40B4-BE49-F238E27FC236}">
                  <a16:creationId xmlns:a16="http://schemas.microsoft.com/office/drawing/2014/main" id="{136E26F8-7A0D-4C0C-A96F-57F9E8923510}"/>
                </a:ext>
              </a:extLst>
            </p:cNvPr>
            <p:cNvCxnSpPr>
              <a:cxnSpLocks/>
            </p:cNvCxnSpPr>
            <p:nvPr/>
          </p:nvCxnSpPr>
          <p:spPr>
            <a:xfrm flipV="1">
              <a:off x="7528174" y="4023738"/>
              <a:ext cx="3002489" cy="797442"/>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51" name="Straight Connector 50">
            <a:extLst>
              <a:ext uri="{FF2B5EF4-FFF2-40B4-BE49-F238E27FC236}">
                <a16:creationId xmlns:a16="http://schemas.microsoft.com/office/drawing/2014/main" id="{D879E94A-4895-4E73-8F64-5FA3010C7CF9}"/>
              </a:ext>
            </a:extLst>
          </p:cNvPr>
          <p:cNvCxnSpPr/>
          <p:nvPr/>
        </p:nvCxnSpPr>
        <p:spPr>
          <a:xfrm>
            <a:off x="6096000" y="0"/>
            <a:ext cx="0" cy="6858000"/>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177115353"/>
      </p:ext>
    </p:extLst>
  </p:cSld>
  <p:clrMapOvr>
    <a:masterClrMapping/>
  </p:clrMapOvr>
  <mc:AlternateContent xmlns:mc="http://schemas.openxmlformats.org/markup-compatibility/2006" xmlns:p14="http://schemas.microsoft.com/office/powerpoint/2010/main">
    <mc:Choice Requires="p14">
      <p:transition spd="slow" p14:dur="2000" advTm="30348"/>
    </mc:Choice>
    <mc:Fallback xmlns="">
      <p:transition spd="slow" advTm="303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down)">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wipe(left)">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uiExpand="1" build="p"/>
      <p:bldP spid="38"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3|1.4|1.8|1.9|1.7|4.9|12.5"/>
</p:tagLst>
</file>

<file path=ppt/tags/tag10.xml><?xml version="1.0" encoding="utf-8"?>
<p:tagLst xmlns:a="http://schemas.openxmlformats.org/drawingml/2006/main" xmlns:r="http://schemas.openxmlformats.org/officeDocument/2006/relationships" xmlns:p="http://schemas.openxmlformats.org/presentationml/2006/main">
  <p:tag name="TIMING" val="|1.6|6.9|2.3"/>
</p:tagLst>
</file>

<file path=ppt/tags/tag11.xml><?xml version="1.0" encoding="utf-8"?>
<p:tagLst xmlns:a="http://schemas.openxmlformats.org/drawingml/2006/main" xmlns:r="http://schemas.openxmlformats.org/officeDocument/2006/relationships" xmlns:p="http://schemas.openxmlformats.org/presentationml/2006/main">
  <p:tag name="TIMING" val="|1.6|6.9|2.3"/>
</p:tagLst>
</file>

<file path=ppt/tags/tag12.xml><?xml version="1.0" encoding="utf-8"?>
<p:tagLst xmlns:a="http://schemas.openxmlformats.org/drawingml/2006/main" xmlns:r="http://schemas.openxmlformats.org/officeDocument/2006/relationships" xmlns:p="http://schemas.openxmlformats.org/presentationml/2006/main">
  <p:tag name="TIMING" val="|2.1|13|16|3.5"/>
</p:tagLst>
</file>

<file path=ppt/tags/tag13.xml><?xml version="1.0" encoding="utf-8"?>
<p:tagLst xmlns:a="http://schemas.openxmlformats.org/drawingml/2006/main" xmlns:r="http://schemas.openxmlformats.org/officeDocument/2006/relationships" xmlns:p="http://schemas.openxmlformats.org/presentationml/2006/main">
  <p:tag name="TIMING" val="|1.7|2.8|2.4|3.6|5.4|1.5|2.7"/>
</p:tagLst>
</file>

<file path=ppt/tags/tag14.xml><?xml version="1.0" encoding="utf-8"?>
<p:tagLst xmlns:a="http://schemas.openxmlformats.org/drawingml/2006/main" xmlns:r="http://schemas.openxmlformats.org/officeDocument/2006/relationships" xmlns:p="http://schemas.openxmlformats.org/presentationml/2006/main">
  <p:tag name="TIMING" val="|0.7|4.2|1.8|3.5"/>
</p:tagLst>
</file>

<file path=ppt/tags/tag15.xml><?xml version="1.0" encoding="utf-8"?>
<p:tagLst xmlns:a="http://schemas.openxmlformats.org/drawingml/2006/main" xmlns:r="http://schemas.openxmlformats.org/officeDocument/2006/relationships" xmlns:p="http://schemas.openxmlformats.org/presentationml/2006/main">
  <p:tag name="TIMING" val="|0.7|3.5|0.6|0.6"/>
</p:tagLst>
</file>

<file path=ppt/tags/tag16.xml><?xml version="1.0" encoding="utf-8"?>
<p:tagLst xmlns:a="http://schemas.openxmlformats.org/drawingml/2006/main" xmlns:r="http://schemas.openxmlformats.org/officeDocument/2006/relationships" xmlns:p="http://schemas.openxmlformats.org/presentationml/2006/main">
  <p:tag name="TIMING" val="|0.9"/>
</p:tagLst>
</file>

<file path=ppt/tags/tag17.xml><?xml version="1.0" encoding="utf-8"?>
<p:tagLst xmlns:a="http://schemas.openxmlformats.org/drawingml/2006/main" xmlns:r="http://schemas.openxmlformats.org/officeDocument/2006/relationships" xmlns:p="http://schemas.openxmlformats.org/presentationml/2006/main">
  <p:tag name="TIMING" val="|0.8|2|2.7|1.2|2.6|1.2"/>
</p:tagLst>
</file>

<file path=ppt/tags/tag18.xml><?xml version="1.0" encoding="utf-8"?>
<p:tagLst xmlns:a="http://schemas.openxmlformats.org/drawingml/2006/main" xmlns:r="http://schemas.openxmlformats.org/officeDocument/2006/relationships" xmlns:p="http://schemas.openxmlformats.org/presentationml/2006/main">
  <p:tag name="TIMING" val="|2.6|11.3|6.6|3.9|27.2|2.7"/>
</p:tagLst>
</file>

<file path=ppt/tags/tag19.xml><?xml version="1.0" encoding="utf-8"?>
<p:tagLst xmlns:a="http://schemas.openxmlformats.org/drawingml/2006/main" xmlns:r="http://schemas.openxmlformats.org/officeDocument/2006/relationships" xmlns:p="http://schemas.openxmlformats.org/presentationml/2006/main">
  <p:tag name="TIMING" val="|5.6|23.7|14.5|9.9"/>
</p:tagLst>
</file>

<file path=ppt/tags/tag2.xml><?xml version="1.0" encoding="utf-8"?>
<p:tagLst xmlns:a="http://schemas.openxmlformats.org/drawingml/2006/main" xmlns:r="http://schemas.openxmlformats.org/officeDocument/2006/relationships" xmlns:p="http://schemas.openxmlformats.org/presentationml/2006/main">
  <p:tag name="TIMING" val="|1.3"/>
</p:tagLst>
</file>

<file path=ppt/tags/tag20.xml><?xml version="1.0" encoding="utf-8"?>
<p:tagLst xmlns:a="http://schemas.openxmlformats.org/drawingml/2006/main" xmlns:r="http://schemas.openxmlformats.org/officeDocument/2006/relationships" xmlns:p="http://schemas.openxmlformats.org/presentationml/2006/main">
  <p:tag name="TIMING" val="|1.2"/>
</p:tagLst>
</file>

<file path=ppt/tags/tag21.xml><?xml version="1.0" encoding="utf-8"?>
<p:tagLst xmlns:a="http://schemas.openxmlformats.org/drawingml/2006/main" xmlns:r="http://schemas.openxmlformats.org/officeDocument/2006/relationships" xmlns:p="http://schemas.openxmlformats.org/presentationml/2006/main">
  <p:tag name="TIMING" val="|6.6"/>
</p:tagLst>
</file>

<file path=ppt/tags/tag22.xml><?xml version="1.0" encoding="utf-8"?>
<p:tagLst xmlns:a="http://schemas.openxmlformats.org/drawingml/2006/main" xmlns:r="http://schemas.openxmlformats.org/officeDocument/2006/relationships" xmlns:p="http://schemas.openxmlformats.org/presentationml/2006/main">
  <p:tag name="TIMING" val="|4.7|11"/>
</p:tagLst>
</file>

<file path=ppt/tags/tag23.xml><?xml version="1.0" encoding="utf-8"?>
<p:tagLst xmlns:a="http://schemas.openxmlformats.org/drawingml/2006/main" xmlns:r="http://schemas.openxmlformats.org/officeDocument/2006/relationships" xmlns:p="http://schemas.openxmlformats.org/presentationml/2006/main">
  <p:tag name="TIMING" val="|2.4|1.7|2.1"/>
</p:tagLst>
</file>

<file path=ppt/tags/tag24.xml><?xml version="1.0" encoding="utf-8"?>
<p:tagLst xmlns:a="http://schemas.openxmlformats.org/drawingml/2006/main" xmlns:r="http://schemas.openxmlformats.org/officeDocument/2006/relationships" xmlns:p="http://schemas.openxmlformats.org/presentationml/2006/main">
  <p:tag name="TIMING" val="|3.6|2.1"/>
</p:tagLst>
</file>

<file path=ppt/tags/tag25.xml><?xml version="1.0" encoding="utf-8"?>
<p:tagLst xmlns:a="http://schemas.openxmlformats.org/drawingml/2006/main" xmlns:r="http://schemas.openxmlformats.org/officeDocument/2006/relationships" xmlns:p="http://schemas.openxmlformats.org/presentationml/2006/main">
  <p:tag name="TIMING" val="|10.9"/>
</p:tagLst>
</file>

<file path=ppt/tags/tag26.xml><?xml version="1.0" encoding="utf-8"?>
<p:tagLst xmlns:a="http://schemas.openxmlformats.org/drawingml/2006/main" xmlns:r="http://schemas.openxmlformats.org/officeDocument/2006/relationships" xmlns:p="http://schemas.openxmlformats.org/presentationml/2006/main">
  <p:tag name="TIMING" val="|1.3|1.2|9.6"/>
</p:tagLst>
</file>

<file path=ppt/tags/tag27.xml><?xml version="1.0" encoding="utf-8"?>
<p:tagLst xmlns:a="http://schemas.openxmlformats.org/drawingml/2006/main" xmlns:r="http://schemas.openxmlformats.org/officeDocument/2006/relationships" xmlns:p="http://schemas.openxmlformats.org/presentationml/2006/main">
  <p:tag name="TIMING" val="|0.7|2.8|10.2|10.8"/>
</p:tagLst>
</file>

<file path=ppt/tags/tag28.xml><?xml version="1.0" encoding="utf-8"?>
<p:tagLst xmlns:a="http://schemas.openxmlformats.org/drawingml/2006/main" xmlns:r="http://schemas.openxmlformats.org/officeDocument/2006/relationships" xmlns:p="http://schemas.openxmlformats.org/presentationml/2006/main">
  <p:tag name="TIMING" val="|0.9|8.8|17.7|12.6"/>
</p:tagLst>
</file>

<file path=ppt/tags/tag29.xml><?xml version="1.0" encoding="utf-8"?>
<p:tagLst xmlns:a="http://schemas.openxmlformats.org/drawingml/2006/main" xmlns:r="http://schemas.openxmlformats.org/officeDocument/2006/relationships" xmlns:p="http://schemas.openxmlformats.org/presentationml/2006/main">
  <p:tag name="TIMING" val="|1.8|5.8|5.5|16.2|3.7|2.6"/>
</p:tagLst>
</file>

<file path=ppt/tags/tag3.xml><?xml version="1.0" encoding="utf-8"?>
<p:tagLst xmlns:a="http://schemas.openxmlformats.org/drawingml/2006/main" xmlns:r="http://schemas.openxmlformats.org/officeDocument/2006/relationships" xmlns:p="http://schemas.openxmlformats.org/presentationml/2006/main">
  <p:tag name="TIMING" val="|0.4|3.6"/>
</p:tagLst>
</file>

<file path=ppt/tags/tag30.xml><?xml version="1.0" encoding="utf-8"?>
<p:tagLst xmlns:a="http://schemas.openxmlformats.org/drawingml/2006/main" xmlns:r="http://schemas.openxmlformats.org/officeDocument/2006/relationships" xmlns:p="http://schemas.openxmlformats.org/presentationml/2006/main">
  <p:tag name="TIMING" val="|0.5|5.8"/>
</p:tagLst>
</file>

<file path=ppt/tags/tag31.xml><?xml version="1.0" encoding="utf-8"?>
<p:tagLst xmlns:a="http://schemas.openxmlformats.org/drawingml/2006/main" xmlns:r="http://schemas.openxmlformats.org/officeDocument/2006/relationships" xmlns:p="http://schemas.openxmlformats.org/presentationml/2006/main">
  <p:tag name="TIMING" val="|2.3|19.4|2.5"/>
</p:tagLst>
</file>

<file path=ppt/tags/tag32.xml><?xml version="1.0" encoding="utf-8"?>
<p:tagLst xmlns:a="http://schemas.openxmlformats.org/drawingml/2006/main" xmlns:r="http://schemas.openxmlformats.org/officeDocument/2006/relationships" xmlns:p="http://schemas.openxmlformats.org/presentationml/2006/main">
  <p:tag name="TIMING" val="|0.7|1.6|10"/>
</p:tagLst>
</file>

<file path=ppt/tags/tag33.xml><?xml version="1.0" encoding="utf-8"?>
<p:tagLst xmlns:a="http://schemas.openxmlformats.org/drawingml/2006/main" xmlns:r="http://schemas.openxmlformats.org/officeDocument/2006/relationships" xmlns:p="http://schemas.openxmlformats.org/presentationml/2006/main">
  <p:tag name="TIMING" val="|2|6.2|6.2|2.4|6.7|3.6|3.8"/>
</p:tagLst>
</file>

<file path=ppt/tags/tag34.xml><?xml version="1.0" encoding="utf-8"?>
<p:tagLst xmlns:a="http://schemas.openxmlformats.org/drawingml/2006/main" xmlns:r="http://schemas.openxmlformats.org/officeDocument/2006/relationships" xmlns:p="http://schemas.openxmlformats.org/presentationml/2006/main">
  <p:tag name="TIMING" val="|3.5|0.5|3.3|3|1.5|0.6|2.1"/>
</p:tagLst>
</file>

<file path=ppt/tags/tag35.xml><?xml version="1.0" encoding="utf-8"?>
<p:tagLst xmlns:a="http://schemas.openxmlformats.org/drawingml/2006/main" xmlns:r="http://schemas.openxmlformats.org/officeDocument/2006/relationships" xmlns:p="http://schemas.openxmlformats.org/presentationml/2006/main">
  <p:tag name="TIMING" val="|0.8|0.7|6.5|2.5|6.3|5.8|83.7|3.7|14.6|8.5"/>
</p:tagLst>
</file>

<file path=ppt/tags/tag36.xml><?xml version="1.0" encoding="utf-8"?>
<p:tagLst xmlns:a="http://schemas.openxmlformats.org/drawingml/2006/main" xmlns:r="http://schemas.openxmlformats.org/officeDocument/2006/relationships" xmlns:p="http://schemas.openxmlformats.org/presentationml/2006/main">
  <p:tag name="TIMING" val="|1.8|15.8|2.4"/>
</p:tagLst>
</file>

<file path=ppt/tags/tag37.xml><?xml version="1.0" encoding="utf-8"?>
<p:tagLst xmlns:a="http://schemas.openxmlformats.org/drawingml/2006/main" xmlns:r="http://schemas.openxmlformats.org/officeDocument/2006/relationships" xmlns:p="http://schemas.openxmlformats.org/presentationml/2006/main">
  <p:tag name="TIMING" val="|0|2.7|3|1.1"/>
</p:tagLst>
</file>

<file path=ppt/tags/tag38.xml><?xml version="1.0" encoding="utf-8"?>
<p:tagLst xmlns:a="http://schemas.openxmlformats.org/drawingml/2006/main" xmlns:r="http://schemas.openxmlformats.org/officeDocument/2006/relationships" xmlns:p="http://schemas.openxmlformats.org/presentationml/2006/main">
  <p:tag name="TIMING" val="|0.5|3.8|1.5|7.7|4.9"/>
</p:tagLst>
</file>

<file path=ppt/tags/tag39.xml><?xml version="1.0" encoding="utf-8"?>
<p:tagLst xmlns:a="http://schemas.openxmlformats.org/drawingml/2006/main" xmlns:r="http://schemas.openxmlformats.org/officeDocument/2006/relationships" xmlns:p="http://schemas.openxmlformats.org/presentationml/2006/main">
  <p:tag name="TIMING" val="|1.2|3.9|1.2|3.4|3"/>
</p:tagLst>
</file>

<file path=ppt/tags/tag4.xml><?xml version="1.0" encoding="utf-8"?>
<p:tagLst xmlns:a="http://schemas.openxmlformats.org/drawingml/2006/main" xmlns:r="http://schemas.openxmlformats.org/officeDocument/2006/relationships" xmlns:p="http://schemas.openxmlformats.org/presentationml/2006/main">
  <p:tag name="TIMING" val="|1.1|4"/>
</p:tagLst>
</file>

<file path=ppt/tags/tag40.xml><?xml version="1.0" encoding="utf-8"?>
<p:tagLst xmlns:a="http://schemas.openxmlformats.org/drawingml/2006/main" xmlns:r="http://schemas.openxmlformats.org/officeDocument/2006/relationships" xmlns:p="http://schemas.openxmlformats.org/presentationml/2006/main">
  <p:tag name="TIMING" val="|2|5.5|1.5|1.4|3.3"/>
</p:tagLst>
</file>

<file path=ppt/tags/tag41.xml><?xml version="1.0" encoding="utf-8"?>
<p:tagLst xmlns:a="http://schemas.openxmlformats.org/drawingml/2006/main" xmlns:r="http://schemas.openxmlformats.org/officeDocument/2006/relationships" xmlns:p="http://schemas.openxmlformats.org/presentationml/2006/main">
  <p:tag name="TIMING" val="|4.3|11.4|7.7|2.1|1.8|2.2"/>
</p:tagLst>
</file>

<file path=ppt/tags/tag42.xml><?xml version="1.0" encoding="utf-8"?>
<p:tagLst xmlns:a="http://schemas.openxmlformats.org/drawingml/2006/main" xmlns:r="http://schemas.openxmlformats.org/officeDocument/2006/relationships" xmlns:p="http://schemas.openxmlformats.org/presentationml/2006/main">
  <p:tag name="TIMING" val="|3.4|6.1|1.2|6.2"/>
</p:tagLst>
</file>

<file path=ppt/tags/tag43.xml><?xml version="1.0" encoding="utf-8"?>
<p:tagLst xmlns:a="http://schemas.openxmlformats.org/drawingml/2006/main" xmlns:r="http://schemas.openxmlformats.org/officeDocument/2006/relationships" xmlns:p="http://schemas.openxmlformats.org/presentationml/2006/main">
  <p:tag name="TIMING" val="|1"/>
</p:tagLst>
</file>

<file path=ppt/tags/tag44.xml><?xml version="1.0" encoding="utf-8"?>
<p:tagLst xmlns:a="http://schemas.openxmlformats.org/drawingml/2006/main" xmlns:r="http://schemas.openxmlformats.org/officeDocument/2006/relationships" xmlns:p="http://schemas.openxmlformats.org/presentationml/2006/main">
  <p:tag name="TIMING" val="|0.8"/>
</p:tagLst>
</file>

<file path=ppt/tags/tag45.xml><?xml version="1.0" encoding="utf-8"?>
<p:tagLst xmlns:a="http://schemas.openxmlformats.org/drawingml/2006/main" xmlns:r="http://schemas.openxmlformats.org/officeDocument/2006/relationships" xmlns:p="http://schemas.openxmlformats.org/presentationml/2006/main">
  <p:tag name="TIMING" val="|1.3"/>
</p:tagLst>
</file>

<file path=ppt/tags/tag46.xml><?xml version="1.0" encoding="utf-8"?>
<p:tagLst xmlns:a="http://schemas.openxmlformats.org/drawingml/2006/main" xmlns:r="http://schemas.openxmlformats.org/officeDocument/2006/relationships" xmlns:p="http://schemas.openxmlformats.org/presentationml/2006/main">
  <p:tag name="TIMING" val="|0|1.6"/>
</p:tagLst>
</file>

<file path=ppt/tags/tag47.xml><?xml version="1.0" encoding="utf-8"?>
<p:tagLst xmlns:a="http://schemas.openxmlformats.org/drawingml/2006/main" xmlns:r="http://schemas.openxmlformats.org/officeDocument/2006/relationships" xmlns:p="http://schemas.openxmlformats.org/presentationml/2006/main">
  <p:tag name="TIMING" val="|0.2|1.5"/>
</p:tagLst>
</file>

<file path=ppt/tags/tag48.xml><?xml version="1.0" encoding="utf-8"?>
<p:tagLst xmlns:a="http://schemas.openxmlformats.org/drawingml/2006/main" xmlns:r="http://schemas.openxmlformats.org/officeDocument/2006/relationships" xmlns:p="http://schemas.openxmlformats.org/presentationml/2006/main">
  <p:tag name="TIMING" val="|1"/>
</p:tagLst>
</file>

<file path=ppt/tags/tag49.xml><?xml version="1.0" encoding="utf-8"?>
<p:tagLst xmlns:a="http://schemas.openxmlformats.org/drawingml/2006/main" xmlns:r="http://schemas.openxmlformats.org/officeDocument/2006/relationships" xmlns:p="http://schemas.openxmlformats.org/presentationml/2006/main">
  <p:tag name="TIMING" val="|9.6|4.3"/>
</p:tagLst>
</file>

<file path=ppt/tags/tag5.xml><?xml version="1.0" encoding="utf-8"?>
<p:tagLst xmlns:a="http://schemas.openxmlformats.org/drawingml/2006/main" xmlns:r="http://schemas.openxmlformats.org/officeDocument/2006/relationships" xmlns:p="http://schemas.openxmlformats.org/presentationml/2006/main">
  <p:tag name="TIMING" val="|1.1|4.5"/>
</p:tagLst>
</file>

<file path=ppt/tags/tag50.xml><?xml version="1.0" encoding="utf-8"?>
<p:tagLst xmlns:a="http://schemas.openxmlformats.org/drawingml/2006/main" xmlns:r="http://schemas.openxmlformats.org/officeDocument/2006/relationships" xmlns:p="http://schemas.openxmlformats.org/presentationml/2006/main">
  <p:tag name="TIMING" val="|1"/>
</p:tagLst>
</file>

<file path=ppt/tags/tag51.xml><?xml version="1.0" encoding="utf-8"?>
<p:tagLst xmlns:a="http://schemas.openxmlformats.org/drawingml/2006/main" xmlns:r="http://schemas.openxmlformats.org/officeDocument/2006/relationships" xmlns:p="http://schemas.openxmlformats.org/presentationml/2006/main">
  <p:tag name="TIMING" val="|5"/>
</p:tagLst>
</file>

<file path=ppt/tags/tag52.xml><?xml version="1.0" encoding="utf-8"?>
<p:tagLst xmlns:a="http://schemas.openxmlformats.org/drawingml/2006/main" xmlns:r="http://schemas.openxmlformats.org/officeDocument/2006/relationships" xmlns:p="http://schemas.openxmlformats.org/presentationml/2006/main">
  <p:tag name="TIMING" val="|5"/>
</p:tagLst>
</file>

<file path=ppt/tags/tag53.xml><?xml version="1.0" encoding="utf-8"?>
<p:tagLst xmlns:a="http://schemas.openxmlformats.org/drawingml/2006/main" xmlns:r="http://schemas.openxmlformats.org/officeDocument/2006/relationships" xmlns:p="http://schemas.openxmlformats.org/presentationml/2006/main">
  <p:tag name="TIMING" val="|5"/>
</p:tagLst>
</file>

<file path=ppt/tags/tag54.xml><?xml version="1.0" encoding="utf-8"?>
<p:tagLst xmlns:a="http://schemas.openxmlformats.org/drawingml/2006/main" xmlns:r="http://schemas.openxmlformats.org/officeDocument/2006/relationships" xmlns:p="http://schemas.openxmlformats.org/presentationml/2006/main">
  <p:tag name="TIMING" val="|6.4"/>
</p:tagLst>
</file>

<file path=ppt/tags/tag55.xml><?xml version="1.0" encoding="utf-8"?>
<p:tagLst xmlns:a="http://schemas.openxmlformats.org/drawingml/2006/main" xmlns:r="http://schemas.openxmlformats.org/officeDocument/2006/relationships" xmlns:p="http://schemas.openxmlformats.org/presentationml/2006/main">
  <p:tag name="TIMING" val="|8.5|1.2|1"/>
</p:tagLst>
</file>

<file path=ppt/tags/tag56.xml><?xml version="1.0" encoding="utf-8"?>
<p:tagLst xmlns:a="http://schemas.openxmlformats.org/drawingml/2006/main" xmlns:r="http://schemas.openxmlformats.org/officeDocument/2006/relationships" xmlns:p="http://schemas.openxmlformats.org/presentationml/2006/main">
  <p:tag name="TIMING" val="|1.4|2.6"/>
</p:tagLst>
</file>

<file path=ppt/tags/tag57.xml><?xml version="1.0" encoding="utf-8"?>
<p:tagLst xmlns:a="http://schemas.openxmlformats.org/drawingml/2006/main" xmlns:r="http://schemas.openxmlformats.org/officeDocument/2006/relationships" xmlns:p="http://schemas.openxmlformats.org/presentationml/2006/main">
  <p:tag name="TIMING" val="|1.5|2"/>
</p:tagLst>
</file>

<file path=ppt/tags/tag58.xml><?xml version="1.0" encoding="utf-8"?>
<p:tagLst xmlns:a="http://schemas.openxmlformats.org/drawingml/2006/main" xmlns:r="http://schemas.openxmlformats.org/officeDocument/2006/relationships" xmlns:p="http://schemas.openxmlformats.org/presentationml/2006/main">
  <p:tag name="TIMING" val="|2.5|1.6"/>
</p:tagLst>
</file>

<file path=ppt/tags/tag59.xml><?xml version="1.0" encoding="utf-8"?>
<p:tagLst xmlns:a="http://schemas.openxmlformats.org/drawingml/2006/main" xmlns:r="http://schemas.openxmlformats.org/officeDocument/2006/relationships" xmlns:p="http://schemas.openxmlformats.org/presentationml/2006/main">
  <p:tag name="TIMING" val="|0.9|3"/>
</p:tagLst>
</file>

<file path=ppt/tags/tag6.xml><?xml version="1.0" encoding="utf-8"?>
<p:tagLst xmlns:a="http://schemas.openxmlformats.org/drawingml/2006/main" xmlns:r="http://schemas.openxmlformats.org/officeDocument/2006/relationships" xmlns:p="http://schemas.openxmlformats.org/presentationml/2006/main">
  <p:tag name="TIMING" val="|2.8|5|3.8|4.9"/>
</p:tagLst>
</file>

<file path=ppt/tags/tag60.xml><?xml version="1.0" encoding="utf-8"?>
<p:tagLst xmlns:a="http://schemas.openxmlformats.org/drawingml/2006/main" xmlns:r="http://schemas.openxmlformats.org/officeDocument/2006/relationships" xmlns:p="http://schemas.openxmlformats.org/presentationml/2006/main">
  <p:tag name="TIMING" val="|2.5|2.6"/>
</p:tagLst>
</file>

<file path=ppt/tags/tag61.xml><?xml version="1.0" encoding="utf-8"?>
<p:tagLst xmlns:a="http://schemas.openxmlformats.org/drawingml/2006/main" xmlns:r="http://schemas.openxmlformats.org/officeDocument/2006/relationships" xmlns:p="http://schemas.openxmlformats.org/presentationml/2006/main">
  <p:tag name="TIMING" val="|1.4"/>
</p:tagLst>
</file>

<file path=ppt/tags/tag62.xml><?xml version="1.0" encoding="utf-8"?>
<p:tagLst xmlns:a="http://schemas.openxmlformats.org/drawingml/2006/main" xmlns:r="http://schemas.openxmlformats.org/officeDocument/2006/relationships" xmlns:p="http://schemas.openxmlformats.org/presentationml/2006/main">
  <p:tag name="TIMING" val="|0.9"/>
</p:tagLst>
</file>

<file path=ppt/tags/tag63.xml><?xml version="1.0" encoding="utf-8"?>
<p:tagLst xmlns:a="http://schemas.openxmlformats.org/drawingml/2006/main" xmlns:r="http://schemas.openxmlformats.org/officeDocument/2006/relationships" xmlns:p="http://schemas.openxmlformats.org/presentationml/2006/main">
  <p:tag name="TIMING" val="|2.1|2.3|1|0.8|3.7"/>
</p:tagLst>
</file>

<file path=ppt/tags/tag64.xml><?xml version="1.0" encoding="utf-8"?>
<p:tagLst xmlns:a="http://schemas.openxmlformats.org/drawingml/2006/main" xmlns:r="http://schemas.openxmlformats.org/officeDocument/2006/relationships" xmlns:p="http://schemas.openxmlformats.org/presentationml/2006/main">
  <p:tag name="TIMING" val="|0.6"/>
</p:tagLst>
</file>

<file path=ppt/tags/tag65.xml><?xml version="1.0" encoding="utf-8"?>
<p:tagLst xmlns:a="http://schemas.openxmlformats.org/drawingml/2006/main" xmlns:r="http://schemas.openxmlformats.org/officeDocument/2006/relationships" xmlns:p="http://schemas.openxmlformats.org/presentationml/2006/main">
  <p:tag name="TIMING" val="|0.7|2.8"/>
</p:tagLst>
</file>

<file path=ppt/tags/tag66.xml><?xml version="1.0" encoding="utf-8"?>
<p:tagLst xmlns:a="http://schemas.openxmlformats.org/drawingml/2006/main" xmlns:r="http://schemas.openxmlformats.org/officeDocument/2006/relationships" xmlns:p="http://schemas.openxmlformats.org/presentationml/2006/main">
  <p:tag name="TIMING" val="|1|1.5|0.7|0.9"/>
</p:tagLst>
</file>

<file path=ppt/tags/tag67.xml><?xml version="1.0" encoding="utf-8"?>
<p:tagLst xmlns:a="http://schemas.openxmlformats.org/drawingml/2006/main" xmlns:r="http://schemas.openxmlformats.org/officeDocument/2006/relationships" xmlns:p="http://schemas.openxmlformats.org/presentationml/2006/main">
  <p:tag name="TIMING" val="|1|1.5|0.7|0.9"/>
</p:tagLst>
</file>

<file path=ppt/tags/tag68.xml><?xml version="1.0" encoding="utf-8"?>
<p:tagLst xmlns:a="http://schemas.openxmlformats.org/drawingml/2006/main" xmlns:r="http://schemas.openxmlformats.org/officeDocument/2006/relationships" xmlns:p="http://schemas.openxmlformats.org/presentationml/2006/main">
  <p:tag name="TIMING" val="|1|1.5|0.7|0.9"/>
</p:tagLst>
</file>

<file path=ppt/tags/tag69.xml><?xml version="1.0" encoding="utf-8"?>
<p:tagLst xmlns:a="http://schemas.openxmlformats.org/drawingml/2006/main" xmlns:r="http://schemas.openxmlformats.org/officeDocument/2006/relationships" xmlns:p="http://schemas.openxmlformats.org/presentationml/2006/main">
  <p:tag name="TIMING" val="|1.3|4.2"/>
</p:tagLst>
</file>

<file path=ppt/tags/tag7.xml><?xml version="1.0" encoding="utf-8"?>
<p:tagLst xmlns:a="http://schemas.openxmlformats.org/drawingml/2006/main" xmlns:r="http://schemas.openxmlformats.org/officeDocument/2006/relationships" xmlns:p="http://schemas.openxmlformats.org/presentationml/2006/main">
  <p:tag name="TIMING" val="|2.5|3.1|3.3"/>
</p:tagLst>
</file>

<file path=ppt/tags/tag70.xml><?xml version="1.0" encoding="utf-8"?>
<p:tagLst xmlns:a="http://schemas.openxmlformats.org/drawingml/2006/main" xmlns:r="http://schemas.openxmlformats.org/officeDocument/2006/relationships" xmlns:p="http://schemas.openxmlformats.org/presentationml/2006/main">
  <p:tag name="TIMING" val="|1.3|1|0.8|1.8|1.1|0.8"/>
</p:tagLst>
</file>

<file path=ppt/tags/tag71.xml><?xml version="1.0" encoding="utf-8"?>
<p:tagLst xmlns:a="http://schemas.openxmlformats.org/drawingml/2006/main" xmlns:r="http://schemas.openxmlformats.org/officeDocument/2006/relationships" xmlns:p="http://schemas.openxmlformats.org/presentationml/2006/main">
  <p:tag name="TIMING" val="|0.8|1|1|1.7|1.2|0.7"/>
</p:tagLst>
</file>

<file path=ppt/tags/tag72.xml><?xml version="1.0" encoding="utf-8"?>
<p:tagLst xmlns:a="http://schemas.openxmlformats.org/drawingml/2006/main" xmlns:r="http://schemas.openxmlformats.org/officeDocument/2006/relationships" xmlns:p="http://schemas.openxmlformats.org/presentationml/2006/main">
  <p:tag name="TIMING" val="|3.4|0.8|1.7|3.1|0.8"/>
</p:tagLst>
</file>

<file path=ppt/tags/tag73.xml><?xml version="1.0" encoding="utf-8"?>
<p:tagLst xmlns:a="http://schemas.openxmlformats.org/drawingml/2006/main" xmlns:r="http://schemas.openxmlformats.org/officeDocument/2006/relationships" xmlns:p="http://schemas.openxmlformats.org/presentationml/2006/main">
  <p:tag name="TIMING" val="|5.1|2.2|1.8|3.4|3.4|1.5|1.6|1.8|3.1"/>
</p:tagLst>
</file>

<file path=ppt/tags/tag8.xml><?xml version="1.0" encoding="utf-8"?>
<p:tagLst xmlns:a="http://schemas.openxmlformats.org/drawingml/2006/main" xmlns:r="http://schemas.openxmlformats.org/officeDocument/2006/relationships" xmlns:p="http://schemas.openxmlformats.org/presentationml/2006/main">
  <p:tag name="TIMING" val="|2.4|2|2.4|1.2|2.8|1.4"/>
</p:tagLst>
</file>

<file path=ppt/tags/tag9.xml><?xml version="1.0" encoding="utf-8"?>
<p:tagLst xmlns:a="http://schemas.openxmlformats.org/drawingml/2006/main" xmlns:r="http://schemas.openxmlformats.org/officeDocument/2006/relationships" xmlns:p="http://schemas.openxmlformats.org/presentationml/2006/main">
  <p:tag name="TIMING" val="|1.4|12.7|28.2|9.6|44.7|4.7|10.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33006</TotalTime>
  <Words>10023</Words>
  <Application>Microsoft Office PowerPoint</Application>
  <PresentationFormat>Widescreen</PresentationFormat>
  <Paragraphs>963</Paragraphs>
  <Slides>90</Slides>
  <Notes>84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90</vt:i4>
      </vt:variant>
    </vt:vector>
  </HeadingPairs>
  <TitlesOfParts>
    <vt:vector size="95" baseType="lpstr">
      <vt:lpstr>Arial</vt:lpstr>
      <vt:lpstr>Calibri</vt:lpstr>
      <vt:lpstr>Calibri Light</vt:lpstr>
      <vt:lpstr>Cambria Math</vt:lpstr>
      <vt:lpstr>Office Theme</vt:lpstr>
      <vt:lpstr>Relativity 104: Special Relativity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dc:creator>
  <cp:lastModifiedBy>Chris D</cp:lastModifiedBy>
  <cp:revision>387</cp:revision>
  <dcterms:created xsi:type="dcterms:W3CDTF">2018-12-27T01:59:41Z</dcterms:created>
  <dcterms:modified xsi:type="dcterms:W3CDTF">2022-09-12T05:55:27Z</dcterms:modified>
</cp:coreProperties>
</file>